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Raleway"/>
      <p:regular r:id="rId53"/>
      <p:bold r:id="rId54"/>
      <p:italic r:id="rId55"/>
      <p:boldItalic r:id="rId56"/>
    </p:embeddedFont>
    <p:embeddedFont>
      <p:font typeface="Proxima Nova"/>
      <p:regular r:id="rId57"/>
      <p:bold r:id="rId58"/>
      <p:italic r:id="rId59"/>
      <p:boldItalic r:id="rId60"/>
    </p:embeddedFont>
    <p:embeddedFont>
      <p:font typeface="Roboto Medium"/>
      <p:regular r:id="rId61"/>
      <p:bold r:id="rId62"/>
      <p:italic r:id="rId63"/>
      <p:boldItalic r:id="rId64"/>
    </p:embeddedFont>
    <p:embeddedFont>
      <p:font typeface="Raleway Black"/>
      <p:bold r:id="rId65"/>
      <p:boldItalic r:id="rId66"/>
    </p:embeddedFont>
    <p:embeddedFont>
      <p:font typeface="Proxima Nova Semibold"/>
      <p:regular r:id="rId67"/>
      <p:bold r:id="rId68"/>
      <p:boldItalic r:id="rId69"/>
    </p:embeddedFont>
    <p:embeddedFont>
      <p:font typeface="Work Sans"/>
      <p:regular r:id="rId70"/>
      <p:bold r:id="rId71"/>
      <p:italic r:id="rId72"/>
      <p:boldItalic r:id="rId73"/>
    </p:embeddedFont>
    <p:embeddedFont>
      <p:font typeface="Poppins ExtraBold"/>
      <p:bold r:id="rId74"/>
      <p:boldItalic r:id="rId75"/>
    </p:embeddedFont>
    <p:embeddedFont>
      <p:font typeface="Libre Franklin"/>
      <p:regular r:id="rId76"/>
      <p:bold r:id="rId77"/>
      <p:italic r:id="rId78"/>
      <p:boldItalic r:id="rId79"/>
    </p:embeddedFont>
    <p:embeddedFont>
      <p:font typeface="Amatic SC"/>
      <p:regular r:id="rId80"/>
      <p:bold r:id="rId81"/>
    </p:embeddedFont>
    <p:embeddedFont>
      <p:font typeface="Poppins"/>
      <p:regular r:id="rId82"/>
      <p:bold r:id="rId83"/>
      <p:italic r:id="rId84"/>
      <p:boldItalic r:id="rId85"/>
    </p:embeddedFont>
    <p:embeddedFont>
      <p:font typeface="Open Sans"/>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50A750-5C0A-4F38-BE44-D60C542180E7}">
  <a:tblStyle styleId="{2F50A750-5C0A-4F38-BE44-D60C542180E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Poppins-italic.fntdata"/><Relationship Id="rId83" Type="http://schemas.openxmlformats.org/officeDocument/2006/relationships/font" Target="fonts/Poppins-bold.fntdata"/><Relationship Id="rId42" Type="http://schemas.openxmlformats.org/officeDocument/2006/relationships/slide" Target="slides/slide36.xml"/><Relationship Id="rId86" Type="http://schemas.openxmlformats.org/officeDocument/2006/relationships/font" Target="fonts/OpenSans-regular.fntdata"/><Relationship Id="rId41" Type="http://schemas.openxmlformats.org/officeDocument/2006/relationships/slide" Target="slides/slide35.xml"/><Relationship Id="rId85" Type="http://schemas.openxmlformats.org/officeDocument/2006/relationships/font" Target="fonts/Poppins-boldItalic.fntdata"/><Relationship Id="rId44" Type="http://schemas.openxmlformats.org/officeDocument/2006/relationships/slide" Target="slides/slide38.xml"/><Relationship Id="rId88" Type="http://schemas.openxmlformats.org/officeDocument/2006/relationships/font" Target="fonts/OpenSans-italic.fntdata"/><Relationship Id="rId43" Type="http://schemas.openxmlformats.org/officeDocument/2006/relationships/slide" Target="slides/slide37.xml"/><Relationship Id="rId87" Type="http://schemas.openxmlformats.org/officeDocument/2006/relationships/font" Target="fonts/OpenSans-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OpenSans-boldItalic.fntdata"/><Relationship Id="rId80" Type="http://schemas.openxmlformats.org/officeDocument/2006/relationships/font" Target="fonts/AmaticSC-regular.fntdata"/><Relationship Id="rId82" Type="http://schemas.openxmlformats.org/officeDocument/2006/relationships/font" Target="fonts/Poppins-regular.fntdata"/><Relationship Id="rId81" Type="http://schemas.openxmlformats.org/officeDocument/2006/relationships/font" Target="fonts/AmaticSC-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WorkSans-boldItalic.fntdata"/><Relationship Id="rId72" Type="http://schemas.openxmlformats.org/officeDocument/2006/relationships/font" Target="fonts/WorkSans-italic.fntdata"/><Relationship Id="rId31" Type="http://schemas.openxmlformats.org/officeDocument/2006/relationships/slide" Target="slides/slide25.xml"/><Relationship Id="rId75" Type="http://schemas.openxmlformats.org/officeDocument/2006/relationships/font" Target="fonts/PoppinsExtraBold-boldItalic.fntdata"/><Relationship Id="rId30" Type="http://schemas.openxmlformats.org/officeDocument/2006/relationships/slide" Target="slides/slide24.xml"/><Relationship Id="rId74" Type="http://schemas.openxmlformats.org/officeDocument/2006/relationships/font" Target="fonts/PoppinsExtraBold-bold.fntdata"/><Relationship Id="rId33" Type="http://schemas.openxmlformats.org/officeDocument/2006/relationships/slide" Target="slides/slide27.xml"/><Relationship Id="rId77" Type="http://schemas.openxmlformats.org/officeDocument/2006/relationships/font" Target="fonts/LibreFranklin-bold.fntdata"/><Relationship Id="rId32" Type="http://schemas.openxmlformats.org/officeDocument/2006/relationships/slide" Target="slides/slide26.xml"/><Relationship Id="rId76" Type="http://schemas.openxmlformats.org/officeDocument/2006/relationships/font" Target="fonts/LibreFranklin-regular.fntdata"/><Relationship Id="rId35" Type="http://schemas.openxmlformats.org/officeDocument/2006/relationships/slide" Target="slides/slide29.xml"/><Relationship Id="rId79" Type="http://schemas.openxmlformats.org/officeDocument/2006/relationships/font" Target="fonts/LibreFranklin-boldItalic.fntdata"/><Relationship Id="rId34" Type="http://schemas.openxmlformats.org/officeDocument/2006/relationships/slide" Target="slides/slide28.xml"/><Relationship Id="rId78" Type="http://schemas.openxmlformats.org/officeDocument/2006/relationships/font" Target="fonts/LibreFranklin-italic.fntdata"/><Relationship Id="rId71" Type="http://schemas.openxmlformats.org/officeDocument/2006/relationships/font" Target="fonts/WorkSans-bold.fntdata"/><Relationship Id="rId70" Type="http://schemas.openxmlformats.org/officeDocument/2006/relationships/font" Target="fonts/WorkSans-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bold.fntdata"/><Relationship Id="rId61" Type="http://schemas.openxmlformats.org/officeDocument/2006/relationships/font" Target="fonts/RobotoMedium-regular.fntdata"/><Relationship Id="rId20" Type="http://schemas.openxmlformats.org/officeDocument/2006/relationships/slide" Target="slides/slide14.xml"/><Relationship Id="rId64" Type="http://schemas.openxmlformats.org/officeDocument/2006/relationships/font" Target="fonts/RobotoMedium-boldItalic.fntdata"/><Relationship Id="rId63" Type="http://schemas.openxmlformats.org/officeDocument/2006/relationships/font" Target="fonts/RobotoMedium-italic.fntdata"/><Relationship Id="rId22" Type="http://schemas.openxmlformats.org/officeDocument/2006/relationships/slide" Target="slides/slide16.xml"/><Relationship Id="rId66" Type="http://schemas.openxmlformats.org/officeDocument/2006/relationships/font" Target="fonts/RalewayBlack-boldItalic.fntdata"/><Relationship Id="rId21" Type="http://schemas.openxmlformats.org/officeDocument/2006/relationships/slide" Target="slides/slide15.xml"/><Relationship Id="rId65" Type="http://schemas.openxmlformats.org/officeDocument/2006/relationships/font" Target="fonts/RalewayBlack-bold.fntdata"/><Relationship Id="rId24" Type="http://schemas.openxmlformats.org/officeDocument/2006/relationships/slide" Target="slides/slide18.xml"/><Relationship Id="rId68" Type="http://schemas.openxmlformats.org/officeDocument/2006/relationships/font" Target="fonts/ProximaNovaSemibold-bold.fntdata"/><Relationship Id="rId23" Type="http://schemas.openxmlformats.org/officeDocument/2006/relationships/slide" Target="slides/slide17.xml"/><Relationship Id="rId67" Type="http://schemas.openxmlformats.org/officeDocument/2006/relationships/font" Target="fonts/ProximaNovaSemibold-regular.fntdata"/><Relationship Id="rId60" Type="http://schemas.openxmlformats.org/officeDocument/2006/relationships/font" Target="fonts/ProximaNova-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aleway-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aleway-italic.fntdata"/><Relationship Id="rId10" Type="http://schemas.openxmlformats.org/officeDocument/2006/relationships/slide" Target="slides/slide4.xml"/><Relationship Id="rId54" Type="http://schemas.openxmlformats.org/officeDocument/2006/relationships/font" Target="fonts/Raleway-bold.fntdata"/><Relationship Id="rId13" Type="http://schemas.openxmlformats.org/officeDocument/2006/relationships/slide" Target="slides/slide7.xml"/><Relationship Id="rId57" Type="http://schemas.openxmlformats.org/officeDocument/2006/relationships/font" Target="fonts/ProximaNova-regular.fntdata"/><Relationship Id="rId12" Type="http://schemas.openxmlformats.org/officeDocument/2006/relationships/slide" Target="slides/slide6.xml"/><Relationship Id="rId56" Type="http://schemas.openxmlformats.org/officeDocument/2006/relationships/font" Target="fonts/Raleway-boldItalic.fntdata"/><Relationship Id="rId15" Type="http://schemas.openxmlformats.org/officeDocument/2006/relationships/slide" Target="slides/slide9.xml"/><Relationship Id="rId59" Type="http://schemas.openxmlformats.org/officeDocument/2006/relationships/font" Target="fonts/ProximaNova-italic.fntdata"/><Relationship Id="rId14" Type="http://schemas.openxmlformats.org/officeDocument/2006/relationships/slide" Target="slides/slide8.xml"/><Relationship Id="rId58" Type="http://schemas.openxmlformats.org/officeDocument/2006/relationships/font" Target="fonts/ProximaNov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ad73984ffc_0_18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ad73984ffc_0_18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ad8999aef1_0_16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ad8999aef1_0_16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ad8999aef1_0_3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ad8999aef1_0_3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ad8999aef1_0_10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ad8999aef1_0_10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ad8999aef1_0_12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ad8999aef1_0_12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ad8999aef1_0_15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ad8999aef1_0_15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ad73984ffc_0_17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ad73984ffc_0_17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ad8999aef1_0_7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ad8999aef1_0_7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ad8999aef1_0_11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ad8999aef1_0_11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ad8999aef1_0_17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ad8999aef1_0_17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ad73984ffc_0_15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ad73984ffc_0_15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ad73984ffc_0_16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ad73984ffc_0_16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gad8999aef1_0_9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9" name="Google Shape;1759;gad8999aef1_0_9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ad8999aef1_0_16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ad8999aef1_0_16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ad8999aef1_0_18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ad8999aef1_0_18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ad73984ffc_0_16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ad73984ffc_0_16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gad8999aef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0" name="Google Shape;2180;gad8999aef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1" name="Shape 2241"/>
        <p:cNvGrpSpPr/>
        <p:nvPr/>
      </p:nvGrpSpPr>
      <p:grpSpPr>
        <a:xfrm>
          <a:off x="0" y="0"/>
          <a:ext cx="0" cy="0"/>
          <a:chOff x="0" y="0"/>
          <a:chExt cx="0" cy="0"/>
        </a:xfrm>
      </p:grpSpPr>
      <p:sp>
        <p:nvSpPr>
          <p:cNvPr id="2242" name="Google Shape;2242;gad8999aef1_0_2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3" name="Google Shape;2243;gad8999aef1_0_2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5" name="Shape 2395"/>
        <p:cNvGrpSpPr/>
        <p:nvPr/>
      </p:nvGrpSpPr>
      <p:grpSpPr>
        <a:xfrm>
          <a:off x="0" y="0"/>
          <a:ext cx="0" cy="0"/>
          <a:chOff x="0" y="0"/>
          <a:chExt cx="0" cy="0"/>
        </a:xfrm>
      </p:grpSpPr>
      <p:sp>
        <p:nvSpPr>
          <p:cNvPr id="2396" name="Google Shape;2396;gad73984ffc_0_16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7" name="Google Shape;2397;gad73984ffc_0_16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ad8999aef1_0_19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ad8999aef1_0_19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6" name="Shape 3076"/>
        <p:cNvGrpSpPr/>
        <p:nvPr/>
      </p:nvGrpSpPr>
      <p:grpSpPr>
        <a:xfrm>
          <a:off x="0" y="0"/>
          <a:ext cx="0" cy="0"/>
          <a:chOff x="0" y="0"/>
          <a:chExt cx="0" cy="0"/>
        </a:xfrm>
      </p:grpSpPr>
      <p:sp>
        <p:nvSpPr>
          <p:cNvPr id="3077" name="Google Shape;3077;gad8999aef1_1_1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8" name="Google Shape;3078;gad8999aef1_1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ad73984ffc_0_15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ad73984ffc_0_15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5" name="Shape 3105"/>
        <p:cNvGrpSpPr/>
        <p:nvPr/>
      </p:nvGrpSpPr>
      <p:grpSpPr>
        <a:xfrm>
          <a:off x="0" y="0"/>
          <a:ext cx="0" cy="0"/>
          <a:chOff x="0" y="0"/>
          <a:chExt cx="0" cy="0"/>
        </a:xfrm>
      </p:grpSpPr>
      <p:sp>
        <p:nvSpPr>
          <p:cNvPr id="3106" name="Google Shape;3106;gad73984ffc_0_7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7" name="Google Shape;3107;gad73984ffc_0_7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2" name="Shape 3112"/>
        <p:cNvGrpSpPr/>
        <p:nvPr/>
      </p:nvGrpSpPr>
      <p:grpSpPr>
        <a:xfrm>
          <a:off x="0" y="0"/>
          <a:ext cx="0" cy="0"/>
          <a:chOff x="0" y="0"/>
          <a:chExt cx="0" cy="0"/>
        </a:xfrm>
      </p:grpSpPr>
      <p:sp>
        <p:nvSpPr>
          <p:cNvPr id="3113" name="Google Shape;3113;gad73984ffc_0_7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4" name="Google Shape;3114;gad73984ffc_0_7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0" name="Shape 3130"/>
        <p:cNvGrpSpPr/>
        <p:nvPr/>
      </p:nvGrpSpPr>
      <p:grpSpPr>
        <a:xfrm>
          <a:off x="0" y="0"/>
          <a:ext cx="0" cy="0"/>
          <a:chOff x="0" y="0"/>
          <a:chExt cx="0" cy="0"/>
        </a:xfrm>
      </p:grpSpPr>
      <p:sp>
        <p:nvSpPr>
          <p:cNvPr id="3131" name="Google Shape;3131;gad73984ffc_0_7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2" name="Google Shape;3132;gad73984ffc_0_7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 name="Shape 3146"/>
        <p:cNvGrpSpPr/>
        <p:nvPr/>
      </p:nvGrpSpPr>
      <p:grpSpPr>
        <a:xfrm>
          <a:off x="0" y="0"/>
          <a:ext cx="0" cy="0"/>
          <a:chOff x="0" y="0"/>
          <a:chExt cx="0" cy="0"/>
        </a:xfrm>
      </p:grpSpPr>
      <p:sp>
        <p:nvSpPr>
          <p:cNvPr id="3147" name="Google Shape;3147;gad73984ffc_0_7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8" name="Google Shape;3148;gad73984ffc_0_7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3" name="Shape 3483"/>
        <p:cNvGrpSpPr/>
        <p:nvPr/>
      </p:nvGrpSpPr>
      <p:grpSpPr>
        <a:xfrm>
          <a:off x="0" y="0"/>
          <a:ext cx="0" cy="0"/>
          <a:chOff x="0" y="0"/>
          <a:chExt cx="0" cy="0"/>
        </a:xfrm>
      </p:grpSpPr>
      <p:sp>
        <p:nvSpPr>
          <p:cNvPr id="3484" name="Google Shape;3484;gad73984ffc_0_8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5" name="Google Shape;3485;gad73984ffc_0_8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0" name="Shape 6270"/>
        <p:cNvGrpSpPr/>
        <p:nvPr/>
      </p:nvGrpSpPr>
      <p:grpSpPr>
        <a:xfrm>
          <a:off x="0" y="0"/>
          <a:ext cx="0" cy="0"/>
          <a:chOff x="0" y="0"/>
          <a:chExt cx="0" cy="0"/>
        </a:xfrm>
      </p:grpSpPr>
      <p:sp>
        <p:nvSpPr>
          <p:cNvPr id="6271" name="Google Shape;6271;gad73984ffc_0_10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2" name="Google Shape;6272;gad73984ffc_0_10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9" name="Shape 6689"/>
        <p:cNvGrpSpPr/>
        <p:nvPr/>
      </p:nvGrpSpPr>
      <p:grpSpPr>
        <a:xfrm>
          <a:off x="0" y="0"/>
          <a:ext cx="0" cy="0"/>
          <a:chOff x="0" y="0"/>
          <a:chExt cx="0" cy="0"/>
        </a:xfrm>
      </p:grpSpPr>
      <p:sp>
        <p:nvSpPr>
          <p:cNvPr id="6690" name="Google Shape;6690;gad73984ffc_0_1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1" name="Google Shape;6691;gad73984ffc_0_1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9" name="Shape 6859"/>
        <p:cNvGrpSpPr/>
        <p:nvPr/>
      </p:nvGrpSpPr>
      <p:grpSpPr>
        <a:xfrm>
          <a:off x="0" y="0"/>
          <a:ext cx="0" cy="0"/>
          <a:chOff x="0" y="0"/>
          <a:chExt cx="0" cy="0"/>
        </a:xfrm>
      </p:grpSpPr>
      <p:sp>
        <p:nvSpPr>
          <p:cNvPr id="6860" name="Google Shape;6860;gad73984ffc_0_1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1" name="Google Shape;6861;gad73984ffc_0_1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4" name="Shape 7264"/>
        <p:cNvGrpSpPr/>
        <p:nvPr/>
      </p:nvGrpSpPr>
      <p:grpSpPr>
        <a:xfrm>
          <a:off x="0" y="0"/>
          <a:ext cx="0" cy="0"/>
          <a:chOff x="0" y="0"/>
          <a:chExt cx="0" cy="0"/>
        </a:xfrm>
      </p:grpSpPr>
      <p:sp>
        <p:nvSpPr>
          <p:cNvPr id="7265" name="Google Shape;7265;gad73984ffc_0_11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6" name="Google Shape;7266;gad73984ffc_0_11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4" name="Shape 7644"/>
        <p:cNvGrpSpPr/>
        <p:nvPr/>
      </p:nvGrpSpPr>
      <p:grpSpPr>
        <a:xfrm>
          <a:off x="0" y="0"/>
          <a:ext cx="0" cy="0"/>
          <a:chOff x="0" y="0"/>
          <a:chExt cx="0" cy="0"/>
        </a:xfrm>
      </p:grpSpPr>
      <p:sp>
        <p:nvSpPr>
          <p:cNvPr id="7645" name="Google Shape;7645;gad73984ffc_0_12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6" name="Google Shape;7646;gad73984ffc_0_12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ad73984ffc_0_18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ad73984ffc_0_18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8" name="Shape 8058"/>
        <p:cNvGrpSpPr/>
        <p:nvPr/>
      </p:nvGrpSpPr>
      <p:grpSpPr>
        <a:xfrm>
          <a:off x="0" y="0"/>
          <a:ext cx="0" cy="0"/>
          <a:chOff x="0" y="0"/>
          <a:chExt cx="0" cy="0"/>
        </a:xfrm>
      </p:grpSpPr>
      <p:sp>
        <p:nvSpPr>
          <p:cNvPr id="8059" name="Google Shape;8059;gad73984ffc_0_12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0" name="Google Shape;8060;gad73984ffc_0_12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9" name="Shape 8419"/>
        <p:cNvGrpSpPr/>
        <p:nvPr/>
      </p:nvGrpSpPr>
      <p:grpSpPr>
        <a:xfrm>
          <a:off x="0" y="0"/>
          <a:ext cx="0" cy="0"/>
          <a:chOff x="0" y="0"/>
          <a:chExt cx="0" cy="0"/>
        </a:xfrm>
      </p:grpSpPr>
      <p:sp>
        <p:nvSpPr>
          <p:cNvPr id="8420" name="Google Shape;8420;gad73984ffc_0_13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1" name="Google Shape;8421;gad73984ffc_0_13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9" name="Shape 8929"/>
        <p:cNvGrpSpPr/>
        <p:nvPr/>
      </p:nvGrpSpPr>
      <p:grpSpPr>
        <a:xfrm>
          <a:off x="0" y="0"/>
          <a:ext cx="0" cy="0"/>
          <a:chOff x="0" y="0"/>
          <a:chExt cx="0" cy="0"/>
        </a:xfrm>
      </p:grpSpPr>
      <p:sp>
        <p:nvSpPr>
          <p:cNvPr id="8930" name="Google Shape;8930;gad73984ffc_0_13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1" name="Google Shape;8931;gad73984ffc_0_13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9" name="Shape 9549"/>
        <p:cNvGrpSpPr/>
        <p:nvPr/>
      </p:nvGrpSpPr>
      <p:grpSpPr>
        <a:xfrm>
          <a:off x="0" y="0"/>
          <a:ext cx="0" cy="0"/>
          <a:chOff x="0" y="0"/>
          <a:chExt cx="0" cy="0"/>
        </a:xfrm>
      </p:grpSpPr>
      <p:sp>
        <p:nvSpPr>
          <p:cNvPr id="9550" name="Google Shape;9550;gad73984ffc_0_14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1" name="Google Shape;9551;gad73984ffc_0_14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3" name="Shape 10143"/>
        <p:cNvGrpSpPr/>
        <p:nvPr/>
      </p:nvGrpSpPr>
      <p:grpSpPr>
        <a:xfrm>
          <a:off x="0" y="0"/>
          <a:ext cx="0" cy="0"/>
          <a:chOff x="0" y="0"/>
          <a:chExt cx="0" cy="0"/>
        </a:xfrm>
      </p:grpSpPr>
      <p:sp>
        <p:nvSpPr>
          <p:cNvPr id="10144" name="Google Shape;10144;gad73984ffc_0_14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5" name="Google Shape;10145;gad73984ffc_0_14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4" name="Shape 10464"/>
        <p:cNvGrpSpPr/>
        <p:nvPr/>
      </p:nvGrpSpPr>
      <p:grpSpPr>
        <a:xfrm>
          <a:off x="0" y="0"/>
          <a:ext cx="0" cy="0"/>
          <a:chOff x="0" y="0"/>
          <a:chExt cx="0" cy="0"/>
        </a:xfrm>
      </p:grpSpPr>
      <p:sp>
        <p:nvSpPr>
          <p:cNvPr id="10465" name="Google Shape;10465;gad73984ffc_0_15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6" name="Google Shape;10466;gad73984ffc_0_15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9" name="Shape 10769"/>
        <p:cNvGrpSpPr/>
        <p:nvPr/>
      </p:nvGrpSpPr>
      <p:grpSpPr>
        <a:xfrm>
          <a:off x="0" y="0"/>
          <a:ext cx="0" cy="0"/>
          <a:chOff x="0" y="0"/>
          <a:chExt cx="0" cy="0"/>
        </a:xfrm>
      </p:grpSpPr>
      <p:sp>
        <p:nvSpPr>
          <p:cNvPr id="10770" name="Google Shape;10770;gad73984ffc_0_15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1" name="Google Shape;10771;gad73984ffc_0_15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ad8999aef1_0_2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ad8999aef1_0_2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ad8999aef1_0_6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ad8999aef1_0_6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ad8999aef1_0_15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ad8999aef1_0_15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ad73984ffc_0_16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ad73984ffc_0_16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ad8999aef1_0_5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ad8999aef1_0_5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27475" y="1408075"/>
            <a:ext cx="4366200" cy="1745700"/>
          </a:xfrm>
          <a:prstGeom prst="rect">
            <a:avLst/>
          </a:prstGeom>
        </p:spPr>
        <p:txBody>
          <a:bodyPr anchorCtr="0" anchor="ctr" bIns="91425" lIns="91425" spcFirstLastPara="1" rIns="91425" wrap="square" tIns="91425">
            <a:noAutofit/>
          </a:bodyPr>
          <a:lstStyle>
            <a:lvl1pPr lvl="0" algn="r">
              <a:spcBef>
                <a:spcPts val="0"/>
              </a:spcBef>
              <a:spcAft>
                <a:spcPts val="0"/>
              </a:spcAft>
              <a:buSzPts val="5200"/>
              <a:buNone/>
              <a:defRPr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621025" y="3114400"/>
            <a:ext cx="4172700" cy="4503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4377150" y="1907125"/>
            <a:ext cx="389700" cy="389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5031325" y="608750"/>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592150" y="9039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356120" y="22975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sp>
        <p:nvSpPr>
          <p:cNvPr id="107" name="Google Shape;107;p11"/>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txBox="1"/>
          <p:nvPr>
            <p:ph hasCustomPrompt="1" type="title"/>
          </p:nvPr>
        </p:nvSpPr>
        <p:spPr>
          <a:xfrm>
            <a:off x="2616450" y="1487125"/>
            <a:ext cx="3911100" cy="1483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9" name="Google Shape;109;p11"/>
          <p:cNvSpPr txBox="1"/>
          <p:nvPr>
            <p:ph idx="1" type="body"/>
          </p:nvPr>
        </p:nvSpPr>
        <p:spPr>
          <a:xfrm>
            <a:off x="1821000" y="2923625"/>
            <a:ext cx="5502000" cy="446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grpSp>
        <p:nvGrpSpPr>
          <p:cNvPr id="110" name="Google Shape;110;p11"/>
          <p:cNvGrpSpPr/>
          <p:nvPr/>
        </p:nvGrpSpPr>
        <p:grpSpPr>
          <a:xfrm>
            <a:off x="270750" y="253149"/>
            <a:ext cx="8627325" cy="4089001"/>
            <a:chOff x="270750" y="253149"/>
            <a:chExt cx="8627325" cy="4089001"/>
          </a:xfrm>
        </p:grpSpPr>
        <p:sp>
          <p:nvSpPr>
            <p:cNvPr id="111" name="Google Shape;111;p11"/>
            <p:cNvSpPr/>
            <p:nvPr/>
          </p:nvSpPr>
          <p:spPr>
            <a:xfrm>
              <a:off x="270750" y="324815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a:off x="8301150" y="4048150"/>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6009175" y="25314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8325975" y="339809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2318445" y="30595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6" name="Shape 1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_1">
    <p:spTree>
      <p:nvGrpSpPr>
        <p:cNvPr id="117" name="Shape 117"/>
        <p:cNvGrpSpPr/>
        <p:nvPr/>
      </p:nvGrpSpPr>
      <p:grpSpPr>
        <a:xfrm>
          <a:off x="0" y="0"/>
          <a:ext cx="0" cy="0"/>
          <a:chOff x="0" y="0"/>
          <a:chExt cx="0" cy="0"/>
        </a:xfrm>
      </p:grpSpPr>
      <p:sp>
        <p:nvSpPr>
          <p:cNvPr id="118" name="Google Shape;118;p13"/>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txBox="1"/>
          <p:nvPr>
            <p:ph type="ctrTitle"/>
          </p:nvPr>
        </p:nvSpPr>
        <p:spPr>
          <a:xfrm flipH="1">
            <a:off x="4745175" y="2791150"/>
            <a:ext cx="3605100" cy="4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b="0" sz="2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120" name="Google Shape;120;p13"/>
          <p:cNvSpPr txBox="1"/>
          <p:nvPr>
            <p:ph idx="1" type="subTitle"/>
          </p:nvPr>
        </p:nvSpPr>
        <p:spPr>
          <a:xfrm flipH="1" rot="-286">
            <a:off x="4745175" y="1355675"/>
            <a:ext cx="3605100" cy="1331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21" name="Google Shape;121;p13"/>
          <p:cNvGrpSpPr/>
          <p:nvPr/>
        </p:nvGrpSpPr>
        <p:grpSpPr>
          <a:xfrm flipH="1" rot="10800000">
            <a:off x="270750" y="253149"/>
            <a:ext cx="8703525" cy="4438776"/>
            <a:chOff x="270750" y="-96626"/>
            <a:chExt cx="8703525" cy="4438776"/>
          </a:xfrm>
        </p:grpSpPr>
        <p:sp>
          <p:nvSpPr>
            <p:cNvPr id="122" name="Google Shape;122;p13"/>
            <p:cNvSpPr/>
            <p:nvPr/>
          </p:nvSpPr>
          <p:spPr>
            <a:xfrm>
              <a:off x="270750" y="324815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8301150" y="4048150"/>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7246850" y="-96626"/>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8402175" y="2965824"/>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758713" y="43488"/>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2013645" y="30595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28" name="Shape 128"/>
        <p:cNvGrpSpPr/>
        <p:nvPr/>
      </p:nvGrpSpPr>
      <p:grpSpPr>
        <a:xfrm>
          <a:off x="0" y="0"/>
          <a:ext cx="0" cy="0"/>
          <a:chOff x="0" y="0"/>
          <a:chExt cx="0" cy="0"/>
        </a:xfrm>
      </p:grpSpPr>
      <p:sp>
        <p:nvSpPr>
          <p:cNvPr id="129" name="Google Shape;129;p14"/>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 name="Google Shape;131;p14"/>
          <p:cNvSpPr txBox="1"/>
          <p:nvPr>
            <p:ph idx="1" type="subTitle"/>
          </p:nvPr>
        </p:nvSpPr>
        <p:spPr>
          <a:xfrm>
            <a:off x="1188415" y="2624233"/>
            <a:ext cx="1850400" cy="31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9pPr>
          </a:lstStyle>
          <a:p/>
        </p:txBody>
      </p:sp>
      <p:sp>
        <p:nvSpPr>
          <p:cNvPr id="132" name="Google Shape;132;p14"/>
          <p:cNvSpPr txBox="1"/>
          <p:nvPr>
            <p:ph idx="2" type="subTitle"/>
          </p:nvPr>
        </p:nvSpPr>
        <p:spPr>
          <a:xfrm>
            <a:off x="6101380" y="2632928"/>
            <a:ext cx="1850400" cy="31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9pPr>
          </a:lstStyle>
          <a:p/>
        </p:txBody>
      </p:sp>
      <p:sp>
        <p:nvSpPr>
          <p:cNvPr id="133" name="Google Shape;133;p14"/>
          <p:cNvSpPr txBox="1"/>
          <p:nvPr>
            <p:ph idx="3" type="subTitle"/>
          </p:nvPr>
        </p:nvSpPr>
        <p:spPr>
          <a:xfrm>
            <a:off x="3643771" y="2632928"/>
            <a:ext cx="1850400" cy="31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9pPr>
          </a:lstStyle>
          <a:p/>
        </p:txBody>
      </p:sp>
      <p:sp>
        <p:nvSpPr>
          <p:cNvPr id="134" name="Google Shape;134;p14"/>
          <p:cNvSpPr txBox="1"/>
          <p:nvPr>
            <p:ph idx="4" type="subTitle"/>
          </p:nvPr>
        </p:nvSpPr>
        <p:spPr>
          <a:xfrm>
            <a:off x="970625" y="2964530"/>
            <a:ext cx="2286000" cy="69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5" name="Google Shape;135;p14"/>
          <p:cNvSpPr txBox="1"/>
          <p:nvPr>
            <p:ph idx="5" type="subTitle"/>
          </p:nvPr>
        </p:nvSpPr>
        <p:spPr>
          <a:xfrm>
            <a:off x="3425971" y="2964530"/>
            <a:ext cx="2286000" cy="69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6" name="Google Shape;136;p14"/>
          <p:cNvSpPr txBox="1"/>
          <p:nvPr>
            <p:ph idx="6" type="subTitle"/>
          </p:nvPr>
        </p:nvSpPr>
        <p:spPr>
          <a:xfrm>
            <a:off x="5883580" y="2964530"/>
            <a:ext cx="2286000" cy="69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37" name="Google Shape;137;p14"/>
          <p:cNvGrpSpPr/>
          <p:nvPr/>
        </p:nvGrpSpPr>
        <p:grpSpPr>
          <a:xfrm flipH="1" rot="10800000">
            <a:off x="270750" y="253149"/>
            <a:ext cx="8627325" cy="4216100"/>
            <a:chOff x="270750" y="126050"/>
            <a:chExt cx="8627325" cy="4216100"/>
          </a:xfrm>
        </p:grpSpPr>
        <p:sp>
          <p:nvSpPr>
            <p:cNvPr id="138" name="Google Shape;138;p14"/>
            <p:cNvSpPr/>
            <p:nvPr/>
          </p:nvSpPr>
          <p:spPr>
            <a:xfrm>
              <a:off x="320500" y="126050"/>
              <a:ext cx="725100" cy="725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a:off x="270750" y="324815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a:off x="8301150" y="4048150"/>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a:off x="7443175" y="346374"/>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a:off x="8325975" y="2965824"/>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p:nvPr/>
          </p:nvSpPr>
          <p:spPr>
            <a:xfrm>
              <a:off x="2013645" y="30595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7">
    <p:spTree>
      <p:nvGrpSpPr>
        <p:cNvPr id="144" name="Shape 144"/>
        <p:cNvGrpSpPr/>
        <p:nvPr/>
      </p:nvGrpSpPr>
      <p:grpSpPr>
        <a:xfrm>
          <a:off x="0" y="0"/>
          <a:ext cx="0" cy="0"/>
          <a:chOff x="0" y="0"/>
          <a:chExt cx="0" cy="0"/>
        </a:xfrm>
      </p:grpSpPr>
      <p:sp>
        <p:nvSpPr>
          <p:cNvPr id="145" name="Google Shape;145;p15"/>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15"/>
          <p:cNvGrpSpPr/>
          <p:nvPr/>
        </p:nvGrpSpPr>
        <p:grpSpPr>
          <a:xfrm>
            <a:off x="270750" y="253149"/>
            <a:ext cx="8627325" cy="4089001"/>
            <a:chOff x="270750" y="253149"/>
            <a:chExt cx="8627325" cy="4089001"/>
          </a:xfrm>
        </p:grpSpPr>
        <p:sp>
          <p:nvSpPr>
            <p:cNvPr id="147" name="Google Shape;147;p15"/>
            <p:cNvSpPr/>
            <p:nvPr/>
          </p:nvSpPr>
          <p:spPr>
            <a:xfrm>
              <a:off x="270750" y="324815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8301150" y="4048150"/>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6009175" y="25314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8325975" y="339809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2318445" y="30595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15"/>
          <p:cNvSpPr txBox="1"/>
          <p:nvPr>
            <p:ph idx="1" type="subTitle"/>
          </p:nvPr>
        </p:nvSpPr>
        <p:spPr>
          <a:xfrm>
            <a:off x="1264169" y="1912763"/>
            <a:ext cx="2016000" cy="54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53" name="Google Shape;153;p15"/>
          <p:cNvSpPr txBox="1"/>
          <p:nvPr>
            <p:ph idx="2" type="subTitle"/>
          </p:nvPr>
        </p:nvSpPr>
        <p:spPr>
          <a:xfrm>
            <a:off x="1346969" y="3066379"/>
            <a:ext cx="1850400" cy="31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9pPr>
          </a:lstStyle>
          <a:p/>
        </p:txBody>
      </p:sp>
      <p:sp>
        <p:nvSpPr>
          <p:cNvPr id="154" name="Google Shape;154;p15"/>
          <p:cNvSpPr txBox="1"/>
          <p:nvPr>
            <p:ph idx="3" type="subTitle"/>
          </p:nvPr>
        </p:nvSpPr>
        <p:spPr>
          <a:xfrm>
            <a:off x="5950358" y="3066346"/>
            <a:ext cx="1850400" cy="31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9pPr>
          </a:lstStyle>
          <a:p/>
        </p:txBody>
      </p:sp>
      <p:sp>
        <p:nvSpPr>
          <p:cNvPr id="155" name="Google Shape;155;p15"/>
          <p:cNvSpPr txBox="1"/>
          <p:nvPr>
            <p:ph idx="4" type="subTitle"/>
          </p:nvPr>
        </p:nvSpPr>
        <p:spPr>
          <a:xfrm>
            <a:off x="3648664" y="3066346"/>
            <a:ext cx="1850400" cy="31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9pPr>
          </a:lstStyle>
          <a:p/>
        </p:txBody>
      </p:sp>
      <p:sp>
        <p:nvSpPr>
          <p:cNvPr id="156" name="Google Shape;156;p15"/>
          <p:cNvSpPr txBox="1"/>
          <p:nvPr>
            <p:ph idx="5" type="subTitle"/>
          </p:nvPr>
        </p:nvSpPr>
        <p:spPr>
          <a:xfrm>
            <a:off x="1346969" y="1628058"/>
            <a:ext cx="1850400" cy="31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9pPr>
          </a:lstStyle>
          <a:p/>
        </p:txBody>
      </p:sp>
      <p:sp>
        <p:nvSpPr>
          <p:cNvPr id="157" name="Google Shape;157;p15"/>
          <p:cNvSpPr txBox="1"/>
          <p:nvPr>
            <p:ph idx="6" type="subTitle"/>
          </p:nvPr>
        </p:nvSpPr>
        <p:spPr>
          <a:xfrm>
            <a:off x="5950358" y="1630967"/>
            <a:ext cx="1850400" cy="31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9pPr>
          </a:lstStyle>
          <a:p/>
        </p:txBody>
      </p:sp>
      <p:sp>
        <p:nvSpPr>
          <p:cNvPr id="158" name="Google Shape;158;p15"/>
          <p:cNvSpPr txBox="1"/>
          <p:nvPr>
            <p:ph idx="7" type="subTitle"/>
          </p:nvPr>
        </p:nvSpPr>
        <p:spPr>
          <a:xfrm>
            <a:off x="3648664" y="1630967"/>
            <a:ext cx="1850400" cy="31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9pPr>
          </a:lstStyle>
          <a:p/>
        </p:txBody>
      </p:sp>
      <p:sp>
        <p:nvSpPr>
          <p:cNvPr id="159" name="Google Shape;159;p15"/>
          <p:cNvSpPr txBox="1"/>
          <p:nvPr>
            <p:ph idx="8" type="subTitle"/>
          </p:nvPr>
        </p:nvSpPr>
        <p:spPr>
          <a:xfrm>
            <a:off x="3565864" y="1912763"/>
            <a:ext cx="2016000" cy="54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60" name="Google Shape;160;p15"/>
          <p:cNvSpPr txBox="1"/>
          <p:nvPr>
            <p:ph idx="9" type="subTitle"/>
          </p:nvPr>
        </p:nvSpPr>
        <p:spPr>
          <a:xfrm>
            <a:off x="5867558" y="1912763"/>
            <a:ext cx="2016000" cy="54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61" name="Google Shape;161;p15"/>
          <p:cNvSpPr txBox="1"/>
          <p:nvPr>
            <p:ph idx="13" type="subTitle"/>
          </p:nvPr>
        </p:nvSpPr>
        <p:spPr>
          <a:xfrm>
            <a:off x="1262282" y="3350313"/>
            <a:ext cx="2016000" cy="54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62" name="Google Shape;162;p15"/>
          <p:cNvSpPr txBox="1"/>
          <p:nvPr>
            <p:ph idx="14" type="subTitle"/>
          </p:nvPr>
        </p:nvSpPr>
        <p:spPr>
          <a:xfrm>
            <a:off x="3563976" y="3350313"/>
            <a:ext cx="2016000" cy="54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63" name="Google Shape;163;p15"/>
          <p:cNvSpPr txBox="1"/>
          <p:nvPr>
            <p:ph idx="15" type="subTitle"/>
          </p:nvPr>
        </p:nvSpPr>
        <p:spPr>
          <a:xfrm>
            <a:off x="5865671" y="3350313"/>
            <a:ext cx="2016000" cy="54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64" name="Google Shape;164;p15"/>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
    <p:spTree>
      <p:nvGrpSpPr>
        <p:cNvPr id="165" name="Shape 165"/>
        <p:cNvGrpSpPr/>
        <p:nvPr/>
      </p:nvGrpSpPr>
      <p:grpSpPr>
        <a:xfrm>
          <a:off x="0" y="0"/>
          <a:ext cx="0" cy="0"/>
          <a:chOff x="0" y="0"/>
          <a:chExt cx="0" cy="0"/>
        </a:xfrm>
      </p:grpSpPr>
      <p:sp>
        <p:nvSpPr>
          <p:cNvPr id="166" name="Google Shape;166;p16"/>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6"/>
          <p:cNvSpPr txBox="1"/>
          <p:nvPr>
            <p:ph type="title"/>
          </p:nvPr>
        </p:nvSpPr>
        <p:spPr>
          <a:xfrm flipH="1">
            <a:off x="4668775" y="1294650"/>
            <a:ext cx="3609600" cy="1411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68" name="Google Shape;168;p16"/>
          <p:cNvSpPr txBox="1"/>
          <p:nvPr>
            <p:ph idx="1" type="subTitle"/>
          </p:nvPr>
        </p:nvSpPr>
        <p:spPr>
          <a:xfrm flipH="1">
            <a:off x="4948375" y="2831250"/>
            <a:ext cx="3330000" cy="710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grpSp>
        <p:nvGrpSpPr>
          <p:cNvPr id="169" name="Google Shape;169;p16"/>
          <p:cNvGrpSpPr/>
          <p:nvPr/>
        </p:nvGrpSpPr>
        <p:grpSpPr>
          <a:xfrm flipH="1" rot="10800000">
            <a:off x="270750" y="253149"/>
            <a:ext cx="8627325" cy="4036194"/>
            <a:chOff x="270750" y="305956"/>
            <a:chExt cx="8627325" cy="4036194"/>
          </a:xfrm>
        </p:grpSpPr>
        <p:sp>
          <p:nvSpPr>
            <p:cNvPr id="170" name="Google Shape;170;p16"/>
            <p:cNvSpPr/>
            <p:nvPr/>
          </p:nvSpPr>
          <p:spPr>
            <a:xfrm>
              <a:off x="270750" y="324815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p:nvPr/>
          </p:nvSpPr>
          <p:spPr>
            <a:xfrm>
              <a:off x="8301150" y="4048150"/>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a:off x="7218275" y="360574"/>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p:nvPr/>
          </p:nvSpPr>
          <p:spPr>
            <a:xfrm>
              <a:off x="8325975" y="2965824"/>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p:nvPr/>
          </p:nvSpPr>
          <p:spPr>
            <a:xfrm>
              <a:off x="2495713" y="3142275"/>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p:nvPr/>
          </p:nvSpPr>
          <p:spPr>
            <a:xfrm>
              <a:off x="5245438" y="3663063"/>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a:off x="2013645" y="30595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6">
    <p:spTree>
      <p:nvGrpSpPr>
        <p:cNvPr id="177" name="Shape 177"/>
        <p:cNvGrpSpPr/>
        <p:nvPr/>
      </p:nvGrpSpPr>
      <p:grpSpPr>
        <a:xfrm>
          <a:off x="0" y="0"/>
          <a:ext cx="0" cy="0"/>
          <a:chOff x="0" y="0"/>
          <a:chExt cx="0" cy="0"/>
        </a:xfrm>
      </p:grpSpPr>
      <p:sp>
        <p:nvSpPr>
          <p:cNvPr id="178" name="Google Shape;178;p17"/>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txBox="1"/>
          <p:nvPr>
            <p:ph idx="1" type="subTitle"/>
          </p:nvPr>
        </p:nvSpPr>
        <p:spPr>
          <a:xfrm>
            <a:off x="2680650" y="2075675"/>
            <a:ext cx="1874400" cy="47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600"/>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
        <p:nvSpPr>
          <p:cNvPr id="180" name="Google Shape;180;p17"/>
          <p:cNvSpPr txBox="1"/>
          <p:nvPr>
            <p:ph idx="2" type="subTitle"/>
          </p:nvPr>
        </p:nvSpPr>
        <p:spPr>
          <a:xfrm>
            <a:off x="2566350" y="1676917"/>
            <a:ext cx="2103000" cy="44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700"/>
              <a:buFont typeface="Raleway ExtraBold"/>
              <a:buNone/>
              <a:defRPr>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2pPr>
            <a:lvl3pPr lvl="2"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3pPr>
            <a:lvl4pPr lvl="3"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4pPr>
            <a:lvl5pPr lvl="4"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5pPr>
            <a:lvl6pPr lvl="5"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6pPr>
            <a:lvl7pPr lvl="6"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7pPr>
            <a:lvl8pPr lvl="7"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8pPr>
            <a:lvl9pPr lvl="8"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9pPr>
          </a:lstStyle>
          <a:p/>
        </p:txBody>
      </p:sp>
      <p:sp>
        <p:nvSpPr>
          <p:cNvPr id="181" name="Google Shape;181;p17"/>
          <p:cNvSpPr txBox="1"/>
          <p:nvPr>
            <p:ph idx="3" type="subTitle"/>
          </p:nvPr>
        </p:nvSpPr>
        <p:spPr>
          <a:xfrm>
            <a:off x="6332025" y="1676917"/>
            <a:ext cx="2103000" cy="44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700"/>
              <a:buFont typeface="Raleway ExtraBold"/>
              <a:buNone/>
              <a:defRPr>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2pPr>
            <a:lvl3pPr lvl="2"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3pPr>
            <a:lvl4pPr lvl="3"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4pPr>
            <a:lvl5pPr lvl="4"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5pPr>
            <a:lvl6pPr lvl="5"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6pPr>
            <a:lvl7pPr lvl="6"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7pPr>
            <a:lvl8pPr lvl="7"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8pPr>
            <a:lvl9pPr lvl="8"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9pPr>
          </a:lstStyle>
          <a:p/>
        </p:txBody>
      </p:sp>
      <p:sp>
        <p:nvSpPr>
          <p:cNvPr id="182" name="Google Shape;182;p17"/>
          <p:cNvSpPr txBox="1"/>
          <p:nvPr>
            <p:ph idx="4" type="subTitle"/>
          </p:nvPr>
        </p:nvSpPr>
        <p:spPr>
          <a:xfrm>
            <a:off x="708975" y="2741125"/>
            <a:ext cx="2103000" cy="44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700"/>
              <a:buFont typeface="Raleway ExtraBold"/>
              <a:buNone/>
              <a:defRPr>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2pPr>
            <a:lvl3pPr lvl="2"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3pPr>
            <a:lvl4pPr lvl="3"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4pPr>
            <a:lvl5pPr lvl="4"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5pPr>
            <a:lvl6pPr lvl="5"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6pPr>
            <a:lvl7pPr lvl="6"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7pPr>
            <a:lvl8pPr lvl="7"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8pPr>
            <a:lvl9pPr lvl="8"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9pPr>
          </a:lstStyle>
          <a:p/>
        </p:txBody>
      </p:sp>
      <p:sp>
        <p:nvSpPr>
          <p:cNvPr id="183" name="Google Shape;183;p17"/>
          <p:cNvSpPr txBox="1"/>
          <p:nvPr>
            <p:ph idx="5" type="subTitle"/>
          </p:nvPr>
        </p:nvSpPr>
        <p:spPr>
          <a:xfrm>
            <a:off x="4446075" y="2742409"/>
            <a:ext cx="2103000" cy="44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700"/>
              <a:buFont typeface="Raleway ExtraBold"/>
              <a:buNone/>
              <a:defRPr>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2pPr>
            <a:lvl3pPr lvl="2"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3pPr>
            <a:lvl4pPr lvl="3"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4pPr>
            <a:lvl5pPr lvl="4"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5pPr>
            <a:lvl6pPr lvl="5"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6pPr>
            <a:lvl7pPr lvl="6"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7pPr>
            <a:lvl8pPr lvl="7"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8pPr>
            <a:lvl9pPr lvl="8" rtl="0" algn="ctr">
              <a:lnSpc>
                <a:spcPct val="100000"/>
              </a:lnSpc>
              <a:spcBef>
                <a:spcPts val="0"/>
              </a:spcBef>
              <a:spcAft>
                <a:spcPts val="0"/>
              </a:spcAft>
              <a:buClr>
                <a:srgbClr val="FFFFFF"/>
              </a:buClr>
              <a:buSzPts val="1700"/>
              <a:buFont typeface="Raleway"/>
              <a:buNone/>
              <a:defRPr sz="1700">
                <a:solidFill>
                  <a:srgbClr val="FFFFFF"/>
                </a:solidFill>
                <a:latin typeface="Raleway"/>
                <a:ea typeface="Raleway"/>
                <a:cs typeface="Raleway"/>
                <a:sym typeface="Raleway"/>
              </a:defRPr>
            </a:lvl9pPr>
          </a:lstStyle>
          <a:p/>
        </p:txBody>
      </p:sp>
      <p:sp>
        <p:nvSpPr>
          <p:cNvPr id="184" name="Google Shape;184;p17"/>
          <p:cNvSpPr txBox="1"/>
          <p:nvPr>
            <p:ph idx="6" type="subTitle"/>
          </p:nvPr>
        </p:nvSpPr>
        <p:spPr>
          <a:xfrm>
            <a:off x="6446325" y="2075675"/>
            <a:ext cx="1874400" cy="47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600"/>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
        <p:nvSpPr>
          <p:cNvPr id="185" name="Google Shape;185;p17"/>
          <p:cNvSpPr txBox="1"/>
          <p:nvPr>
            <p:ph idx="7" type="subTitle"/>
          </p:nvPr>
        </p:nvSpPr>
        <p:spPr>
          <a:xfrm>
            <a:off x="823275" y="3136256"/>
            <a:ext cx="1874400" cy="47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600"/>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
        <p:nvSpPr>
          <p:cNvPr id="186" name="Google Shape;186;p17"/>
          <p:cNvSpPr txBox="1"/>
          <p:nvPr>
            <p:ph idx="8" type="subTitle"/>
          </p:nvPr>
        </p:nvSpPr>
        <p:spPr>
          <a:xfrm>
            <a:off x="4560375" y="3136256"/>
            <a:ext cx="1874400" cy="47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600"/>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
        <p:nvSpPr>
          <p:cNvPr id="187" name="Google Shape;187;p17"/>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88" name="Google Shape;188;p17"/>
          <p:cNvGrpSpPr/>
          <p:nvPr/>
        </p:nvGrpSpPr>
        <p:grpSpPr>
          <a:xfrm>
            <a:off x="270750" y="305956"/>
            <a:ext cx="7172425" cy="3514294"/>
            <a:chOff x="270750" y="305956"/>
            <a:chExt cx="7172425" cy="3514294"/>
          </a:xfrm>
        </p:grpSpPr>
        <p:sp>
          <p:nvSpPr>
            <p:cNvPr id="189" name="Google Shape;189;p17"/>
            <p:cNvSpPr/>
            <p:nvPr/>
          </p:nvSpPr>
          <p:spPr>
            <a:xfrm>
              <a:off x="270750" y="324815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6871075" y="445024"/>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a:off x="2318445" y="30595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2">
    <p:spTree>
      <p:nvGrpSpPr>
        <p:cNvPr id="192" name="Shape 192"/>
        <p:cNvGrpSpPr/>
        <p:nvPr/>
      </p:nvGrpSpPr>
      <p:grpSpPr>
        <a:xfrm>
          <a:off x="0" y="0"/>
          <a:ext cx="0" cy="0"/>
          <a:chOff x="0" y="0"/>
          <a:chExt cx="0" cy="0"/>
        </a:xfrm>
      </p:grpSpPr>
      <p:sp>
        <p:nvSpPr>
          <p:cNvPr id="193" name="Google Shape;193;p18"/>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txBox="1"/>
          <p:nvPr>
            <p:ph idx="1" type="subTitle"/>
          </p:nvPr>
        </p:nvSpPr>
        <p:spPr>
          <a:xfrm>
            <a:off x="4795550" y="1203875"/>
            <a:ext cx="3246600" cy="508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800"/>
              <a:buFont typeface="Poppins ExtraBold"/>
              <a:buNone/>
              <a:defRPr>
                <a:solidFill>
                  <a:schemeClr val="dk1"/>
                </a:solidFill>
                <a:latin typeface="Poppins ExtraBold"/>
                <a:ea typeface="Poppins ExtraBold"/>
                <a:cs typeface="Poppins ExtraBold"/>
                <a:sym typeface="Poppins ExtraBold"/>
              </a:defRPr>
            </a:lvl1pPr>
            <a:lvl2pPr lvl="1" rtl="0" algn="ctr">
              <a:spcBef>
                <a:spcPts val="0"/>
              </a:spcBef>
              <a:spcAft>
                <a:spcPts val="0"/>
              </a:spcAft>
              <a:buSzPts val="1800"/>
              <a:buFont typeface="Poppins ExtraBold"/>
              <a:buNone/>
              <a:defRPr sz="1800">
                <a:latin typeface="Poppins ExtraBold"/>
                <a:ea typeface="Poppins ExtraBold"/>
                <a:cs typeface="Poppins ExtraBold"/>
                <a:sym typeface="Poppins ExtraBold"/>
              </a:defRPr>
            </a:lvl2pPr>
            <a:lvl3pPr lvl="2" rtl="0" algn="ctr">
              <a:spcBef>
                <a:spcPts val="0"/>
              </a:spcBef>
              <a:spcAft>
                <a:spcPts val="0"/>
              </a:spcAft>
              <a:buSzPts val="1800"/>
              <a:buFont typeface="Poppins ExtraBold"/>
              <a:buNone/>
              <a:defRPr sz="1800">
                <a:latin typeface="Poppins ExtraBold"/>
                <a:ea typeface="Poppins ExtraBold"/>
                <a:cs typeface="Poppins ExtraBold"/>
                <a:sym typeface="Poppins ExtraBold"/>
              </a:defRPr>
            </a:lvl3pPr>
            <a:lvl4pPr lvl="3" rtl="0" algn="ctr">
              <a:spcBef>
                <a:spcPts val="0"/>
              </a:spcBef>
              <a:spcAft>
                <a:spcPts val="0"/>
              </a:spcAft>
              <a:buSzPts val="1800"/>
              <a:buFont typeface="Poppins ExtraBold"/>
              <a:buNone/>
              <a:defRPr sz="1800">
                <a:latin typeface="Poppins ExtraBold"/>
                <a:ea typeface="Poppins ExtraBold"/>
                <a:cs typeface="Poppins ExtraBold"/>
                <a:sym typeface="Poppins ExtraBold"/>
              </a:defRPr>
            </a:lvl4pPr>
            <a:lvl5pPr lvl="4" rtl="0" algn="ctr">
              <a:spcBef>
                <a:spcPts val="0"/>
              </a:spcBef>
              <a:spcAft>
                <a:spcPts val="0"/>
              </a:spcAft>
              <a:buSzPts val="1800"/>
              <a:buFont typeface="Poppins ExtraBold"/>
              <a:buNone/>
              <a:defRPr sz="1800">
                <a:latin typeface="Poppins ExtraBold"/>
                <a:ea typeface="Poppins ExtraBold"/>
                <a:cs typeface="Poppins ExtraBold"/>
                <a:sym typeface="Poppins ExtraBold"/>
              </a:defRPr>
            </a:lvl5pPr>
            <a:lvl6pPr lvl="5" rtl="0" algn="ctr">
              <a:spcBef>
                <a:spcPts val="0"/>
              </a:spcBef>
              <a:spcAft>
                <a:spcPts val="0"/>
              </a:spcAft>
              <a:buSzPts val="1800"/>
              <a:buFont typeface="Poppins ExtraBold"/>
              <a:buNone/>
              <a:defRPr sz="1800">
                <a:latin typeface="Poppins ExtraBold"/>
                <a:ea typeface="Poppins ExtraBold"/>
                <a:cs typeface="Poppins ExtraBold"/>
                <a:sym typeface="Poppins ExtraBold"/>
              </a:defRPr>
            </a:lvl6pPr>
            <a:lvl7pPr lvl="6" rtl="0" algn="ctr">
              <a:spcBef>
                <a:spcPts val="0"/>
              </a:spcBef>
              <a:spcAft>
                <a:spcPts val="0"/>
              </a:spcAft>
              <a:buSzPts val="1800"/>
              <a:buFont typeface="Poppins ExtraBold"/>
              <a:buNone/>
              <a:defRPr sz="1800">
                <a:latin typeface="Poppins ExtraBold"/>
                <a:ea typeface="Poppins ExtraBold"/>
                <a:cs typeface="Poppins ExtraBold"/>
                <a:sym typeface="Poppins ExtraBold"/>
              </a:defRPr>
            </a:lvl7pPr>
            <a:lvl8pPr lvl="7" rtl="0" algn="ctr">
              <a:spcBef>
                <a:spcPts val="0"/>
              </a:spcBef>
              <a:spcAft>
                <a:spcPts val="0"/>
              </a:spcAft>
              <a:buSzPts val="1800"/>
              <a:buFont typeface="Poppins ExtraBold"/>
              <a:buNone/>
              <a:defRPr sz="1800">
                <a:latin typeface="Poppins ExtraBold"/>
                <a:ea typeface="Poppins ExtraBold"/>
                <a:cs typeface="Poppins ExtraBold"/>
                <a:sym typeface="Poppins ExtraBold"/>
              </a:defRPr>
            </a:lvl8pPr>
            <a:lvl9pPr lvl="8" rtl="0" algn="ctr">
              <a:spcBef>
                <a:spcPts val="0"/>
              </a:spcBef>
              <a:spcAft>
                <a:spcPts val="0"/>
              </a:spcAft>
              <a:buSzPts val="1800"/>
              <a:buFont typeface="Poppins ExtraBold"/>
              <a:buNone/>
              <a:defRPr sz="1800">
                <a:latin typeface="Poppins ExtraBold"/>
                <a:ea typeface="Poppins ExtraBold"/>
                <a:cs typeface="Poppins ExtraBold"/>
                <a:sym typeface="Poppins ExtraBold"/>
              </a:defRPr>
            </a:lvl9pPr>
          </a:lstStyle>
          <a:p/>
        </p:txBody>
      </p:sp>
      <p:sp>
        <p:nvSpPr>
          <p:cNvPr id="195" name="Google Shape;195;p18"/>
          <p:cNvSpPr txBox="1"/>
          <p:nvPr>
            <p:ph idx="2" type="subTitle"/>
          </p:nvPr>
        </p:nvSpPr>
        <p:spPr>
          <a:xfrm>
            <a:off x="1115300" y="1208688"/>
            <a:ext cx="3246600" cy="508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800"/>
              <a:buFont typeface="Poppins ExtraBold"/>
              <a:buNone/>
              <a:defRPr>
                <a:solidFill>
                  <a:schemeClr val="dk1"/>
                </a:solidFill>
                <a:latin typeface="Poppins ExtraBold"/>
                <a:ea typeface="Poppins ExtraBold"/>
                <a:cs typeface="Poppins ExtraBold"/>
                <a:sym typeface="Poppins ExtraBold"/>
              </a:defRPr>
            </a:lvl1pPr>
            <a:lvl2pPr lvl="1" rtl="0" algn="ctr">
              <a:spcBef>
                <a:spcPts val="0"/>
              </a:spcBef>
              <a:spcAft>
                <a:spcPts val="0"/>
              </a:spcAft>
              <a:buSzPts val="1800"/>
              <a:buFont typeface="Poppins ExtraBold"/>
              <a:buNone/>
              <a:defRPr sz="1800">
                <a:latin typeface="Poppins ExtraBold"/>
                <a:ea typeface="Poppins ExtraBold"/>
                <a:cs typeface="Poppins ExtraBold"/>
                <a:sym typeface="Poppins ExtraBold"/>
              </a:defRPr>
            </a:lvl2pPr>
            <a:lvl3pPr lvl="2" rtl="0" algn="ctr">
              <a:spcBef>
                <a:spcPts val="0"/>
              </a:spcBef>
              <a:spcAft>
                <a:spcPts val="0"/>
              </a:spcAft>
              <a:buSzPts val="1800"/>
              <a:buFont typeface="Poppins ExtraBold"/>
              <a:buNone/>
              <a:defRPr sz="1800">
                <a:latin typeface="Poppins ExtraBold"/>
                <a:ea typeface="Poppins ExtraBold"/>
                <a:cs typeface="Poppins ExtraBold"/>
                <a:sym typeface="Poppins ExtraBold"/>
              </a:defRPr>
            </a:lvl3pPr>
            <a:lvl4pPr lvl="3" rtl="0" algn="ctr">
              <a:spcBef>
                <a:spcPts val="0"/>
              </a:spcBef>
              <a:spcAft>
                <a:spcPts val="0"/>
              </a:spcAft>
              <a:buSzPts val="1800"/>
              <a:buFont typeface="Poppins ExtraBold"/>
              <a:buNone/>
              <a:defRPr sz="1800">
                <a:latin typeface="Poppins ExtraBold"/>
                <a:ea typeface="Poppins ExtraBold"/>
                <a:cs typeface="Poppins ExtraBold"/>
                <a:sym typeface="Poppins ExtraBold"/>
              </a:defRPr>
            </a:lvl4pPr>
            <a:lvl5pPr lvl="4" rtl="0" algn="ctr">
              <a:spcBef>
                <a:spcPts val="0"/>
              </a:spcBef>
              <a:spcAft>
                <a:spcPts val="0"/>
              </a:spcAft>
              <a:buSzPts val="1800"/>
              <a:buFont typeface="Poppins ExtraBold"/>
              <a:buNone/>
              <a:defRPr sz="1800">
                <a:latin typeface="Poppins ExtraBold"/>
                <a:ea typeface="Poppins ExtraBold"/>
                <a:cs typeface="Poppins ExtraBold"/>
                <a:sym typeface="Poppins ExtraBold"/>
              </a:defRPr>
            </a:lvl5pPr>
            <a:lvl6pPr lvl="5" rtl="0" algn="ctr">
              <a:spcBef>
                <a:spcPts val="0"/>
              </a:spcBef>
              <a:spcAft>
                <a:spcPts val="0"/>
              </a:spcAft>
              <a:buSzPts val="1800"/>
              <a:buFont typeface="Poppins ExtraBold"/>
              <a:buNone/>
              <a:defRPr sz="1800">
                <a:latin typeface="Poppins ExtraBold"/>
                <a:ea typeface="Poppins ExtraBold"/>
                <a:cs typeface="Poppins ExtraBold"/>
                <a:sym typeface="Poppins ExtraBold"/>
              </a:defRPr>
            </a:lvl6pPr>
            <a:lvl7pPr lvl="6" rtl="0" algn="ctr">
              <a:spcBef>
                <a:spcPts val="0"/>
              </a:spcBef>
              <a:spcAft>
                <a:spcPts val="0"/>
              </a:spcAft>
              <a:buSzPts val="1800"/>
              <a:buFont typeface="Poppins ExtraBold"/>
              <a:buNone/>
              <a:defRPr sz="1800">
                <a:latin typeface="Poppins ExtraBold"/>
                <a:ea typeface="Poppins ExtraBold"/>
                <a:cs typeface="Poppins ExtraBold"/>
                <a:sym typeface="Poppins ExtraBold"/>
              </a:defRPr>
            </a:lvl7pPr>
            <a:lvl8pPr lvl="7" rtl="0" algn="ctr">
              <a:spcBef>
                <a:spcPts val="0"/>
              </a:spcBef>
              <a:spcAft>
                <a:spcPts val="0"/>
              </a:spcAft>
              <a:buSzPts val="1800"/>
              <a:buFont typeface="Poppins ExtraBold"/>
              <a:buNone/>
              <a:defRPr sz="1800">
                <a:latin typeface="Poppins ExtraBold"/>
                <a:ea typeface="Poppins ExtraBold"/>
                <a:cs typeface="Poppins ExtraBold"/>
                <a:sym typeface="Poppins ExtraBold"/>
              </a:defRPr>
            </a:lvl8pPr>
            <a:lvl9pPr lvl="8" rtl="0" algn="ctr">
              <a:spcBef>
                <a:spcPts val="0"/>
              </a:spcBef>
              <a:spcAft>
                <a:spcPts val="0"/>
              </a:spcAft>
              <a:buSzPts val="1800"/>
              <a:buFont typeface="Poppins ExtraBold"/>
              <a:buNone/>
              <a:defRPr sz="1800">
                <a:latin typeface="Poppins ExtraBold"/>
                <a:ea typeface="Poppins ExtraBold"/>
                <a:cs typeface="Poppins ExtraBold"/>
                <a:sym typeface="Poppins ExtraBold"/>
              </a:defRPr>
            </a:lvl9pPr>
          </a:lstStyle>
          <a:p/>
        </p:txBody>
      </p:sp>
      <p:sp>
        <p:nvSpPr>
          <p:cNvPr id="196" name="Google Shape;196;p18"/>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7" name="Google Shape;197;p18"/>
          <p:cNvSpPr txBox="1"/>
          <p:nvPr>
            <p:ph idx="3" type="subTitle"/>
          </p:nvPr>
        </p:nvSpPr>
        <p:spPr>
          <a:xfrm>
            <a:off x="4795550" y="1855683"/>
            <a:ext cx="3246600" cy="2033700"/>
          </a:xfrm>
          <a:prstGeom prst="rect">
            <a:avLst/>
          </a:prstGeom>
        </p:spPr>
        <p:txBody>
          <a:bodyPr anchorCtr="0" anchor="ctr" bIns="91425" lIns="91425" spcFirstLastPara="1" rIns="91425" wrap="square" tIns="91425">
            <a:noAutofit/>
          </a:bodyPr>
          <a:lstStyle>
            <a:lvl1pPr lvl="0" rtl="0">
              <a:spcBef>
                <a:spcPts val="0"/>
              </a:spcBef>
              <a:spcAft>
                <a:spcPts val="0"/>
              </a:spcAft>
              <a:buSzPts val="1500"/>
              <a:buChar char="●"/>
              <a:defRPr sz="1500"/>
            </a:lvl1pPr>
            <a:lvl2pPr lvl="1" rtl="0">
              <a:spcBef>
                <a:spcPts val="0"/>
              </a:spcBef>
              <a:spcAft>
                <a:spcPts val="0"/>
              </a:spcAft>
              <a:buSzPts val="1500"/>
              <a:buChar char="○"/>
              <a:defRPr sz="1500"/>
            </a:lvl2pPr>
            <a:lvl3pPr lvl="2" rtl="0">
              <a:spcBef>
                <a:spcPts val="0"/>
              </a:spcBef>
              <a:spcAft>
                <a:spcPts val="0"/>
              </a:spcAft>
              <a:buSzPts val="1500"/>
              <a:buChar char="■"/>
              <a:defRPr sz="1500"/>
            </a:lvl3pPr>
            <a:lvl4pPr lvl="3" rtl="0">
              <a:spcBef>
                <a:spcPts val="0"/>
              </a:spcBef>
              <a:spcAft>
                <a:spcPts val="0"/>
              </a:spcAft>
              <a:buSzPts val="1500"/>
              <a:buChar char="●"/>
              <a:defRPr sz="1500"/>
            </a:lvl4pPr>
            <a:lvl5pPr lvl="4" rtl="0">
              <a:spcBef>
                <a:spcPts val="0"/>
              </a:spcBef>
              <a:spcAft>
                <a:spcPts val="0"/>
              </a:spcAft>
              <a:buSzPts val="1500"/>
              <a:buChar char="○"/>
              <a:defRPr sz="1500"/>
            </a:lvl5pPr>
            <a:lvl6pPr lvl="5" rtl="0">
              <a:spcBef>
                <a:spcPts val="0"/>
              </a:spcBef>
              <a:spcAft>
                <a:spcPts val="0"/>
              </a:spcAft>
              <a:buSzPts val="1500"/>
              <a:buChar char="■"/>
              <a:defRPr sz="1500"/>
            </a:lvl6pPr>
            <a:lvl7pPr lvl="6" rtl="0">
              <a:spcBef>
                <a:spcPts val="0"/>
              </a:spcBef>
              <a:spcAft>
                <a:spcPts val="0"/>
              </a:spcAft>
              <a:buSzPts val="1500"/>
              <a:buChar char="●"/>
              <a:defRPr sz="1500"/>
            </a:lvl7pPr>
            <a:lvl8pPr lvl="7" rtl="0">
              <a:spcBef>
                <a:spcPts val="0"/>
              </a:spcBef>
              <a:spcAft>
                <a:spcPts val="0"/>
              </a:spcAft>
              <a:buSzPts val="1500"/>
              <a:buChar char="○"/>
              <a:defRPr sz="1500"/>
            </a:lvl8pPr>
            <a:lvl9pPr lvl="8" rtl="0">
              <a:spcBef>
                <a:spcPts val="0"/>
              </a:spcBef>
              <a:spcAft>
                <a:spcPts val="0"/>
              </a:spcAft>
              <a:buSzPts val="1500"/>
              <a:buChar char="■"/>
              <a:defRPr sz="1500"/>
            </a:lvl9pPr>
          </a:lstStyle>
          <a:p/>
        </p:txBody>
      </p:sp>
      <p:sp>
        <p:nvSpPr>
          <p:cNvPr id="198" name="Google Shape;198;p18"/>
          <p:cNvSpPr txBox="1"/>
          <p:nvPr>
            <p:ph idx="4" type="subTitle"/>
          </p:nvPr>
        </p:nvSpPr>
        <p:spPr>
          <a:xfrm>
            <a:off x="1115300" y="1855683"/>
            <a:ext cx="3246600" cy="2033700"/>
          </a:xfrm>
          <a:prstGeom prst="rect">
            <a:avLst/>
          </a:prstGeom>
        </p:spPr>
        <p:txBody>
          <a:bodyPr anchorCtr="0" anchor="ctr" bIns="91425" lIns="91425" spcFirstLastPara="1" rIns="91425" wrap="square" tIns="91425">
            <a:noAutofit/>
          </a:bodyPr>
          <a:lstStyle>
            <a:lvl1pPr lvl="0" rtl="0">
              <a:spcBef>
                <a:spcPts val="0"/>
              </a:spcBef>
              <a:spcAft>
                <a:spcPts val="0"/>
              </a:spcAft>
              <a:buSzPts val="1500"/>
              <a:buChar char="●"/>
              <a:defRPr sz="1500"/>
            </a:lvl1pPr>
            <a:lvl2pPr lvl="1" rtl="0">
              <a:spcBef>
                <a:spcPts val="0"/>
              </a:spcBef>
              <a:spcAft>
                <a:spcPts val="0"/>
              </a:spcAft>
              <a:buSzPts val="1500"/>
              <a:buChar char="○"/>
              <a:defRPr sz="1500"/>
            </a:lvl2pPr>
            <a:lvl3pPr lvl="2" rtl="0">
              <a:spcBef>
                <a:spcPts val="0"/>
              </a:spcBef>
              <a:spcAft>
                <a:spcPts val="0"/>
              </a:spcAft>
              <a:buSzPts val="1500"/>
              <a:buChar char="■"/>
              <a:defRPr sz="1500"/>
            </a:lvl3pPr>
            <a:lvl4pPr lvl="3" rtl="0">
              <a:spcBef>
                <a:spcPts val="0"/>
              </a:spcBef>
              <a:spcAft>
                <a:spcPts val="0"/>
              </a:spcAft>
              <a:buSzPts val="1500"/>
              <a:buChar char="●"/>
              <a:defRPr sz="1500"/>
            </a:lvl4pPr>
            <a:lvl5pPr lvl="4" rtl="0">
              <a:spcBef>
                <a:spcPts val="0"/>
              </a:spcBef>
              <a:spcAft>
                <a:spcPts val="0"/>
              </a:spcAft>
              <a:buSzPts val="1500"/>
              <a:buChar char="○"/>
              <a:defRPr sz="1500"/>
            </a:lvl5pPr>
            <a:lvl6pPr lvl="5" rtl="0">
              <a:spcBef>
                <a:spcPts val="0"/>
              </a:spcBef>
              <a:spcAft>
                <a:spcPts val="0"/>
              </a:spcAft>
              <a:buSzPts val="1500"/>
              <a:buChar char="■"/>
              <a:defRPr sz="1500"/>
            </a:lvl6pPr>
            <a:lvl7pPr lvl="6" rtl="0">
              <a:spcBef>
                <a:spcPts val="0"/>
              </a:spcBef>
              <a:spcAft>
                <a:spcPts val="0"/>
              </a:spcAft>
              <a:buSzPts val="1500"/>
              <a:buChar char="●"/>
              <a:defRPr sz="1500"/>
            </a:lvl7pPr>
            <a:lvl8pPr lvl="7" rtl="0">
              <a:spcBef>
                <a:spcPts val="0"/>
              </a:spcBef>
              <a:spcAft>
                <a:spcPts val="0"/>
              </a:spcAft>
              <a:buSzPts val="1500"/>
              <a:buChar char="○"/>
              <a:defRPr sz="1500"/>
            </a:lvl8pPr>
            <a:lvl9pPr lvl="8" rtl="0">
              <a:spcBef>
                <a:spcPts val="0"/>
              </a:spcBef>
              <a:spcAft>
                <a:spcPts val="0"/>
              </a:spcAft>
              <a:buSzPts val="1500"/>
              <a:buChar char="■"/>
              <a:defRPr sz="1500"/>
            </a:lvl9pPr>
          </a:lstStyle>
          <a:p/>
        </p:txBody>
      </p:sp>
      <p:grpSp>
        <p:nvGrpSpPr>
          <p:cNvPr id="199" name="Google Shape;199;p18"/>
          <p:cNvGrpSpPr/>
          <p:nvPr/>
        </p:nvGrpSpPr>
        <p:grpSpPr>
          <a:xfrm>
            <a:off x="270750" y="-561264"/>
            <a:ext cx="8627325" cy="4964025"/>
            <a:chOff x="270750" y="-561264"/>
            <a:chExt cx="8627325" cy="4964025"/>
          </a:xfrm>
        </p:grpSpPr>
        <p:grpSp>
          <p:nvGrpSpPr>
            <p:cNvPr id="200" name="Google Shape;200;p18"/>
            <p:cNvGrpSpPr/>
            <p:nvPr/>
          </p:nvGrpSpPr>
          <p:grpSpPr>
            <a:xfrm flipH="1" rot="10800000">
              <a:off x="270750" y="253149"/>
              <a:ext cx="8627325" cy="4149612"/>
              <a:chOff x="270750" y="192538"/>
              <a:chExt cx="8627325" cy="4149612"/>
            </a:xfrm>
          </p:grpSpPr>
          <p:sp>
            <p:nvSpPr>
              <p:cNvPr id="201" name="Google Shape;201;p18"/>
              <p:cNvSpPr/>
              <p:nvPr/>
            </p:nvSpPr>
            <p:spPr>
              <a:xfrm>
                <a:off x="270750" y="324815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8301150" y="4048150"/>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a:off x="7218275" y="360574"/>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a:off x="8325975" y="2965824"/>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a:off x="817013" y="192538"/>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p:nvPr/>
            </p:nvSpPr>
            <p:spPr>
              <a:xfrm>
                <a:off x="1337220" y="25070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18"/>
            <p:cNvSpPr/>
            <p:nvPr/>
          </p:nvSpPr>
          <p:spPr>
            <a:xfrm rot="-10244201">
              <a:off x="1290109" y="-473041"/>
              <a:ext cx="1192755" cy="1192755"/>
            </a:xfrm>
            <a:prstGeom prst="blockArc">
              <a:avLst>
                <a:gd fmla="val 10247770" name="adj1"/>
                <a:gd fmla="val 21057893" name="adj2"/>
                <a:gd fmla="val 12924"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SECTION_TITLE_AND_DESCRIPTION_1_1_3">
    <p:spTree>
      <p:nvGrpSpPr>
        <p:cNvPr id="208" name="Shape 208"/>
        <p:cNvGrpSpPr/>
        <p:nvPr/>
      </p:nvGrpSpPr>
      <p:grpSpPr>
        <a:xfrm>
          <a:off x="0" y="0"/>
          <a:ext cx="0" cy="0"/>
          <a:chOff x="0" y="0"/>
          <a:chExt cx="0" cy="0"/>
        </a:xfrm>
      </p:grpSpPr>
      <p:sp>
        <p:nvSpPr>
          <p:cNvPr id="209" name="Google Shape;209;p19"/>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txBox="1"/>
          <p:nvPr>
            <p:ph type="title"/>
          </p:nvPr>
        </p:nvSpPr>
        <p:spPr>
          <a:xfrm>
            <a:off x="923550" y="1265863"/>
            <a:ext cx="2190900" cy="44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1" name="Google Shape;211;p19"/>
          <p:cNvSpPr txBox="1"/>
          <p:nvPr>
            <p:ph idx="1" type="subTitle"/>
          </p:nvPr>
        </p:nvSpPr>
        <p:spPr>
          <a:xfrm>
            <a:off x="790650" y="1713125"/>
            <a:ext cx="2323800" cy="56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2" name="Google Shape;212;p19"/>
          <p:cNvSpPr txBox="1"/>
          <p:nvPr>
            <p:ph idx="2" type="title"/>
          </p:nvPr>
        </p:nvSpPr>
        <p:spPr>
          <a:xfrm>
            <a:off x="923550" y="2668141"/>
            <a:ext cx="2190900" cy="44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3" name="Google Shape;213;p19"/>
          <p:cNvSpPr txBox="1"/>
          <p:nvPr>
            <p:ph idx="3" type="subTitle"/>
          </p:nvPr>
        </p:nvSpPr>
        <p:spPr>
          <a:xfrm>
            <a:off x="790650" y="3115418"/>
            <a:ext cx="2323800" cy="56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4" name="Google Shape;214;p19"/>
          <p:cNvSpPr txBox="1"/>
          <p:nvPr>
            <p:ph idx="4" type="title"/>
          </p:nvPr>
        </p:nvSpPr>
        <p:spPr>
          <a:xfrm>
            <a:off x="6029625" y="1265863"/>
            <a:ext cx="2190900" cy="447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5" name="Google Shape;215;p19"/>
          <p:cNvSpPr txBox="1"/>
          <p:nvPr>
            <p:ph idx="5" type="subTitle"/>
          </p:nvPr>
        </p:nvSpPr>
        <p:spPr>
          <a:xfrm>
            <a:off x="6029625" y="1713125"/>
            <a:ext cx="2323800" cy="56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6" name="Google Shape;216;p19"/>
          <p:cNvSpPr txBox="1"/>
          <p:nvPr>
            <p:ph idx="6" type="title"/>
          </p:nvPr>
        </p:nvSpPr>
        <p:spPr>
          <a:xfrm>
            <a:off x="6029625" y="2668143"/>
            <a:ext cx="2190900" cy="447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7" name="Google Shape;217;p19"/>
          <p:cNvSpPr txBox="1"/>
          <p:nvPr>
            <p:ph idx="7" type="subTitle"/>
          </p:nvPr>
        </p:nvSpPr>
        <p:spPr>
          <a:xfrm>
            <a:off x="6029625" y="3115418"/>
            <a:ext cx="2323800" cy="56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8" name="Google Shape;218;p19"/>
          <p:cNvSpPr txBox="1"/>
          <p:nvPr>
            <p:ph idx="8"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19" name="Google Shape;219;p19"/>
          <p:cNvGrpSpPr/>
          <p:nvPr/>
        </p:nvGrpSpPr>
        <p:grpSpPr>
          <a:xfrm>
            <a:off x="270750" y="-561264"/>
            <a:ext cx="8627325" cy="2190739"/>
            <a:chOff x="270750" y="-561264"/>
            <a:chExt cx="8627325" cy="2190739"/>
          </a:xfrm>
        </p:grpSpPr>
        <p:grpSp>
          <p:nvGrpSpPr>
            <p:cNvPr id="220" name="Google Shape;220;p19"/>
            <p:cNvGrpSpPr/>
            <p:nvPr/>
          </p:nvGrpSpPr>
          <p:grpSpPr>
            <a:xfrm flipH="1" rot="10800000">
              <a:off x="270750" y="253149"/>
              <a:ext cx="8627325" cy="1376326"/>
              <a:chOff x="270750" y="2965824"/>
              <a:chExt cx="8627325" cy="1376326"/>
            </a:xfrm>
          </p:grpSpPr>
          <p:sp>
            <p:nvSpPr>
              <p:cNvPr id="221" name="Google Shape;221;p19"/>
              <p:cNvSpPr/>
              <p:nvPr/>
            </p:nvSpPr>
            <p:spPr>
              <a:xfrm>
                <a:off x="270750" y="324815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9"/>
              <p:cNvSpPr/>
              <p:nvPr/>
            </p:nvSpPr>
            <p:spPr>
              <a:xfrm>
                <a:off x="8301150" y="4048150"/>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a:off x="8325975" y="2965824"/>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19"/>
            <p:cNvSpPr/>
            <p:nvPr/>
          </p:nvSpPr>
          <p:spPr>
            <a:xfrm rot="-10244201">
              <a:off x="1290109" y="-473041"/>
              <a:ext cx="1192755" cy="1192755"/>
            </a:xfrm>
            <a:prstGeom prst="blockArc">
              <a:avLst>
                <a:gd fmla="val 10247770" name="adj1"/>
                <a:gd fmla="val 21057893" name="adj2"/>
                <a:gd fmla="val 12924"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ONLY_2">
    <p:spTree>
      <p:nvGrpSpPr>
        <p:cNvPr id="225" name="Shape 225"/>
        <p:cNvGrpSpPr/>
        <p:nvPr/>
      </p:nvGrpSpPr>
      <p:grpSpPr>
        <a:xfrm>
          <a:off x="0" y="0"/>
          <a:ext cx="0" cy="0"/>
          <a:chOff x="0" y="0"/>
          <a:chExt cx="0" cy="0"/>
        </a:xfrm>
      </p:grpSpPr>
      <p:sp>
        <p:nvSpPr>
          <p:cNvPr id="226" name="Google Shape;226;p20"/>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28" name="Google Shape;228;p20"/>
          <p:cNvGrpSpPr/>
          <p:nvPr/>
        </p:nvGrpSpPr>
        <p:grpSpPr>
          <a:xfrm>
            <a:off x="193224" y="250521"/>
            <a:ext cx="8719077" cy="4083144"/>
            <a:chOff x="193224" y="250521"/>
            <a:chExt cx="8719077" cy="4083144"/>
          </a:xfrm>
        </p:grpSpPr>
        <p:sp>
          <p:nvSpPr>
            <p:cNvPr id="229" name="Google Shape;229;p20"/>
            <p:cNvSpPr/>
            <p:nvPr/>
          </p:nvSpPr>
          <p:spPr>
            <a:xfrm>
              <a:off x="1717228" y="1859301"/>
              <a:ext cx="470400" cy="4704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a:off x="8291625" y="4138665"/>
              <a:ext cx="194700" cy="195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a:off x="8490521" y="250521"/>
              <a:ext cx="379500" cy="379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a:off x="193224" y="1617493"/>
              <a:ext cx="241500" cy="241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a:off x="8532801" y="3929875"/>
              <a:ext cx="379500" cy="379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20"/>
          <p:cNvSpPr txBox="1"/>
          <p:nvPr>
            <p:ph idx="1" type="subTitle"/>
          </p:nvPr>
        </p:nvSpPr>
        <p:spPr>
          <a:xfrm>
            <a:off x="2522250" y="1086450"/>
            <a:ext cx="4099500" cy="2857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2"/>
              </a:buClr>
              <a:buSzPts val="1600"/>
              <a:buChar char="●"/>
              <a:defRPr sz="16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grpSp>
        <p:nvGrpSpPr>
          <p:cNvPr id="235" name="Google Shape;235;p20"/>
          <p:cNvGrpSpPr/>
          <p:nvPr/>
        </p:nvGrpSpPr>
        <p:grpSpPr>
          <a:xfrm flipH="1" rot="10800000">
            <a:off x="604125" y="1056775"/>
            <a:ext cx="8370150" cy="3635150"/>
            <a:chOff x="604125" y="-96626"/>
            <a:chExt cx="8370150" cy="3635150"/>
          </a:xfrm>
        </p:grpSpPr>
        <p:sp>
          <p:nvSpPr>
            <p:cNvPr id="236" name="Google Shape;236;p20"/>
            <p:cNvSpPr/>
            <p:nvPr/>
          </p:nvSpPr>
          <p:spPr>
            <a:xfrm>
              <a:off x="604125" y="258140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p:nvPr/>
          </p:nvSpPr>
          <p:spPr>
            <a:xfrm>
              <a:off x="8063025" y="2790850"/>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a:off x="7246850" y="-96626"/>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a:off x="8402175" y="2965824"/>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
            <p:cNvSpPr/>
            <p:nvPr/>
          </p:nvSpPr>
          <p:spPr>
            <a:xfrm>
              <a:off x="758713" y="43488"/>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a:off x="2013645" y="30595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3"/>
          <p:cNvGrpSpPr/>
          <p:nvPr/>
        </p:nvGrpSpPr>
        <p:grpSpPr>
          <a:xfrm flipH="1">
            <a:off x="1076330" y="3499180"/>
            <a:ext cx="6991339" cy="1329929"/>
            <a:chOff x="404800" y="1010238"/>
            <a:chExt cx="8208688" cy="1561500"/>
          </a:xfrm>
        </p:grpSpPr>
        <p:sp>
          <p:nvSpPr>
            <p:cNvPr id="18" name="Google Shape;18;p3"/>
            <p:cNvSpPr/>
            <p:nvPr/>
          </p:nvSpPr>
          <p:spPr>
            <a:xfrm>
              <a:off x="2560391" y="1010238"/>
              <a:ext cx="1189800" cy="1189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rot="10800000">
              <a:off x="8319788" y="1398812"/>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10800000">
              <a:off x="8016563" y="1770163"/>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404800" y="2050938"/>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3"/>
          <p:cNvSpPr/>
          <p:nvPr/>
        </p:nvSpPr>
        <p:spPr>
          <a:xfrm flipH="1">
            <a:off x="3408602" y="765505"/>
            <a:ext cx="1013400" cy="10134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 name="Google Shape;23;p3"/>
          <p:cNvGrpSpPr/>
          <p:nvPr/>
        </p:nvGrpSpPr>
        <p:grpSpPr>
          <a:xfrm>
            <a:off x="270750" y="253149"/>
            <a:ext cx="8627325" cy="4089001"/>
            <a:chOff x="270750" y="253149"/>
            <a:chExt cx="8627325" cy="4089001"/>
          </a:xfrm>
        </p:grpSpPr>
        <p:sp>
          <p:nvSpPr>
            <p:cNvPr id="24" name="Google Shape;24;p3"/>
            <p:cNvSpPr/>
            <p:nvPr/>
          </p:nvSpPr>
          <p:spPr>
            <a:xfrm>
              <a:off x="270750" y="324815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8301150" y="4048150"/>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6009175" y="25314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8325975" y="339809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2318445" y="30595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3"/>
          <p:cNvSpPr txBox="1"/>
          <p:nvPr>
            <p:ph type="title"/>
          </p:nvPr>
        </p:nvSpPr>
        <p:spPr>
          <a:xfrm>
            <a:off x="1887000" y="1732200"/>
            <a:ext cx="5370000" cy="1679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42" name="Shape 242"/>
        <p:cNvGrpSpPr/>
        <p:nvPr/>
      </p:nvGrpSpPr>
      <p:grpSpPr>
        <a:xfrm>
          <a:off x="0" y="0"/>
          <a:ext cx="0" cy="0"/>
          <a:chOff x="0" y="0"/>
          <a:chExt cx="0" cy="0"/>
        </a:xfrm>
      </p:grpSpPr>
      <p:sp>
        <p:nvSpPr>
          <p:cNvPr id="243" name="Google Shape;243;p21"/>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45" name="Google Shape;245;p21"/>
          <p:cNvGrpSpPr/>
          <p:nvPr/>
        </p:nvGrpSpPr>
        <p:grpSpPr>
          <a:xfrm flipH="1">
            <a:off x="466113" y="283325"/>
            <a:ext cx="8310488" cy="4058138"/>
            <a:chOff x="270750" y="369050"/>
            <a:chExt cx="8310488" cy="4058138"/>
          </a:xfrm>
        </p:grpSpPr>
        <p:sp>
          <p:nvSpPr>
            <p:cNvPr id="246" name="Google Shape;246;p21"/>
            <p:cNvSpPr/>
            <p:nvPr/>
          </p:nvSpPr>
          <p:spPr>
            <a:xfrm>
              <a:off x="622525" y="369050"/>
              <a:ext cx="896100" cy="896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270750" y="2638875"/>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rot="10800000">
              <a:off x="8287538" y="3923537"/>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7891375" y="149449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rot="10800000">
              <a:off x="7637888" y="3854488"/>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p:nvPr/>
          </p:nvSpPr>
          <p:spPr>
            <a:xfrm>
              <a:off x="2194400" y="3402713"/>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p:nvPr/>
          </p:nvSpPr>
          <p:spPr>
            <a:xfrm>
              <a:off x="6692981" y="897169"/>
              <a:ext cx="274200" cy="2745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1661220" y="625231"/>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54" name="Shape 254"/>
        <p:cNvGrpSpPr/>
        <p:nvPr/>
      </p:nvGrpSpPr>
      <p:grpSpPr>
        <a:xfrm>
          <a:off x="0" y="0"/>
          <a:ext cx="0" cy="0"/>
          <a:chOff x="0" y="0"/>
          <a:chExt cx="0" cy="0"/>
        </a:xfrm>
      </p:grpSpPr>
      <p:sp>
        <p:nvSpPr>
          <p:cNvPr id="255" name="Google Shape;255;p22"/>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57" name="Google Shape;257;p22"/>
          <p:cNvGrpSpPr/>
          <p:nvPr/>
        </p:nvGrpSpPr>
        <p:grpSpPr>
          <a:xfrm flipH="1">
            <a:off x="366000" y="253149"/>
            <a:ext cx="8563397" cy="4105938"/>
            <a:chOff x="536166" y="253149"/>
            <a:chExt cx="8563397" cy="4105938"/>
          </a:xfrm>
        </p:grpSpPr>
        <p:sp>
          <p:nvSpPr>
            <p:cNvPr id="258" name="Google Shape;258;p22"/>
            <p:cNvSpPr/>
            <p:nvPr/>
          </p:nvSpPr>
          <p:spPr>
            <a:xfrm>
              <a:off x="536166" y="349650"/>
              <a:ext cx="860700" cy="860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723100" y="313160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rot="10800000">
              <a:off x="8805863" y="3531662"/>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8466300" y="25314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rot="10800000">
              <a:off x="8272438" y="3786388"/>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3585300" y="2542838"/>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5778038" y="1319738"/>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2318445" y="30595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266" name="Shape 266"/>
        <p:cNvGrpSpPr/>
        <p:nvPr/>
      </p:nvGrpSpPr>
      <p:grpSpPr>
        <a:xfrm>
          <a:off x="0" y="0"/>
          <a:ext cx="0" cy="0"/>
          <a:chOff x="0" y="0"/>
          <a:chExt cx="0" cy="0"/>
        </a:xfrm>
      </p:grpSpPr>
      <p:sp>
        <p:nvSpPr>
          <p:cNvPr id="267" name="Google Shape;267;p23"/>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69" name="Google Shape;269;p23"/>
          <p:cNvGrpSpPr/>
          <p:nvPr/>
        </p:nvGrpSpPr>
        <p:grpSpPr>
          <a:xfrm flipH="1">
            <a:off x="290300" y="219124"/>
            <a:ext cx="8687224" cy="4649838"/>
            <a:chOff x="412338" y="27249"/>
            <a:chExt cx="8687224" cy="4649838"/>
          </a:xfrm>
        </p:grpSpPr>
        <p:sp>
          <p:nvSpPr>
            <p:cNvPr id="270" name="Google Shape;270;p23"/>
            <p:cNvSpPr/>
            <p:nvPr/>
          </p:nvSpPr>
          <p:spPr>
            <a:xfrm>
              <a:off x="412338" y="904050"/>
              <a:ext cx="687300" cy="6873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959150" y="397825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rot="10800000">
              <a:off x="8805863" y="3531662"/>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7399500" y="2724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rot="10800000">
              <a:off x="8272438" y="3786388"/>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6661875" y="4156288"/>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2318445" y="30595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_1_1_1">
    <p:spTree>
      <p:nvGrpSpPr>
        <p:cNvPr id="277" name="Shape 277"/>
        <p:cNvGrpSpPr/>
        <p:nvPr/>
      </p:nvGrpSpPr>
      <p:grpSpPr>
        <a:xfrm>
          <a:off x="0" y="0"/>
          <a:ext cx="0" cy="0"/>
          <a:chOff x="0" y="0"/>
          <a:chExt cx="0" cy="0"/>
        </a:xfrm>
      </p:grpSpPr>
      <p:sp>
        <p:nvSpPr>
          <p:cNvPr id="278" name="Google Shape;278;p24"/>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txBox="1"/>
          <p:nvPr>
            <p:ph type="title"/>
          </p:nvPr>
        </p:nvSpPr>
        <p:spPr>
          <a:xfrm>
            <a:off x="2676900" y="745875"/>
            <a:ext cx="3790200" cy="71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280" name="Google Shape;280;p24"/>
          <p:cNvSpPr txBox="1"/>
          <p:nvPr>
            <p:ph idx="1" type="subTitle"/>
          </p:nvPr>
        </p:nvSpPr>
        <p:spPr>
          <a:xfrm>
            <a:off x="2983301" y="1546125"/>
            <a:ext cx="3177300" cy="109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1" name="Google Shape;281;p24"/>
          <p:cNvSpPr txBox="1"/>
          <p:nvPr/>
        </p:nvSpPr>
        <p:spPr>
          <a:xfrm>
            <a:off x="2905650" y="3292575"/>
            <a:ext cx="33327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Libre Franklin"/>
                <a:ea typeface="Libre Franklin"/>
                <a:cs typeface="Libre Franklin"/>
                <a:sym typeface="Libre Franklin"/>
              </a:rPr>
              <a:t>CREDITS: This presentation template was created by </a:t>
            </a:r>
            <a:r>
              <a:rPr b="1" lang="en" sz="1200">
                <a:solidFill>
                  <a:schemeClr val="dk1"/>
                </a:solidFill>
                <a:uFill>
                  <a:noFill/>
                </a:uFill>
                <a:latin typeface="Libre Franklin"/>
                <a:ea typeface="Libre Franklin"/>
                <a:cs typeface="Libre Franklin"/>
                <a:sym typeface="Libre Franklin"/>
                <a:hlinkClick r:id="rId2">
                  <a:extLst>
                    <a:ext uri="{A12FA001-AC4F-418D-AE19-62706E023703}">
                      <ahyp:hlinkClr val="tx"/>
                    </a:ext>
                  </a:extLst>
                </a:hlinkClick>
              </a:rPr>
              <a:t>Slidesgo</a:t>
            </a:r>
            <a:r>
              <a:rPr lang="en" sz="1200">
                <a:solidFill>
                  <a:schemeClr val="dk2"/>
                </a:solidFill>
                <a:latin typeface="Libre Franklin"/>
                <a:ea typeface="Libre Franklin"/>
                <a:cs typeface="Libre Franklin"/>
                <a:sym typeface="Libre Franklin"/>
              </a:rPr>
              <a:t>, including icons by </a:t>
            </a:r>
            <a:r>
              <a:rPr b="1" lang="en" sz="1200">
                <a:solidFill>
                  <a:schemeClr val="dk1"/>
                </a:solidFill>
                <a:uFill>
                  <a:noFill/>
                </a:uFill>
                <a:latin typeface="Libre Franklin"/>
                <a:ea typeface="Libre Franklin"/>
                <a:cs typeface="Libre Franklin"/>
                <a:sym typeface="Libre Franklin"/>
                <a:hlinkClick r:id="rId3">
                  <a:extLst>
                    <a:ext uri="{A12FA001-AC4F-418D-AE19-62706E023703}">
                      <ahyp:hlinkClr val="tx"/>
                    </a:ext>
                  </a:extLst>
                </a:hlinkClick>
              </a:rPr>
              <a:t>Flaticon</a:t>
            </a:r>
            <a:r>
              <a:rPr lang="en" sz="1200">
                <a:solidFill>
                  <a:schemeClr val="dk2"/>
                </a:solidFill>
                <a:latin typeface="Libre Franklin"/>
                <a:ea typeface="Libre Franklin"/>
                <a:cs typeface="Libre Franklin"/>
                <a:sym typeface="Libre Franklin"/>
              </a:rPr>
              <a:t>, infographics &amp; images by </a:t>
            </a:r>
            <a:r>
              <a:rPr b="1" lang="en" sz="1200">
                <a:solidFill>
                  <a:schemeClr val="dk1"/>
                </a:solidFill>
                <a:uFill>
                  <a:noFill/>
                </a:uFill>
                <a:latin typeface="Libre Franklin"/>
                <a:ea typeface="Libre Franklin"/>
                <a:cs typeface="Libre Franklin"/>
                <a:sym typeface="Libre Franklin"/>
                <a:hlinkClick r:id="rId4">
                  <a:extLst>
                    <a:ext uri="{A12FA001-AC4F-418D-AE19-62706E023703}">
                      <ahyp:hlinkClr val="tx"/>
                    </a:ext>
                  </a:extLst>
                </a:hlinkClick>
              </a:rPr>
              <a:t>Freepik</a:t>
            </a:r>
            <a:endParaRPr b="1" sz="1200">
              <a:solidFill>
                <a:schemeClr val="dk1"/>
              </a:solidFill>
              <a:latin typeface="Libre Franklin"/>
              <a:ea typeface="Libre Franklin"/>
              <a:cs typeface="Libre Franklin"/>
              <a:sym typeface="Libre Franklin"/>
            </a:endParaRPr>
          </a:p>
        </p:txBody>
      </p:sp>
      <p:sp>
        <p:nvSpPr>
          <p:cNvPr id="282" name="Google Shape;282;p24"/>
          <p:cNvSpPr/>
          <p:nvPr/>
        </p:nvSpPr>
        <p:spPr>
          <a:xfrm>
            <a:off x="6648388" y="2571750"/>
            <a:ext cx="1189800" cy="1189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2206275" y="347710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8301150" y="4048150"/>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6435375" y="27289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886950" y="1064474"/>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1409475" y="2378025"/>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8168788" y="1677663"/>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632520" y="1546131"/>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ONLY_1_2">
    <p:spTree>
      <p:nvGrpSpPr>
        <p:cNvPr id="290" name="Shape 290"/>
        <p:cNvGrpSpPr/>
        <p:nvPr/>
      </p:nvGrpSpPr>
      <p:grpSpPr>
        <a:xfrm>
          <a:off x="0" y="0"/>
          <a:ext cx="0" cy="0"/>
          <a:chOff x="0" y="0"/>
          <a:chExt cx="0" cy="0"/>
        </a:xfrm>
      </p:grpSpPr>
      <p:sp>
        <p:nvSpPr>
          <p:cNvPr id="291" name="Google Shape;291;p25"/>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25"/>
          <p:cNvGrpSpPr/>
          <p:nvPr/>
        </p:nvGrpSpPr>
        <p:grpSpPr>
          <a:xfrm flipH="1">
            <a:off x="466113" y="283325"/>
            <a:ext cx="8310488" cy="4058138"/>
            <a:chOff x="270750" y="369050"/>
            <a:chExt cx="8310488" cy="4058138"/>
          </a:xfrm>
        </p:grpSpPr>
        <p:sp>
          <p:nvSpPr>
            <p:cNvPr id="293" name="Google Shape;293;p25"/>
            <p:cNvSpPr/>
            <p:nvPr/>
          </p:nvSpPr>
          <p:spPr>
            <a:xfrm>
              <a:off x="622525" y="369050"/>
              <a:ext cx="896100" cy="896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p:nvPr/>
          </p:nvSpPr>
          <p:spPr>
            <a:xfrm>
              <a:off x="270750" y="2638875"/>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rot="10800000">
              <a:off x="8287538" y="3923537"/>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a:off x="7891375" y="149449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rot="10800000">
              <a:off x="7637888" y="3854488"/>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a:off x="2194400" y="3402713"/>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6692981" y="897169"/>
              <a:ext cx="274200" cy="2745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a:off x="1661220" y="625231"/>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ONLY_1_1_2">
    <p:spTree>
      <p:nvGrpSpPr>
        <p:cNvPr id="301" name="Shape 301"/>
        <p:cNvGrpSpPr/>
        <p:nvPr/>
      </p:nvGrpSpPr>
      <p:grpSpPr>
        <a:xfrm>
          <a:off x="0" y="0"/>
          <a:ext cx="0" cy="0"/>
          <a:chOff x="0" y="0"/>
          <a:chExt cx="0" cy="0"/>
        </a:xfrm>
      </p:grpSpPr>
      <p:sp>
        <p:nvSpPr>
          <p:cNvPr id="302" name="Google Shape;302;p26"/>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26"/>
          <p:cNvGrpSpPr/>
          <p:nvPr/>
        </p:nvGrpSpPr>
        <p:grpSpPr>
          <a:xfrm flipH="1">
            <a:off x="366000" y="253149"/>
            <a:ext cx="8563397" cy="4105938"/>
            <a:chOff x="536166" y="253149"/>
            <a:chExt cx="8563397" cy="4105938"/>
          </a:xfrm>
        </p:grpSpPr>
        <p:sp>
          <p:nvSpPr>
            <p:cNvPr id="304" name="Google Shape;304;p26"/>
            <p:cNvSpPr/>
            <p:nvPr/>
          </p:nvSpPr>
          <p:spPr>
            <a:xfrm>
              <a:off x="536166" y="349650"/>
              <a:ext cx="860700" cy="860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723100" y="313160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rot="10800000">
              <a:off x="8805863" y="3531662"/>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8466300" y="25314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rot="10800000">
              <a:off x="8272438" y="3786388"/>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3585300" y="2542838"/>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5778038" y="1319738"/>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2318445" y="30595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TITLE_ONLY_1_1_1_1">
    <p:spTree>
      <p:nvGrpSpPr>
        <p:cNvPr id="312" name="Shape 312"/>
        <p:cNvGrpSpPr/>
        <p:nvPr/>
      </p:nvGrpSpPr>
      <p:grpSpPr>
        <a:xfrm>
          <a:off x="0" y="0"/>
          <a:ext cx="0" cy="0"/>
          <a:chOff x="0" y="0"/>
          <a:chExt cx="0" cy="0"/>
        </a:xfrm>
      </p:grpSpPr>
      <p:sp>
        <p:nvSpPr>
          <p:cNvPr id="313" name="Google Shape;313;p27"/>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7"/>
          <p:cNvGrpSpPr/>
          <p:nvPr/>
        </p:nvGrpSpPr>
        <p:grpSpPr>
          <a:xfrm flipH="1">
            <a:off x="290300" y="219124"/>
            <a:ext cx="8687224" cy="4649838"/>
            <a:chOff x="412338" y="27249"/>
            <a:chExt cx="8687224" cy="4649838"/>
          </a:xfrm>
        </p:grpSpPr>
        <p:sp>
          <p:nvSpPr>
            <p:cNvPr id="315" name="Google Shape;315;p27"/>
            <p:cNvSpPr/>
            <p:nvPr/>
          </p:nvSpPr>
          <p:spPr>
            <a:xfrm>
              <a:off x="412338" y="904050"/>
              <a:ext cx="687300" cy="6873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959150" y="397825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rot="10800000">
              <a:off x="8805863" y="3531662"/>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a:off x="7399500" y="2724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rot="10800000">
              <a:off x="8272438" y="3786388"/>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6661875" y="4156288"/>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a:off x="2318445" y="30595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_1">
    <p:spTree>
      <p:nvGrpSpPr>
        <p:cNvPr id="322" name="Shape 322"/>
        <p:cNvGrpSpPr/>
        <p:nvPr/>
      </p:nvGrpSpPr>
      <p:grpSpPr>
        <a:xfrm>
          <a:off x="0" y="0"/>
          <a:ext cx="0" cy="0"/>
          <a:chOff x="0" y="0"/>
          <a:chExt cx="0" cy="0"/>
        </a:xfrm>
      </p:grpSpPr>
      <p:sp>
        <p:nvSpPr>
          <p:cNvPr id="323" name="Google Shape;323;p28"/>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8"/>
          <p:cNvGrpSpPr/>
          <p:nvPr/>
        </p:nvGrpSpPr>
        <p:grpSpPr>
          <a:xfrm>
            <a:off x="270750" y="-561264"/>
            <a:ext cx="8627325" cy="4964025"/>
            <a:chOff x="270750" y="-561264"/>
            <a:chExt cx="8627325" cy="4964025"/>
          </a:xfrm>
        </p:grpSpPr>
        <p:grpSp>
          <p:nvGrpSpPr>
            <p:cNvPr id="325" name="Google Shape;325;p28"/>
            <p:cNvGrpSpPr/>
            <p:nvPr/>
          </p:nvGrpSpPr>
          <p:grpSpPr>
            <a:xfrm flipH="1" rot="10800000">
              <a:off x="270750" y="253149"/>
              <a:ext cx="8627325" cy="4149612"/>
              <a:chOff x="270750" y="192538"/>
              <a:chExt cx="8627325" cy="4149612"/>
            </a:xfrm>
          </p:grpSpPr>
          <p:sp>
            <p:nvSpPr>
              <p:cNvPr id="326" name="Google Shape;326;p28"/>
              <p:cNvSpPr/>
              <p:nvPr/>
            </p:nvSpPr>
            <p:spPr>
              <a:xfrm>
                <a:off x="270750" y="324815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8301150" y="4048150"/>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a:off x="7218275" y="360574"/>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p:nvPr/>
            </p:nvSpPr>
            <p:spPr>
              <a:xfrm>
                <a:off x="8325975" y="2965824"/>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p:nvPr/>
            </p:nvSpPr>
            <p:spPr>
              <a:xfrm>
                <a:off x="817013" y="192538"/>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8"/>
              <p:cNvSpPr/>
              <p:nvPr/>
            </p:nvSpPr>
            <p:spPr>
              <a:xfrm>
                <a:off x="1337220" y="25070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28"/>
            <p:cNvSpPr/>
            <p:nvPr/>
          </p:nvSpPr>
          <p:spPr>
            <a:xfrm rot="-10244201">
              <a:off x="1290109" y="-473041"/>
              <a:ext cx="1192755" cy="1192755"/>
            </a:xfrm>
            <a:prstGeom prst="blockArc">
              <a:avLst>
                <a:gd fmla="val 10247770" name="adj1"/>
                <a:gd fmla="val 21057893" name="adj2"/>
                <a:gd fmla="val 12924"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36" name="Shape 33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p4"/>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4"/>
          <p:cNvSpPr txBox="1"/>
          <p:nvPr>
            <p:ph idx="1" type="body"/>
          </p:nvPr>
        </p:nvSpPr>
        <p:spPr>
          <a:xfrm>
            <a:off x="713225" y="1036775"/>
            <a:ext cx="7717500" cy="33417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rgbClr val="434343"/>
              </a:buClr>
              <a:buSzPts val="1200"/>
              <a:buFont typeface="Livvic"/>
              <a:buAutoNum type="arabicPeriod"/>
              <a:defRPr sz="1200">
                <a:latin typeface="Source Sans Pro"/>
                <a:ea typeface="Source Sans Pro"/>
                <a:cs typeface="Source Sans Pro"/>
                <a:sym typeface="Source Sans Pro"/>
              </a:defRPr>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grpSp>
        <p:nvGrpSpPr>
          <p:cNvPr id="34" name="Google Shape;34;p4"/>
          <p:cNvGrpSpPr/>
          <p:nvPr/>
        </p:nvGrpSpPr>
        <p:grpSpPr>
          <a:xfrm flipH="1">
            <a:off x="165975" y="229756"/>
            <a:ext cx="8684475" cy="4217169"/>
            <a:chOff x="270750" y="229756"/>
            <a:chExt cx="8684475" cy="4217169"/>
          </a:xfrm>
        </p:grpSpPr>
        <p:sp>
          <p:nvSpPr>
            <p:cNvPr id="35" name="Google Shape;35;p4"/>
            <p:cNvSpPr/>
            <p:nvPr/>
          </p:nvSpPr>
          <p:spPr>
            <a:xfrm>
              <a:off x="270750" y="340055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8358300" y="4152925"/>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8383125" y="355049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1556445" y="22975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5"/>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 name="Google Shape;42;p5"/>
          <p:cNvSpPr txBox="1"/>
          <p:nvPr>
            <p:ph idx="1" type="subTitle"/>
          </p:nvPr>
        </p:nvSpPr>
        <p:spPr>
          <a:xfrm>
            <a:off x="4845495" y="2489492"/>
            <a:ext cx="2973600" cy="31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9pPr>
          </a:lstStyle>
          <a:p/>
        </p:txBody>
      </p:sp>
      <p:sp>
        <p:nvSpPr>
          <p:cNvPr id="43" name="Google Shape;43;p5"/>
          <p:cNvSpPr txBox="1"/>
          <p:nvPr>
            <p:ph idx="2" type="body"/>
          </p:nvPr>
        </p:nvSpPr>
        <p:spPr>
          <a:xfrm>
            <a:off x="1301075" y="2889700"/>
            <a:ext cx="2931300" cy="7464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Clr>
                <a:srgbClr val="FFFFFF"/>
              </a:buClr>
              <a:buSzPts val="1400"/>
              <a:buChar char="●"/>
              <a:defRPr sz="1600"/>
            </a:lvl1pPr>
            <a:lvl2pPr indent="-317500" lvl="1" marL="914400" rtl="0" algn="ctr">
              <a:spcBef>
                <a:spcPts val="0"/>
              </a:spcBef>
              <a:spcAft>
                <a:spcPts val="0"/>
              </a:spcAft>
              <a:buClr>
                <a:srgbClr val="FFFFFF"/>
              </a:buClr>
              <a:buSzPts val="1400"/>
              <a:buChar char="○"/>
              <a:defRPr sz="1400">
                <a:solidFill>
                  <a:srgbClr val="FFFFFF"/>
                </a:solidFill>
              </a:defRPr>
            </a:lvl2pPr>
            <a:lvl3pPr indent="-317500" lvl="2" marL="1371600" rtl="0" algn="ctr">
              <a:spcBef>
                <a:spcPts val="0"/>
              </a:spcBef>
              <a:spcAft>
                <a:spcPts val="0"/>
              </a:spcAft>
              <a:buClr>
                <a:srgbClr val="FFFFFF"/>
              </a:buClr>
              <a:buSzPts val="1400"/>
              <a:buChar char="■"/>
              <a:defRPr sz="1400">
                <a:solidFill>
                  <a:srgbClr val="FFFFFF"/>
                </a:solidFill>
              </a:defRPr>
            </a:lvl3pPr>
            <a:lvl4pPr indent="-317500" lvl="3" marL="1828800" rtl="0" algn="ctr">
              <a:spcBef>
                <a:spcPts val="0"/>
              </a:spcBef>
              <a:spcAft>
                <a:spcPts val="0"/>
              </a:spcAft>
              <a:buClr>
                <a:srgbClr val="FFFFFF"/>
              </a:buClr>
              <a:buSzPts val="1400"/>
              <a:buChar char="●"/>
              <a:defRPr sz="1400">
                <a:solidFill>
                  <a:srgbClr val="FFFFFF"/>
                </a:solidFill>
              </a:defRPr>
            </a:lvl4pPr>
            <a:lvl5pPr indent="-317500" lvl="4" marL="2286000" rtl="0" algn="ctr">
              <a:spcBef>
                <a:spcPts val="0"/>
              </a:spcBef>
              <a:spcAft>
                <a:spcPts val="0"/>
              </a:spcAft>
              <a:buClr>
                <a:srgbClr val="FFFFFF"/>
              </a:buClr>
              <a:buSzPts val="1400"/>
              <a:buChar char="○"/>
              <a:defRPr sz="1400">
                <a:solidFill>
                  <a:srgbClr val="FFFFFF"/>
                </a:solidFill>
              </a:defRPr>
            </a:lvl5pPr>
            <a:lvl6pPr indent="-317500" lvl="5" marL="2743200" rtl="0" algn="ctr">
              <a:spcBef>
                <a:spcPts val="0"/>
              </a:spcBef>
              <a:spcAft>
                <a:spcPts val="0"/>
              </a:spcAft>
              <a:buClr>
                <a:srgbClr val="FFFFFF"/>
              </a:buClr>
              <a:buSzPts val="1400"/>
              <a:buChar char="■"/>
              <a:defRPr sz="1400">
                <a:solidFill>
                  <a:srgbClr val="FFFFFF"/>
                </a:solidFill>
              </a:defRPr>
            </a:lvl6pPr>
            <a:lvl7pPr indent="-317500" lvl="6" marL="3200400" rtl="0" algn="ctr">
              <a:spcBef>
                <a:spcPts val="0"/>
              </a:spcBef>
              <a:spcAft>
                <a:spcPts val="0"/>
              </a:spcAft>
              <a:buClr>
                <a:srgbClr val="FFFFFF"/>
              </a:buClr>
              <a:buSzPts val="1400"/>
              <a:buChar char="●"/>
              <a:defRPr sz="1400">
                <a:solidFill>
                  <a:srgbClr val="FFFFFF"/>
                </a:solidFill>
              </a:defRPr>
            </a:lvl7pPr>
            <a:lvl8pPr indent="-317500" lvl="7" marL="3657600" rtl="0" algn="ctr">
              <a:spcBef>
                <a:spcPts val="0"/>
              </a:spcBef>
              <a:spcAft>
                <a:spcPts val="0"/>
              </a:spcAft>
              <a:buClr>
                <a:srgbClr val="FFFFFF"/>
              </a:buClr>
              <a:buSzPts val="1400"/>
              <a:buChar char="○"/>
              <a:defRPr sz="1400">
                <a:solidFill>
                  <a:srgbClr val="FFFFFF"/>
                </a:solidFill>
              </a:defRPr>
            </a:lvl8pPr>
            <a:lvl9pPr indent="-317500" lvl="8" marL="4114800" rtl="0" algn="ctr">
              <a:spcBef>
                <a:spcPts val="0"/>
              </a:spcBef>
              <a:spcAft>
                <a:spcPts val="0"/>
              </a:spcAft>
              <a:buClr>
                <a:srgbClr val="FFFFFF"/>
              </a:buClr>
              <a:buSzPts val="1400"/>
              <a:buChar char="■"/>
              <a:defRPr sz="1400">
                <a:solidFill>
                  <a:srgbClr val="FFFFFF"/>
                </a:solidFill>
              </a:defRPr>
            </a:lvl9pPr>
          </a:lstStyle>
          <a:p/>
        </p:txBody>
      </p:sp>
      <p:sp>
        <p:nvSpPr>
          <p:cNvPr id="44" name="Google Shape;44;p5"/>
          <p:cNvSpPr txBox="1"/>
          <p:nvPr>
            <p:ph idx="3" type="body"/>
          </p:nvPr>
        </p:nvSpPr>
        <p:spPr>
          <a:xfrm>
            <a:off x="4845500" y="2881750"/>
            <a:ext cx="2973600" cy="7623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Clr>
                <a:srgbClr val="FFFFFF"/>
              </a:buClr>
              <a:buSzPts val="1400"/>
              <a:buChar char="●"/>
              <a:defRPr sz="1600"/>
            </a:lvl1pPr>
            <a:lvl2pPr indent="-317500" lvl="1" marL="914400" rtl="0" algn="ctr">
              <a:spcBef>
                <a:spcPts val="0"/>
              </a:spcBef>
              <a:spcAft>
                <a:spcPts val="0"/>
              </a:spcAft>
              <a:buClr>
                <a:srgbClr val="FFFFFF"/>
              </a:buClr>
              <a:buSzPts val="1400"/>
              <a:buChar char="○"/>
              <a:defRPr sz="1400">
                <a:solidFill>
                  <a:srgbClr val="FFFFFF"/>
                </a:solidFill>
              </a:defRPr>
            </a:lvl2pPr>
            <a:lvl3pPr indent="-317500" lvl="2" marL="1371600" rtl="0" algn="ctr">
              <a:spcBef>
                <a:spcPts val="0"/>
              </a:spcBef>
              <a:spcAft>
                <a:spcPts val="0"/>
              </a:spcAft>
              <a:buClr>
                <a:srgbClr val="FFFFFF"/>
              </a:buClr>
              <a:buSzPts val="1400"/>
              <a:buChar char="■"/>
              <a:defRPr sz="1400">
                <a:solidFill>
                  <a:srgbClr val="FFFFFF"/>
                </a:solidFill>
              </a:defRPr>
            </a:lvl3pPr>
            <a:lvl4pPr indent="-317500" lvl="3" marL="1828800" rtl="0" algn="ctr">
              <a:spcBef>
                <a:spcPts val="0"/>
              </a:spcBef>
              <a:spcAft>
                <a:spcPts val="0"/>
              </a:spcAft>
              <a:buClr>
                <a:srgbClr val="FFFFFF"/>
              </a:buClr>
              <a:buSzPts val="1400"/>
              <a:buChar char="●"/>
              <a:defRPr sz="1400">
                <a:solidFill>
                  <a:srgbClr val="FFFFFF"/>
                </a:solidFill>
              </a:defRPr>
            </a:lvl4pPr>
            <a:lvl5pPr indent="-317500" lvl="4" marL="2286000" rtl="0" algn="ctr">
              <a:spcBef>
                <a:spcPts val="0"/>
              </a:spcBef>
              <a:spcAft>
                <a:spcPts val="0"/>
              </a:spcAft>
              <a:buClr>
                <a:srgbClr val="FFFFFF"/>
              </a:buClr>
              <a:buSzPts val="1400"/>
              <a:buChar char="○"/>
              <a:defRPr sz="1400">
                <a:solidFill>
                  <a:srgbClr val="FFFFFF"/>
                </a:solidFill>
              </a:defRPr>
            </a:lvl5pPr>
            <a:lvl6pPr indent="-317500" lvl="5" marL="2743200" rtl="0" algn="ctr">
              <a:spcBef>
                <a:spcPts val="0"/>
              </a:spcBef>
              <a:spcAft>
                <a:spcPts val="0"/>
              </a:spcAft>
              <a:buClr>
                <a:srgbClr val="FFFFFF"/>
              </a:buClr>
              <a:buSzPts val="1400"/>
              <a:buChar char="■"/>
              <a:defRPr sz="1400">
                <a:solidFill>
                  <a:srgbClr val="FFFFFF"/>
                </a:solidFill>
              </a:defRPr>
            </a:lvl6pPr>
            <a:lvl7pPr indent="-317500" lvl="6" marL="3200400" rtl="0" algn="ctr">
              <a:spcBef>
                <a:spcPts val="0"/>
              </a:spcBef>
              <a:spcAft>
                <a:spcPts val="0"/>
              </a:spcAft>
              <a:buClr>
                <a:srgbClr val="FFFFFF"/>
              </a:buClr>
              <a:buSzPts val="1400"/>
              <a:buChar char="●"/>
              <a:defRPr sz="1400">
                <a:solidFill>
                  <a:srgbClr val="FFFFFF"/>
                </a:solidFill>
              </a:defRPr>
            </a:lvl7pPr>
            <a:lvl8pPr indent="-317500" lvl="7" marL="3657600" rtl="0" algn="ctr">
              <a:spcBef>
                <a:spcPts val="0"/>
              </a:spcBef>
              <a:spcAft>
                <a:spcPts val="0"/>
              </a:spcAft>
              <a:buClr>
                <a:srgbClr val="FFFFFF"/>
              </a:buClr>
              <a:buSzPts val="1400"/>
              <a:buChar char="○"/>
              <a:defRPr sz="1400">
                <a:solidFill>
                  <a:srgbClr val="FFFFFF"/>
                </a:solidFill>
              </a:defRPr>
            </a:lvl8pPr>
            <a:lvl9pPr indent="-317500" lvl="8" marL="4114800" rtl="0" algn="ctr">
              <a:spcBef>
                <a:spcPts val="0"/>
              </a:spcBef>
              <a:spcAft>
                <a:spcPts val="0"/>
              </a:spcAft>
              <a:buClr>
                <a:srgbClr val="FFFFFF"/>
              </a:buClr>
              <a:buSzPts val="1400"/>
              <a:buChar char="■"/>
              <a:defRPr sz="1400">
                <a:solidFill>
                  <a:srgbClr val="FFFFFF"/>
                </a:solidFill>
              </a:defRPr>
            </a:lvl9pPr>
          </a:lstStyle>
          <a:p/>
        </p:txBody>
      </p:sp>
      <p:sp>
        <p:nvSpPr>
          <p:cNvPr id="45" name="Google Shape;45;p5"/>
          <p:cNvSpPr txBox="1"/>
          <p:nvPr/>
        </p:nvSpPr>
        <p:spPr>
          <a:xfrm>
            <a:off x="1331069" y="3012575"/>
            <a:ext cx="2871300" cy="53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1800">
              <a:solidFill>
                <a:srgbClr val="FFFFFF"/>
              </a:solidFill>
              <a:latin typeface="Raleway Black"/>
              <a:ea typeface="Raleway Black"/>
              <a:cs typeface="Raleway Black"/>
              <a:sym typeface="Raleway Black"/>
            </a:endParaRPr>
          </a:p>
        </p:txBody>
      </p:sp>
      <p:sp>
        <p:nvSpPr>
          <p:cNvPr id="46" name="Google Shape;46;p5"/>
          <p:cNvSpPr txBox="1"/>
          <p:nvPr>
            <p:ph idx="4" type="subTitle"/>
          </p:nvPr>
        </p:nvSpPr>
        <p:spPr>
          <a:xfrm>
            <a:off x="1331069" y="2489492"/>
            <a:ext cx="2871300" cy="31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None/>
              <a:defRPr b="1">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None/>
              <a:defRPr b="1">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None/>
              <a:defRPr b="1">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None/>
              <a:defRPr b="1">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None/>
              <a:defRPr b="1">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None/>
              <a:defRPr b="1">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None/>
              <a:defRPr b="1">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None/>
              <a:defRPr b="1">
                <a:solidFill>
                  <a:schemeClr val="dk1"/>
                </a:solidFill>
                <a:latin typeface="Poppins ExtraBold"/>
                <a:ea typeface="Poppins ExtraBold"/>
                <a:cs typeface="Poppins ExtraBold"/>
                <a:sym typeface="Poppins ExtraBold"/>
              </a:defRPr>
            </a:lvl9pPr>
          </a:lstStyle>
          <a:p/>
        </p:txBody>
      </p:sp>
      <p:grpSp>
        <p:nvGrpSpPr>
          <p:cNvPr id="47" name="Google Shape;47;p5"/>
          <p:cNvGrpSpPr/>
          <p:nvPr/>
        </p:nvGrpSpPr>
        <p:grpSpPr>
          <a:xfrm>
            <a:off x="366700" y="730650"/>
            <a:ext cx="8208688" cy="1841088"/>
            <a:chOff x="404800" y="730650"/>
            <a:chExt cx="8208688" cy="1841088"/>
          </a:xfrm>
        </p:grpSpPr>
        <p:sp>
          <p:nvSpPr>
            <p:cNvPr id="48" name="Google Shape;48;p5"/>
            <p:cNvSpPr/>
            <p:nvPr/>
          </p:nvSpPr>
          <p:spPr>
            <a:xfrm>
              <a:off x="536175" y="730650"/>
              <a:ext cx="1189800" cy="1189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rot="10800000">
              <a:off x="8319788" y="1398812"/>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rot="10800000">
              <a:off x="8016563" y="1770163"/>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404800" y="2050938"/>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5"/>
          <p:cNvGrpSpPr/>
          <p:nvPr/>
        </p:nvGrpSpPr>
        <p:grpSpPr>
          <a:xfrm flipH="1" rot="-2700000">
            <a:off x="861334" y="3359918"/>
            <a:ext cx="596919" cy="896417"/>
            <a:chOff x="8358300" y="3550499"/>
            <a:chExt cx="596925" cy="896426"/>
          </a:xfrm>
        </p:grpSpPr>
        <p:sp>
          <p:nvSpPr>
            <p:cNvPr id="53" name="Google Shape;53;p5"/>
            <p:cNvSpPr/>
            <p:nvPr/>
          </p:nvSpPr>
          <p:spPr>
            <a:xfrm>
              <a:off x="8358300" y="4152925"/>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8383125" y="355049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6"/>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58" name="Google Shape;58;p6"/>
          <p:cNvGrpSpPr/>
          <p:nvPr/>
        </p:nvGrpSpPr>
        <p:grpSpPr>
          <a:xfrm>
            <a:off x="193224" y="250521"/>
            <a:ext cx="8719077" cy="4083144"/>
            <a:chOff x="193224" y="250521"/>
            <a:chExt cx="8719077" cy="4083144"/>
          </a:xfrm>
        </p:grpSpPr>
        <p:sp>
          <p:nvSpPr>
            <p:cNvPr id="59" name="Google Shape;59;p6"/>
            <p:cNvSpPr/>
            <p:nvPr/>
          </p:nvSpPr>
          <p:spPr>
            <a:xfrm>
              <a:off x="193228" y="1109351"/>
              <a:ext cx="470400" cy="4704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a:off x="8291625" y="4138665"/>
              <a:ext cx="194700" cy="195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8490521" y="250521"/>
              <a:ext cx="379500" cy="379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193224" y="1617493"/>
              <a:ext cx="241500" cy="241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a:off x="8532801" y="3929875"/>
              <a:ext cx="379500" cy="379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4" name="Shape 64"/>
        <p:cNvGrpSpPr/>
        <p:nvPr/>
      </p:nvGrpSpPr>
      <p:grpSpPr>
        <a:xfrm>
          <a:off x="0" y="0"/>
          <a:ext cx="0" cy="0"/>
          <a:chOff x="0" y="0"/>
          <a:chExt cx="0" cy="0"/>
        </a:xfrm>
      </p:grpSpPr>
      <p:sp>
        <p:nvSpPr>
          <p:cNvPr id="65" name="Google Shape;65;p7"/>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txBox="1"/>
          <p:nvPr>
            <p:ph type="title"/>
          </p:nvPr>
        </p:nvSpPr>
        <p:spPr>
          <a:xfrm>
            <a:off x="726376" y="1682650"/>
            <a:ext cx="4238700" cy="615900"/>
          </a:xfrm>
          <a:prstGeom prst="rect">
            <a:avLst/>
          </a:prstGeom>
        </p:spPr>
        <p:txBody>
          <a:bodyPr anchorCtr="0" anchor="ctr" bIns="91425" lIns="91425" spcFirstLastPara="1" rIns="91425" wrap="square" tIns="91425">
            <a:noAutofit/>
          </a:bodyPr>
          <a:lstStyle>
            <a:lvl1pPr lvl="0" rtl="0" algn="l">
              <a:lnSpc>
                <a:spcPct val="100000"/>
              </a:lnSpc>
              <a:spcBef>
                <a:spcPts val="0"/>
              </a:spcBef>
              <a:spcAft>
                <a:spcPts val="0"/>
              </a:spcAft>
              <a:buSzPts val="3600"/>
              <a:buNone/>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7" name="Google Shape;67;p7"/>
          <p:cNvSpPr txBox="1"/>
          <p:nvPr>
            <p:ph idx="1" type="subTitle"/>
          </p:nvPr>
        </p:nvSpPr>
        <p:spPr>
          <a:xfrm>
            <a:off x="726375" y="2297850"/>
            <a:ext cx="4238700" cy="8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68" name="Google Shape;68;p7"/>
          <p:cNvGrpSpPr/>
          <p:nvPr/>
        </p:nvGrpSpPr>
        <p:grpSpPr>
          <a:xfrm flipH="1" rot="10800000">
            <a:off x="270750" y="405549"/>
            <a:ext cx="8627325" cy="3828376"/>
            <a:chOff x="270750" y="361374"/>
            <a:chExt cx="8627325" cy="3828376"/>
          </a:xfrm>
        </p:grpSpPr>
        <p:sp>
          <p:nvSpPr>
            <p:cNvPr id="69" name="Google Shape;69;p7"/>
            <p:cNvSpPr/>
            <p:nvPr/>
          </p:nvSpPr>
          <p:spPr>
            <a:xfrm>
              <a:off x="669525" y="361374"/>
              <a:ext cx="909600" cy="9096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a:off x="270750" y="301955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a:off x="8529750" y="3895750"/>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8325975" y="294089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1708845" y="45835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 name="Shape 74"/>
        <p:cNvGrpSpPr/>
        <p:nvPr/>
      </p:nvGrpSpPr>
      <p:grpSpPr>
        <a:xfrm>
          <a:off x="0" y="0"/>
          <a:ext cx="0" cy="0"/>
          <a:chOff x="0" y="0"/>
          <a:chExt cx="0" cy="0"/>
        </a:xfrm>
      </p:grpSpPr>
      <p:sp>
        <p:nvSpPr>
          <p:cNvPr id="75" name="Google Shape;75;p8"/>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txBox="1"/>
          <p:nvPr>
            <p:ph type="title"/>
          </p:nvPr>
        </p:nvSpPr>
        <p:spPr>
          <a:xfrm>
            <a:off x="1388100" y="5263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7" name="Google Shape;77;p8"/>
          <p:cNvGrpSpPr/>
          <p:nvPr/>
        </p:nvGrpSpPr>
        <p:grpSpPr>
          <a:xfrm flipH="1" rot="10800000">
            <a:off x="1101156" y="253149"/>
            <a:ext cx="7611770" cy="2949179"/>
            <a:chOff x="404800" y="-890960"/>
            <a:chExt cx="8937149" cy="3462697"/>
          </a:xfrm>
        </p:grpSpPr>
        <p:sp>
          <p:nvSpPr>
            <p:cNvPr id="78" name="Google Shape;78;p8"/>
            <p:cNvSpPr/>
            <p:nvPr/>
          </p:nvSpPr>
          <p:spPr>
            <a:xfrm>
              <a:off x="8152149" y="-890960"/>
              <a:ext cx="1189800" cy="1189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10800000">
              <a:off x="8319788" y="1398812"/>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rot="10800000">
              <a:off x="8016563" y="1770163"/>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404800" y="2050938"/>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8"/>
          <p:cNvSpPr/>
          <p:nvPr/>
        </p:nvSpPr>
        <p:spPr>
          <a:xfrm flipH="1" rot="10800000">
            <a:off x="4746823" y="3303353"/>
            <a:ext cx="1013400" cy="10134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8"/>
          <p:cNvGrpSpPr/>
          <p:nvPr/>
        </p:nvGrpSpPr>
        <p:grpSpPr>
          <a:xfrm rot="10800000">
            <a:off x="270750" y="740109"/>
            <a:ext cx="8627325" cy="4089001"/>
            <a:chOff x="270750" y="253149"/>
            <a:chExt cx="8627325" cy="4089001"/>
          </a:xfrm>
        </p:grpSpPr>
        <p:sp>
          <p:nvSpPr>
            <p:cNvPr id="84" name="Google Shape;84;p8"/>
            <p:cNvSpPr/>
            <p:nvPr/>
          </p:nvSpPr>
          <p:spPr>
            <a:xfrm>
              <a:off x="270750" y="324815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8301150" y="4048150"/>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6009175" y="25314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8325975" y="339809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2318445" y="30595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9"/>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txBox="1"/>
          <p:nvPr>
            <p:ph type="title"/>
          </p:nvPr>
        </p:nvSpPr>
        <p:spPr>
          <a:xfrm flipH="1">
            <a:off x="5825013" y="1820700"/>
            <a:ext cx="2387100" cy="1230600"/>
          </a:xfrm>
          <a:prstGeom prst="rect">
            <a:avLst/>
          </a:prstGeom>
        </p:spPr>
        <p:txBody>
          <a:bodyPr anchorCtr="0" anchor="ctr" bIns="91425" lIns="91425" spcFirstLastPara="1" rIns="91425" wrap="square" tIns="91425">
            <a:noAutofit/>
          </a:bodyPr>
          <a:lstStyle>
            <a:lvl1pPr lvl="0" rtl="0" algn="r">
              <a:lnSpc>
                <a:spcPct val="90000"/>
              </a:lnSpc>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2" name="Google Shape;92;p9"/>
          <p:cNvSpPr txBox="1"/>
          <p:nvPr>
            <p:ph idx="1" type="body"/>
          </p:nvPr>
        </p:nvSpPr>
        <p:spPr>
          <a:xfrm flipH="1">
            <a:off x="931888" y="1206450"/>
            <a:ext cx="5082600" cy="24591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6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grpSp>
        <p:nvGrpSpPr>
          <p:cNvPr id="93" name="Google Shape;93;p9"/>
          <p:cNvGrpSpPr/>
          <p:nvPr/>
        </p:nvGrpSpPr>
        <p:grpSpPr>
          <a:xfrm>
            <a:off x="270750" y="253149"/>
            <a:ext cx="8627325" cy="4089001"/>
            <a:chOff x="270750" y="253149"/>
            <a:chExt cx="8627325" cy="4089001"/>
          </a:xfrm>
        </p:grpSpPr>
        <p:sp>
          <p:nvSpPr>
            <p:cNvPr id="94" name="Google Shape;94;p9"/>
            <p:cNvSpPr/>
            <p:nvPr/>
          </p:nvSpPr>
          <p:spPr>
            <a:xfrm>
              <a:off x="270750" y="324815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p:nvPr/>
          </p:nvSpPr>
          <p:spPr>
            <a:xfrm>
              <a:off x="8301150" y="4048150"/>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a:off x="6009175" y="25314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8325975" y="339809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318445" y="30595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sp>
        <p:nvSpPr>
          <p:cNvPr id="100" name="Google Shape;100;p10"/>
          <p:cNvSpPr/>
          <p:nvPr/>
        </p:nvSpPr>
        <p:spPr>
          <a:xfrm>
            <a:off x="101850" y="121950"/>
            <a:ext cx="8940300" cy="4899600"/>
          </a:xfrm>
          <a:prstGeom prst="roundRect">
            <a:avLst>
              <a:gd fmla="val 79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10"/>
          <p:cNvGrpSpPr/>
          <p:nvPr/>
        </p:nvGrpSpPr>
        <p:grpSpPr>
          <a:xfrm>
            <a:off x="270750" y="305956"/>
            <a:ext cx="7172425" cy="3514294"/>
            <a:chOff x="270750" y="305956"/>
            <a:chExt cx="7172425" cy="3514294"/>
          </a:xfrm>
        </p:grpSpPr>
        <p:sp>
          <p:nvSpPr>
            <p:cNvPr id="102" name="Google Shape;102;p10"/>
            <p:cNvSpPr/>
            <p:nvPr/>
          </p:nvSpPr>
          <p:spPr>
            <a:xfrm>
              <a:off x="270750" y="324815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p:nvPr/>
          </p:nvSpPr>
          <p:spPr>
            <a:xfrm>
              <a:off x="6871075" y="445024"/>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p:nvPr/>
          </p:nvSpPr>
          <p:spPr>
            <a:xfrm>
              <a:off x="2318445" y="30595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0"/>
          <p:cNvSpPr txBox="1"/>
          <p:nvPr>
            <p:ph idx="1" type="body"/>
          </p:nvPr>
        </p:nvSpPr>
        <p:spPr>
          <a:xfrm>
            <a:off x="1064175" y="3620975"/>
            <a:ext cx="35079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1800"/>
              <a:buFont typeface="Poppins ExtraBold"/>
              <a:buNone/>
              <a:defRPr>
                <a:solidFill>
                  <a:schemeClr val="dk1"/>
                </a:solidFill>
                <a:latin typeface="Poppins ExtraBold"/>
                <a:ea typeface="Poppins ExtraBold"/>
                <a:cs typeface="Poppins ExtraBold"/>
                <a:sym typeface="Poppins ExtraBold"/>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3.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800"/>
              <a:buFont typeface="Poppins ExtraBold"/>
              <a:buNone/>
              <a:defRPr sz="28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dk1"/>
              </a:buClr>
              <a:buSzPts val="2800"/>
              <a:buFont typeface="Poppins ExtraBold"/>
              <a:buNone/>
              <a:defRPr sz="2800">
                <a:solidFill>
                  <a:schemeClr val="dk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dk1"/>
              </a:buClr>
              <a:buSzPts val="2800"/>
              <a:buFont typeface="Poppins ExtraBold"/>
              <a:buNone/>
              <a:defRPr sz="2800">
                <a:solidFill>
                  <a:schemeClr val="dk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dk1"/>
              </a:buClr>
              <a:buSzPts val="2800"/>
              <a:buFont typeface="Poppins ExtraBold"/>
              <a:buNone/>
              <a:defRPr sz="2800">
                <a:solidFill>
                  <a:schemeClr val="dk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dk1"/>
              </a:buClr>
              <a:buSzPts val="2800"/>
              <a:buFont typeface="Poppins ExtraBold"/>
              <a:buNone/>
              <a:defRPr sz="2800">
                <a:solidFill>
                  <a:schemeClr val="dk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dk1"/>
              </a:buClr>
              <a:buSzPts val="2800"/>
              <a:buFont typeface="Poppins ExtraBold"/>
              <a:buNone/>
              <a:defRPr sz="2800">
                <a:solidFill>
                  <a:schemeClr val="dk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dk1"/>
              </a:buClr>
              <a:buSzPts val="2800"/>
              <a:buFont typeface="Poppins ExtraBold"/>
              <a:buNone/>
              <a:defRPr sz="2800">
                <a:solidFill>
                  <a:schemeClr val="dk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dk1"/>
              </a:buClr>
              <a:buSzPts val="2800"/>
              <a:buFont typeface="Poppins ExtraBold"/>
              <a:buNone/>
              <a:defRPr sz="2800">
                <a:solidFill>
                  <a:schemeClr val="dk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dk1"/>
              </a:buClr>
              <a:buSzPts val="2800"/>
              <a:buFont typeface="Poppins ExtraBold"/>
              <a:buNone/>
              <a:defRPr sz="2800">
                <a:solidFill>
                  <a:schemeClr val="dk1"/>
                </a:solidFill>
                <a:latin typeface="Poppins ExtraBold"/>
                <a:ea typeface="Poppins ExtraBold"/>
                <a:cs typeface="Poppins ExtraBold"/>
                <a:sym typeface="Poppins Extra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ctr"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Libre Franklin"/>
              <a:buChar char="●"/>
              <a:defRPr sz="1800">
                <a:solidFill>
                  <a:schemeClr val="dk2"/>
                </a:solidFill>
                <a:latin typeface="Libre Franklin"/>
                <a:ea typeface="Libre Franklin"/>
                <a:cs typeface="Libre Franklin"/>
                <a:sym typeface="Libre Franklin"/>
              </a:defRPr>
            </a:lvl1pPr>
            <a:lvl2pPr indent="-317500" lvl="1" marL="914400">
              <a:lnSpc>
                <a:spcPct val="100000"/>
              </a:lnSpc>
              <a:spcBef>
                <a:spcPts val="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2pPr>
            <a:lvl3pPr indent="-317500" lvl="2" marL="1371600">
              <a:lnSpc>
                <a:spcPct val="100000"/>
              </a:lnSpc>
              <a:spcBef>
                <a:spcPts val="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3pPr>
            <a:lvl4pPr indent="-317500" lvl="3" marL="1828800">
              <a:lnSpc>
                <a:spcPct val="100000"/>
              </a:lnSpc>
              <a:spcBef>
                <a:spcPts val="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4pPr>
            <a:lvl5pPr indent="-317500" lvl="4" marL="2286000">
              <a:lnSpc>
                <a:spcPct val="100000"/>
              </a:lnSpc>
              <a:spcBef>
                <a:spcPts val="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5pPr>
            <a:lvl6pPr indent="-317500" lvl="5" marL="2743200">
              <a:lnSpc>
                <a:spcPct val="100000"/>
              </a:lnSpc>
              <a:spcBef>
                <a:spcPts val="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6pPr>
            <a:lvl7pPr indent="-317500" lvl="6" marL="3200400">
              <a:lnSpc>
                <a:spcPct val="100000"/>
              </a:lnSpc>
              <a:spcBef>
                <a:spcPts val="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7pPr>
            <a:lvl8pPr indent="-317500" lvl="7" marL="3657600">
              <a:lnSpc>
                <a:spcPct val="100000"/>
              </a:lnSpc>
              <a:spcBef>
                <a:spcPts val="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8pPr>
            <a:lvl9pPr indent="-317500" lvl="8" marL="4114800">
              <a:lnSpc>
                <a:spcPct val="100000"/>
              </a:lnSpc>
              <a:spcBef>
                <a:spcPts val="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33" name="Shape 333"/>
        <p:cNvGrpSpPr/>
        <p:nvPr/>
      </p:nvGrpSpPr>
      <p:grpSpPr>
        <a:xfrm>
          <a:off x="0" y="0"/>
          <a:ext cx="0" cy="0"/>
          <a:chOff x="0" y="0"/>
          <a:chExt cx="0" cy="0"/>
        </a:xfrm>
      </p:grpSpPr>
      <p:sp>
        <p:nvSpPr>
          <p:cNvPr id="334" name="Google Shape;334;p2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35" name="Google Shape;335;p2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20" Type="http://schemas.openxmlformats.org/officeDocument/2006/relationships/slide" Target="/ppt/slides/slide27.xml"/><Relationship Id="rId22" Type="http://schemas.openxmlformats.org/officeDocument/2006/relationships/image" Target="../media/image4.png"/><Relationship Id="rId21" Type="http://schemas.openxmlformats.org/officeDocument/2006/relationships/slide" Target="/ppt/slides/slide27.xml"/><Relationship Id="rId24" Type="http://schemas.openxmlformats.org/officeDocument/2006/relationships/slide" Target="/ppt/slides/slide25.xml"/><Relationship Id="rId23" Type="http://schemas.openxmlformats.org/officeDocument/2006/relationships/slide" Target="/ppt/slides/slide25.xml"/><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slide" Target="/ppt/slides/slide8.xml"/><Relationship Id="rId9" Type="http://schemas.openxmlformats.org/officeDocument/2006/relationships/slide" Target="/ppt/slides/slide20.xml"/><Relationship Id="rId26" Type="http://schemas.openxmlformats.org/officeDocument/2006/relationships/slide" Target="/ppt/slides/slide3.xml"/><Relationship Id="rId25" Type="http://schemas.openxmlformats.org/officeDocument/2006/relationships/image" Target="../media/image1.png"/><Relationship Id="rId27" Type="http://schemas.openxmlformats.org/officeDocument/2006/relationships/image" Target="../media/image5.png"/><Relationship Id="rId5" Type="http://schemas.openxmlformats.org/officeDocument/2006/relationships/slide" Target="/ppt/slides/slide9.xml"/><Relationship Id="rId6" Type="http://schemas.openxmlformats.org/officeDocument/2006/relationships/slide" Target="/ppt/slides/slide11.xml"/><Relationship Id="rId7" Type="http://schemas.openxmlformats.org/officeDocument/2006/relationships/slide" Target="/ppt/slides/slide12.xml"/><Relationship Id="rId8" Type="http://schemas.openxmlformats.org/officeDocument/2006/relationships/slide" Target="/ppt/slides/slide16.xml"/><Relationship Id="rId11" Type="http://schemas.openxmlformats.org/officeDocument/2006/relationships/slide" Target="/ppt/slides/slide10.xml"/><Relationship Id="rId10" Type="http://schemas.openxmlformats.org/officeDocument/2006/relationships/slide" Target="/ppt/slides/slide10.xml"/><Relationship Id="rId13" Type="http://schemas.openxmlformats.org/officeDocument/2006/relationships/slide" Target="/ppt/slides/slide4.xml"/><Relationship Id="rId12" Type="http://schemas.openxmlformats.org/officeDocument/2006/relationships/image" Target="../media/image7.png"/><Relationship Id="rId15" Type="http://schemas.openxmlformats.org/officeDocument/2006/relationships/slide" Target="/ppt/slides/slide24.xml"/><Relationship Id="rId14" Type="http://schemas.openxmlformats.org/officeDocument/2006/relationships/slide" Target="/ppt/slides/slide24.xml"/><Relationship Id="rId17" Type="http://schemas.openxmlformats.org/officeDocument/2006/relationships/slide" Target="/ppt/slides/slide26.xml"/><Relationship Id="rId16" Type="http://schemas.openxmlformats.org/officeDocument/2006/relationships/image" Target="../media/image6.png"/><Relationship Id="rId19" Type="http://schemas.openxmlformats.org/officeDocument/2006/relationships/image" Target="../media/image3.png"/><Relationship Id="rId18" Type="http://schemas.openxmlformats.org/officeDocument/2006/relationships/slide" Target="/ppt/slides/slide26.xml"/></Relationships>
</file>

<file path=ppt/slides/_rels/slide11.xml.rels><?xml version="1.0" encoding="UTF-8" standalone="yes"?><Relationships xmlns="http://schemas.openxmlformats.org/package/2006/relationships"><Relationship Id="rId20" Type="http://schemas.openxmlformats.org/officeDocument/2006/relationships/slide" Target="/ppt/slides/slide27.xml"/><Relationship Id="rId22" Type="http://schemas.openxmlformats.org/officeDocument/2006/relationships/slide" Target="/ppt/slides/slide25.xml"/><Relationship Id="rId21" Type="http://schemas.openxmlformats.org/officeDocument/2006/relationships/image" Target="../media/image4.png"/><Relationship Id="rId24" Type="http://schemas.openxmlformats.org/officeDocument/2006/relationships/image" Target="../media/image1.png"/><Relationship Id="rId23" Type="http://schemas.openxmlformats.org/officeDocument/2006/relationships/slide" Target="/ppt/slides/slide25.xml"/><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slide" Target="/ppt/slides/slide8.xml"/><Relationship Id="rId4" Type="http://schemas.openxmlformats.org/officeDocument/2006/relationships/slide" Target="/ppt/slides/slide9.xml"/><Relationship Id="rId9" Type="http://schemas.openxmlformats.org/officeDocument/2006/relationships/slide" Target="/ppt/slides/slide11.xml"/><Relationship Id="rId26" Type="http://schemas.openxmlformats.org/officeDocument/2006/relationships/image" Target="../media/image5.png"/><Relationship Id="rId25" Type="http://schemas.openxmlformats.org/officeDocument/2006/relationships/slide" Target="/ppt/slides/slide3.xml"/><Relationship Id="rId5" Type="http://schemas.openxmlformats.org/officeDocument/2006/relationships/slide" Target="/ppt/slides/slide10.xml"/><Relationship Id="rId6" Type="http://schemas.openxmlformats.org/officeDocument/2006/relationships/slide" Target="/ppt/slides/slide12.xml"/><Relationship Id="rId7" Type="http://schemas.openxmlformats.org/officeDocument/2006/relationships/slide" Target="/ppt/slides/slide16.xml"/><Relationship Id="rId8" Type="http://schemas.openxmlformats.org/officeDocument/2006/relationships/slide" Target="/ppt/slides/slide20.xml"/><Relationship Id="rId11" Type="http://schemas.openxmlformats.org/officeDocument/2006/relationships/image" Target="../media/image7.png"/><Relationship Id="rId10" Type="http://schemas.openxmlformats.org/officeDocument/2006/relationships/slide" Target="/ppt/slides/slide11.xml"/><Relationship Id="rId13" Type="http://schemas.openxmlformats.org/officeDocument/2006/relationships/slide" Target="/ppt/slides/slide24.xml"/><Relationship Id="rId12" Type="http://schemas.openxmlformats.org/officeDocument/2006/relationships/slide" Target="/ppt/slides/slide4.xml"/><Relationship Id="rId15" Type="http://schemas.openxmlformats.org/officeDocument/2006/relationships/image" Target="../media/image6.png"/><Relationship Id="rId14" Type="http://schemas.openxmlformats.org/officeDocument/2006/relationships/slide" Target="/ppt/slides/slide24.xml"/><Relationship Id="rId17" Type="http://schemas.openxmlformats.org/officeDocument/2006/relationships/slide" Target="/ppt/slides/slide26.xml"/><Relationship Id="rId16" Type="http://schemas.openxmlformats.org/officeDocument/2006/relationships/slide" Target="/ppt/slides/slide26.xml"/><Relationship Id="rId19" Type="http://schemas.openxmlformats.org/officeDocument/2006/relationships/slide" Target="/ppt/slides/slide27.xml"/><Relationship Id="rId18" Type="http://schemas.openxmlformats.org/officeDocument/2006/relationships/image" Target="../media/image3.png"/></Relationships>
</file>

<file path=ppt/slides/_rels/slide12.xml.rels><?xml version="1.0" encoding="UTF-8" standalone="yes"?><Relationships xmlns="http://schemas.openxmlformats.org/package/2006/relationships"><Relationship Id="rId20" Type="http://schemas.openxmlformats.org/officeDocument/2006/relationships/slide" Target="/ppt/slides/slide27.xml"/><Relationship Id="rId22" Type="http://schemas.openxmlformats.org/officeDocument/2006/relationships/slide" Target="/ppt/slides/slide25.xml"/><Relationship Id="rId21" Type="http://schemas.openxmlformats.org/officeDocument/2006/relationships/image" Target="../media/image4.png"/><Relationship Id="rId24" Type="http://schemas.openxmlformats.org/officeDocument/2006/relationships/image" Target="../media/image1.png"/><Relationship Id="rId23" Type="http://schemas.openxmlformats.org/officeDocument/2006/relationships/slide" Target="/ppt/slides/slide25.xml"/><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slide" Target="/ppt/slides/slide13.xml"/><Relationship Id="rId4" Type="http://schemas.openxmlformats.org/officeDocument/2006/relationships/slide" Target="/ppt/slides/slide14.xml"/><Relationship Id="rId9" Type="http://schemas.openxmlformats.org/officeDocument/2006/relationships/slide" Target="/ppt/slides/slide12.xml"/><Relationship Id="rId26" Type="http://schemas.openxmlformats.org/officeDocument/2006/relationships/slide" Target="/ppt/slides/slide3.xml"/><Relationship Id="rId25" Type="http://schemas.openxmlformats.org/officeDocument/2006/relationships/slide" Target="/ppt/slides/slide8.xml"/><Relationship Id="rId27" Type="http://schemas.openxmlformats.org/officeDocument/2006/relationships/image" Target="../media/image5.png"/><Relationship Id="rId5" Type="http://schemas.openxmlformats.org/officeDocument/2006/relationships/slide" Target="/ppt/slides/slide15.xml"/><Relationship Id="rId6" Type="http://schemas.openxmlformats.org/officeDocument/2006/relationships/slide" Target="/ppt/slides/slide12.xml"/><Relationship Id="rId7" Type="http://schemas.openxmlformats.org/officeDocument/2006/relationships/slide" Target="/ppt/slides/slide16.xml"/><Relationship Id="rId8" Type="http://schemas.openxmlformats.org/officeDocument/2006/relationships/slide" Target="/ppt/slides/slide20.xml"/><Relationship Id="rId11" Type="http://schemas.openxmlformats.org/officeDocument/2006/relationships/image" Target="../media/image7.png"/><Relationship Id="rId10" Type="http://schemas.openxmlformats.org/officeDocument/2006/relationships/slide" Target="/ppt/slides/slide12.xml"/><Relationship Id="rId13" Type="http://schemas.openxmlformats.org/officeDocument/2006/relationships/slide" Target="/ppt/slides/slide24.xml"/><Relationship Id="rId12" Type="http://schemas.openxmlformats.org/officeDocument/2006/relationships/slide" Target="/ppt/slides/slide4.xml"/><Relationship Id="rId15" Type="http://schemas.openxmlformats.org/officeDocument/2006/relationships/image" Target="../media/image6.png"/><Relationship Id="rId14" Type="http://schemas.openxmlformats.org/officeDocument/2006/relationships/slide" Target="/ppt/slides/slide24.xml"/><Relationship Id="rId17" Type="http://schemas.openxmlformats.org/officeDocument/2006/relationships/slide" Target="/ppt/slides/slide26.xml"/><Relationship Id="rId16" Type="http://schemas.openxmlformats.org/officeDocument/2006/relationships/slide" Target="/ppt/slides/slide26.xml"/><Relationship Id="rId19" Type="http://schemas.openxmlformats.org/officeDocument/2006/relationships/slide" Target="/ppt/slides/slide27.xml"/><Relationship Id="rId18" Type="http://schemas.openxmlformats.org/officeDocument/2006/relationships/image" Target="../media/image3.png"/></Relationships>
</file>

<file path=ppt/slides/_rels/slide13.xml.rels><?xml version="1.0" encoding="UTF-8" standalone="yes"?><Relationships xmlns="http://schemas.openxmlformats.org/package/2006/relationships"><Relationship Id="rId20" Type="http://schemas.openxmlformats.org/officeDocument/2006/relationships/slide" Target="/ppt/slides/slide27.xml"/><Relationship Id="rId22" Type="http://schemas.openxmlformats.org/officeDocument/2006/relationships/slide" Target="/ppt/slides/slide25.xml"/><Relationship Id="rId21" Type="http://schemas.openxmlformats.org/officeDocument/2006/relationships/image" Target="../media/image4.png"/><Relationship Id="rId24" Type="http://schemas.openxmlformats.org/officeDocument/2006/relationships/image" Target="../media/image1.png"/><Relationship Id="rId23" Type="http://schemas.openxmlformats.org/officeDocument/2006/relationships/slide" Target="/ppt/slides/slide25.xml"/><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slide" Target="/ppt/slides/slide12.xml"/><Relationship Id="rId4" Type="http://schemas.openxmlformats.org/officeDocument/2006/relationships/slide" Target="/ppt/slides/slide14.xml"/><Relationship Id="rId9" Type="http://schemas.openxmlformats.org/officeDocument/2006/relationships/slide" Target="/ppt/slides/slide13.xml"/><Relationship Id="rId26" Type="http://schemas.openxmlformats.org/officeDocument/2006/relationships/slide" Target="/ppt/slides/slide3.xml"/><Relationship Id="rId25" Type="http://schemas.openxmlformats.org/officeDocument/2006/relationships/slide" Target="/ppt/slides/slide8.xml"/><Relationship Id="rId27" Type="http://schemas.openxmlformats.org/officeDocument/2006/relationships/image" Target="../media/image5.png"/><Relationship Id="rId5" Type="http://schemas.openxmlformats.org/officeDocument/2006/relationships/slide" Target="/ppt/slides/slide15.xml"/><Relationship Id="rId6" Type="http://schemas.openxmlformats.org/officeDocument/2006/relationships/slide" Target="/ppt/slides/slide13.xml"/><Relationship Id="rId7" Type="http://schemas.openxmlformats.org/officeDocument/2006/relationships/slide" Target="/ppt/slides/slide16.xml"/><Relationship Id="rId8" Type="http://schemas.openxmlformats.org/officeDocument/2006/relationships/slide" Target="/ppt/slides/slide20.xml"/><Relationship Id="rId11" Type="http://schemas.openxmlformats.org/officeDocument/2006/relationships/image" Target="../media/image7.png"/><Relationship Id="rId10" Type="http://schemas.openxmlformats.org/officeDocument/2006/relationships/slide" Target="/ppt/slides/slide13.xml"/><Relationship Id="rId13" Type="http://schemas.openxmlformats.org/officeDocument/2006/relationships/slide" Target="/ppt/slides/slide24.xml"/><Relationship Id="rId12" Type="http://schemas.openxmlformats.org/officeDocument/2006/relationships/slide" Target="/ppt/slides/slide4.xml"/><Relationship Id="rId15" Type="http://schemas.openxmlformats.org/officeDocument/2006/relationships/image" Target="../media/image6.png"/><Relationship Id="rId14" Type="http://schemas.openxmlformats.org/officeDocument/2006/relationships/slide" Target="/ppt/slides/slide24.xml"/><Relationship Id="rId17" Type="http://schemas.openxmlformats.org/officeDocument/2006/relationships/slide" Target="/ppt/slides/slide26.xml"/><Relationship Id="rId16" Type="http://schemas.openxmlformats.org/officeDocument/2006/relationships/slide" Target="/ppt/slides/slide26.xml"/><Relationship Id="rId19" Type="http://schemas.openxmlformats.org/officeDocument/2006/relationships/slide" Target="/ppt/slides/slide27.xml"/><Relationship Id="rId18" Type="http://schemas.openxmlformats.org/officeDocument/2006/relationships/image" Target="../media/image3.png"/></Relationships>
</file>

<file path=ppt/slides/_rels/slide14.xml.rels><?xml version="1.0" encoding="UTF-8" standalone="yes"?><Relationships xmlns="http://schemas.openxmlformats.org/package/2006/relationships"><Relationship Id="rId20" Type="http://schemas.openxmlformats.org/officeDocument/2006/relationships/slide" Target="/ppt/slides/slide27.xml"/><Relationship Id="rId22" Type="http://schemas.openxmlformats.org/officeDocument/2006/relationships/slide" Target="/ppt/slides/slide25.xml"/><Relationship Id="rId21" Type="http://schemas.openxmlformats.org/officeDocument/2006/relationships/image" Target="../media/image4.png"/><Relationship Id="rId24" Type="http://schemas.openxmlformats.org/officeDocument/2006/relationships/image" Target="../media/image1.png"/><Relationship Id="rId23" Type="http://schemas.openxmlformats.org/officeDocument/2006/relationships/slide" Target="/ppt/slides/slide25.xml"/><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slide" Target="/ppt/slides/slide12.xml"/><Relationship Id="rId4" Type="http://schemas.openxmlformats.org/officeDocument/2006/relationships/slide" Target="/ppt/slides/slide13.xml"/><Relationship Id="rId9" Type="http://schemas.openxmlformats.org/officeDocument/2006/relationships/slide" Target="/ppt/slides/slide14.xml"/><Relationship Id="rId26" Type="http://schemas.openxmlformats.org/officeDocument/2006/relationships/slide" Target="/ppt/slides/slide3.xml"/><Relationship Id="rId25" Type="http://schemas.openxmlformats.org/officeDocument/2006/relationships/slide" Target="/ppt/slides/slide8.xml"/><Relationship Id="rId27" Type="http://schemas.openxmlformats.org/officeDocument/2006/relationships/image" Target="../media/image5.png"/><Relationship Id="rId5" Type="http://schemas.openxmlformats.org/officeDocument/2006/relationships/slide" Target="/ppt/slides/slide15.xml"/><Relationship Id="rId6" Type="http://schemas.openxmlformats.org/officeDocument/2006/relationships/slide" Target="/ppt/slides/slide14.xml"/><Relationship Id="rId7" Type="http://schemas.openxmlformats.org/officeDocument/2006/relationships/slide" Target="/ppt/slides/slide16.xml"/><Relationship Id="rId8" Type="http://schemas.openxmlformats.org/officeDocument/2006/relationships/slide" Target="/ppt/slides/slide20.xml"/><Relationship Id="rId11" Type="http://schemas.openxmlformats.org/officeDocument/2006/relationships/image" Target="../media/image7.png"/><Relationship Id="rId10" Type="http://schemas.openxmlformats.org/officeDocument/2006/relationships/slide" Target="/ppt/slides/slide14.xml"/><Relationship Id="rId13" Type="http://schemas.openxmlformats.org/officeDocument/2006/relationships/slide" Target="/ppt/slides/slide24.xml"/><Relationship Id="rId12" Type="http://schemas.openxmlformats.org/officeDocument/2006/relationships/slide" Target="/ppt/slides/slide4.xml"/><Relationship Id="rId15" Type="http://schemas.openxmlformats.org/officeDocument/2006/relationships/image" Target="../media/image6.png"/><Relationship Id="rId14" Type="http://schemas.openxmlformats.org/officeDocument/2006/relationships/slide" Target="/ppt/slides/slide24.xml"/><Relationship Id="rId17" Type="http://schemas.openxmlformats.org/officeDocument/2006/relationships/slide" Target="/ppt/slides/slide26.xml"/><Relationship Id="rId16" Type="http://schemas.openxmlformats.org/officeDocument/2006/relationships/slide" Target="/ppt/slides/slide26.xml"/><Relationship Id="rId19" Type="http://schemas.openxmlformats.org/officeDocument/2006/relationships/slide" Target="/ppt/slides/slide27.xml"/><Relationship Id="rId18" Type="http://schemas.openxmlformats.org/officeDocument/2006/relationships/image" Target="../media/image3.png"/></Relationships>
</file>

<file path=ppt/slides/_rels/slide15.xml.rels><?xml version="1.0" encoding="UTF-8" standalone="yes"?><Relationships xmlns="http://schemas.openxmlformats.org/package/2006/relationships"><Relationship Id="rId20" Type="http://schemas.openxmlformats.org/officeDocument/2006/relationships/slide" Target="/ppt/slides/slide27.xml"/><Relationship Id="rId22" Type="http://schemas.openxmlformats.org/officeDocument/2006/relationships/slide" Target="/ppt/slides/slide25.xml"/><Relationship Id="rId21" Type="http://schemas.openxmlformats.org/officeDocument/2006/relationships/image" Target="../media/image4.png"/><Relationship Id="rId24" Type="http://schemas.openxmlformats.org/officeDocument/2006/relationships/image" Target="../media/image1.png"/><Relationship Id="rId23" Type="http://schemas.openxmlformats.org/officeDocument/2006/relationships/slide" Target="/ppt/slides/slide25.xml"/><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slide" Target="/ppt/slides/slide12.xml"/><Relationship Id="rId4" Type="http://schemas.openxmlformats.org/officeDocument/2006/relationships/slide" Target="/ppt/slides/slide13.xml"/><Relationship Id="rId9" Type="http://schemas.openxmlformats.org/officeDocument/2006/relationships/slide" Target="/ppt/slides/slide15.xml"/><Relationship Id="rId26" Type="http://schemas.openxmlformats.org/officeDocument/2006/relationships/slide" Target="/ppt/slides/slide3.xml"/><Relationship Id="rId25" Type="http://schemas.openxmlformats.org/officeDocument/2006/relationships/slide" Target="/ppt/slides/slide8.xml"/><Relationship Id="rId27" Type="http://schemas.openxmlformats.org/officeDocument/2006/relationships/image" Target="../media/image5.png"/><Relationship Id="rId5" Type="http://schemas.openxmlformats.org/officeDocument/2006/relationships/slide" Target="/ppt/slides/slide14.xml"/><Relationship Id="rId6" Type="http://schemas.openxmlformats.org/officeDocument/2006/relationships/slide" Target="/ppt/slides/slide15.xml"/><Relationship Id="rId7" Type="http://schemas.openxmlformats.org/officeDocument/2006/relationships/slide" Target="/ppt/slides/slide16.xml"/><Relationship Id="rId8" Type="http://schemas.openxmlformats.org/officeDocument/2006/relationships/slide" Target="/ppt/slides/slide20.xml"/><Relationship Id="rId11" Type="http://schemas.openxmlformats.org/officeDocument/2006/relationships/image" Target="../media/image7.png"/><Relationship Id="rId10" Type="http://schemas.openxmlformats.org/officeDocument/2006/relationships/slide" Target="/ppt/slides/slide15.xml"/><Relationship Id="rId13" Type="http://schemas.openxmlformats.org/officeDocument/2006/relationships/slide" Target="/ppt/slides/slide24.xml"/><Relationship Id="rId12" Type="http://schemas.openxmlformats.org/officeDocument/2006/relationships/slide" Target="/ppt/slides/slide4.xml"/><Relationship Id="rId15" Type="http://schemas.openxmlformats.org/officeDocument/2006/relationships/image" Target="../media/image6.png"/><Relationship Id="rId14" Type="http://schemas.openxmlformats.org/officeDocument/2006/relationships/slide" Target="/ppt/slides/slide24.xml"/><Relationship Id="rId17" Type="http://schemas.openxmlformats.org/officeDocument/2006/relationships/slide" Target="/ppt/slides/slide26.xml"/><Relationship Id="rId16" Type="http://schemas.openxmlformats.org/officeDocument/2006/relationships/slide" Target="/ppt/slides/slide26.xml"/><Relationship Id="rId19" Type="http://schemas.openxmlformats.org/officeDocument/2006/relationships/slide" Target="/ppt/slides/slide27.xml"/><Relationship Id="rId18" Type="http://schemas.openxmlformats.org/officeDocument/2006/relationships/image" Target="../media/image3.png"/></Relationships>
</file>

<file path=ppt/slides/_rels/slide16.xml.rels><?xml version="1.0" encoding="UTF-8" standalone="yes"?><Relationships xmlns="http://schemas.openxmlformats.org/package/2006/relationships"><Relationship Id="rId20" Type="http://schemas.openxmlformats.org/officeDocument/2006/relationships/image" Target="../media/image4.png"/><Relationship Id="rId22" Type="http://schemas.openxmlformats.org/officeDocument/2006/relationships/slide" Target="/ppt/slides/slide25.xml"/><Relationship Id="rId21" Type="http://schemas.openxmlformats.org/officeDocument/2006/relationships/slide" Target="/ppt/slides/slide25.xml"/><Relationship Id="rId24" Type="http://schemas.openxmlformats.org/officeDocument/2006/relationships/slide" Target="/ppt/slides/slide8.xml"/><Relationship Id="rId23" Type="http://schemas.openxmlformats.org/officeDocument/2006/relationships/image" Target="../media/image1.png"/><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slide" Target="/ppt/slides/slide17.xml"/><Relationship Id="rId4" Type="http://schemas.openxmlformats.org/officeDocument/2006/relationships/slide" Target="/ppt/slides/slide18.xml"/><Relationship Id="rId9" Type="http://schemas.openxmlformats.org/officeDocument/2006/relationships/slide" Target="/ppt/slides/slide16.xml"/><Relationship Id="rId26" Type="http://schemas.openxmlformats.org/officeDocument/2006/relationships/slide" Target="/ppt/slides/slide3.xml"/><Relationship Id="rId25" Type="http://schemas.openxmlformats.org/officeDocument/2006/relationships/slide" Target="/ppt/slides/slide12.xml"/><Relationship Id="rId27" Type="http://schemas.openxmlformats.org/officeDocument/2006/relationships/image" Target="../media/image5.png"/><Relationship Id="rId5" Type="http://schemas.openxmlformats.org/officeDocument/2006/relationships/slide" Target="/ppt/slides/slide19.xml"/><Relationship Id="rId6" Type="http://schemas.openxmlformats.org/officeDocument/2006/relationships/slide" Target="/ppt/slides/slide16.xml"/><Relationship Id="rId7" Type="http://schemas.openxmlformats.org/officeDocument/2006/relationships/slide" Target="/ppt/slides/slide20.xml"/><Relationship Id="rId8" Type="http://schemas.openxmlformats.org/officeDocument/2006/relationships/slide" Target="/ppt/slides/slide16.xml"/><Relationship Id="rId11" Type="http://schemas.openxmlformats.org/officeDocument/2006/relationships/slide" Target="/ppt/slides/slide4.xml"/><Relationship Id="rId10" Type="http://schemas.openxmlformats.org/officeDocument/2006/relationships/image" Target="../media/image7.png"/><Relationship Id="rId13" Type="http://schemas.openxmlformats.org/officeDocument/2006/relationships/slide" Target="/ppt/slides/slide24.xml"/><Relationship Id="rId12" Type="http://schemas.openxmlformats.org/officeDocument/2006/relationships/slide" Target="/ppt/slides/slide24.xml"/><Relationship Id="rId15" Type="http://schemas.openxmlformats.org/officeDocument/2006/relationships/slide" Target="/ppt/slides/slide26.xml"/><Relationship Id="rId14" Type="http://schemas.openxmlformats.org/officeDocument/2006/relationships/image" Target="../media/image6.png"/><Relationship Id="rId17" Type="http://schemas.openxmlformats.org/officeDocument/2006/relationships/image" Target="../media/image3.png"/><Relationship Id="rId16" Type="http://schemas.openxmlformats.org/officeDocument/2006/relationships/slide" Target="/ppt/slides/slide26.xml"/><Relationship Id="rId19" Type="http://schemas.openxmlformats.org/officeDocument/2006/relationships/slide" Target="/ppt/slides/slide27.xml"/><Relationship Id="rId18" Type="http://schemas.openxmlformats.org/officeDocument/2006/relationships/slide" Target="/ppt/slides/slide27.xml"/></Relationships>
</file>

<file path=ppt/slides/_rels/slide17.xml.rels><?xml version="1.0" encoding="UTF-8" standalone="yes"?><Relationships xmlns="http://schemas.openxmlformats.org/package/2006/relationships"><Relationship Id="rId20" Type="http://schemas.openxmlformats.org/officeDocument/2006/relationships/image" Target="../media/image4.png"/><Relationship Id="rId22" Type="http://schemas.openxmlformats.org/officeDocument/2006/relationships/slide" Target="/ppt/slides/slide25.xml"/><Relationship Id="rId21" Type="http://schemas.openxmlformats.org/officeDocument/2006/relationships/slide" Target="/ppt/slides/slide25.xml"/><Relationship Id="rId24" Type="http://schemas.openxmlformats.org/officeDocument/2006/relationships/slide" Target="/ppt/slides/slide8.xml"/><Relationship Id="rId23" Type="http://schemas.openxmlformats.org/officeDocument/2006/relationships/image" Target="../media/image1.png"/><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slide" Target="/ppt/slides/slide16.xml"/><Relationship Id="rId4" Type="http://schemas.openxmlformats.org/officeDocument/2006/relationships/slide" Target="/ppt/slides/slide18.xml"/><Relationship Id="rId9" Type="http://schemas.openxmlformats.org/officeDocument/2006/relationships/slide" Target="/ppt/slides/slide17.xml"/><Relationship Id="rId26" Type="http://schemas.openxmlformats.org/officeDocument/2006/relationships/slide" Target="/ppt/slides/slide3.xml"/><Relationship Id="rId25" Type="http://schemas.openxmlformats.org/officeDocument/2006/relationships/slide" Target="/ppt/slides/slide12.xml"/><Relationship Id="rId27" Type="http://schemas.openxmlformats.org/officeDocument/2006/relationships/image" Target="../media/image5.png"/><Relationship Id="rId5" Type="http://schemas.openxmlformats.org/officeDocument/2006/relationships/slide" Target="/ppt/slides/slide19.xml"/><Relationship Id="rId6" Type="http://schemas.openxmlformats.org/officeDocument/2006/relationships/slide" Target="/ppt/slides/slide17.xml"/><Relationship Id="rId7" Type="http://schemas.openxmlformats.org/officeDocument/2006/relationships/slide" Target="/ppt/slides/slide20.xml"/><Relationship Id="rId8" Type="http://schemas.openxmlformats.org/officeDocument/2006/relationships/slide" Target="/ppt/slides/slide17.xml"/><Relationship Id="rId11" Type="http://schemas.openxmlformats.org/officeDocument/2006/relationships/slide" Target="/ppt/slides/slide4.xml"/><Relationship Id="rId10" Type="http://schemas.openxmlformats.org/officeDocument/2006/relationships/image" Target="../media/image7.png"/><Relationship Id="rId13" Type="http://schemas.openxmlformats.org/officeDocument/2006/relationships/slide" Target="/ppt/slides/slide24.xml"/><Relationship Id="rId12" Type="http://schemas.openxmlformats.org/officeDocument/2006/relationships/slide" Target="/ppt/slides/slide24.xml"/><Relationship Id="rId15" Type="http://schemas.openxmlformats.org/officeDocument/2006/relationships/slide" Target="/ppt/slides/slide26.xml"/><Relationship Id="rId14" Type="http://schemas.openxmlformats.org/officeDocument/2006/relationships/image" Target="../media/image6.png"/><Relationship Id="rId17" Type="http://schemas.openxmlformats.org/officeDocument/2006/relationships/image" Target="../media/image3.png"/><Relationship Id="rId16" Type="http://schemas.openxmlformats.org/officeDocument/2006/relationships/slide" Target="/ppt/slides/slide26.xml"/><Relationship Id="rId19" Type="http://schemas.openxmlformats.org/officeDocument/2006/relationships/slide" Target="/ppt/slides/slide27.xml"/><Relationship Id="rId18" Type="http://schemas.openxmlformats.org/officeDocument/2006/relationships/slide" Target="/ppt/slides/slide27.xml"/></Relationships>
</file>

<file path=ppt/slides/_rels/slide18.xml.rels><?xml version="1.0" encoding="UTF-8" standalone="yes"?><Relationships xmlns="http://schemas.openxmlformats.org/package/2006/relationships"><Relationship Id="rId20" Type="http://schemas.openxmlformats.org/officeDocument/2006/relationships/image" Target="../media/image4.png"/><Relationship Id="rId22" Type="http://schemas.openxmlformats.org/officeDocument/2006/relationships/slide" Target="/ppt/slides/slide25.xml"/><Relationship Id="rId21" Type="http://schemas.openxmlformats.org/officeDocument/2006/relationships/slide" Target="/ppt/slides/slide25.xml"/><Relationship Id="rId24" Type="http://schemas.openxmlformats.org/officeDocument/2006/relationships/slide" Target="/ppt/slides/slide8.xml"/><Relationship Id="rId23" Type="http://schemas.openxmlformats.org/officeDocument/2006/relationships/image" Target="../media/image1.png"/><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slide" Target="/ppt/slides/slide16.xml"/><Relationship Id="rId4" Type="http://schemas.openxmlformats.org/officeDocument/2006/relationships/slide" Target="/ppt/slides/slide17.xml"/><Relationship Id="rId9" Type="http://schemas.openxmlformats.org/officeDocument/2006/relationships/slide" Target="/ppt/slides/slide18.xml"/><Relationship Id="rId26" Type="http://schemas.openxmlformats.org/officeDocument/2006/relationships/slide" Target="/ppt/slides/slide3.xml"/><Relationship Id="rId25" Type="http://schemas.openxmlformats.org/officeDocument/2006/relationships/slide" Target="/ppt/slides/slide12.xml"/><Relationship Id="rId27" Type="http://schemas.openxmlformats.org/officeDocument/2006/relationships/image" Target="../media/image5.png"/><Relationship Id="rId5" Type="http://schemas.openxmlformats.org/officeDocument/2006/relationships/slide" Target="/ppt/slides/slide19.xml"/><Relationship Id="rId6" Type="http://schemas.openxmlformats.org/officeDocument/2006/relationships/slide" Target="/ppt/slides/slide18.xml"/><Relationship Id="rId7" Type="http://schemas.openxmlformats.org/officeDocument/2006/relationships/slide" Target="/ppt/slides/slide20.xml"/><Relationship Id="rId8" Type="http://schemas.openxmlformats.org/officeDocument/2006/relationships/slide" Target="/ppt/slides/slide18.xml"/><Relationship Id="rId11" Type="http://schemas.openxmlformats.org/officeDocument/2006/relationships/slide" Target="/ppt/slides/slide4.xml"/><Relationship Id="rId10" Type="http://schemas.openxmlformats.org/officeDocument/2006/relationships/image" Target="../media/image7.png"/><Relationship Id="rId13" Type="http://schemas.openxmlformats.org/officeDocument/2006/relationships/slide" Target="/ppt/slides/slide24.xml"/><Relationship Id="rId12" Type="http://schemas.openxmlformats.org/officeDocument/2006/relationships/slide" Target="/ppt/slides/slide24.xml"/><Relationship Id="rId15" Type="http://schemas.openxmlformats.org/officeDocument/2006/relationships/slide" Target="/ppt/slides/slide26.xml"/><Relationship Id="rId14" Type="http://schemas.openxmlformats.org/officeDocument/2006/relationships/image" Target="../media/image6.png"/><Relationship Id="rId17" Type="http://schemas.openxmlformats.org/officeDocument/2006/relationships/image" Target="../media/image3.png"/><Relationship Id="rId16" Type="http://schemas.openxmlformats.org/officeDocument/2006/relationships/slide" Target="/ppt/slides/slide26.xml"/><Relationship Id="rId19" Type="http://schemas.openxmlformats.org/officeDocument/2006/relationships/slide" Target="/ppt/slides/slide27.xml"/><Relationship Id="rId18" Type="http://schemas.openxmlformats.org/officeDocument/2006/relationships/slide" Target="/ppt/slides/slide27.xml"/></Relationships>
</file>

<file path=ppt/slides/_rels/slide19.xml.rels><?xml version="1.0" encoding="UTF-8" standalone="yes"?><Relationships xmlns="http://schemas.openxmlformats.org/package/2006/relationships"><Relationship Id="rId20" Type="http://schemas.openxmlformats.org/officeDocument/2006/relationships/slide" Target="/ppt/slides/slide27.xml"/><Relationship Id="rId22" Type="http://schemas.openxmlformats.org/officeDocument/2006/relationships/slide" Target="/ppt/slides/slide25.xml"/><Relationship Id="rId21" Type="http://schemas.openxmlformats.org/officeDocument/2006/relationships/image" Target="../media/image4.png"/><Relationship Id="rId24" Type="http://schemas.openxmlformats.org/officeDocument/2006/relationships/image" Target="../media/image1.png"/><Relationship Id="rId23" Type="http://schemas.openxmlformats.org/officeDocument/2006/relationships/slide" Target="/ppt/slides/slide25.xml"/><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slide" Target="/ppt/slides/slide16.xml"/><Relationship Id="rId4" Type="http://schemas.openxmlformats.org/officeDocument/2006/relationships/slide" Target="/ppt/slides/slide17.xml"/><Relationship Id="rId9" Type="http://schemas.openxmlformats.org/officeDocument/2006/relationships/slide" Target="/ppt/slides/slide19.xml"/><Relationship Id="rId26" Type="http://schemas.openxmlformats.org/officeDocument/2006/relationships/slide" Target="/ppt/slides/slide12.xml"/><Relationship Id="rId25" Type="http://schemas.openxmlformats.org/officeDocument/2006/relationships/slide" Target="/ppt/slides/slide8.xml"/><Relationship Id="rId28" Type="http://schemas.openxmlformats.org/officeDocument/2006/relationships/image" Target="../media/image5.png"/><Relationship Id="rId27" Type="http://schemas.openxmlformats.org/officeDocument/2006/relationships/slide" Target="/ppt/slides/slide3.xml"/><Relationship Id="rId5" Type="http://schemas.openxmlformats.org/officeDocument/2006/relationships/slide" Target="/ppt/slides/slide18.xml"/><Relationship Id="rId6" Type="http://schemas.openxmlformats.org/officeDocument/2006/relationships/slide" Target="/ppt/slides/slide19.xml"/><Relationship Id="rId7" Type="http://schemas.openxmlformats.org/officeDocument/2006/relationships/slide" Target="/ppt/slides/slide19.xml"/><Relationship Id="rId8" Type="http://schemas.openxmlformats.org/officeDocument/2006/relationships/slide" Target="/ppt/slides/slide20.xml"/><Relationship Id="rId11" Type="http://schemas.openxmlformats.org/officeDocument/2006/relationships/image" Target="../media/image7.png"/><Relationship Id="rId10" Type="http://schemas.openxmlformats.org/officeDocument/2006/relationships/slide" Target="/ppt/slides/slide19.xml"/><Relationship Id="rId13" Type="http://schemas.openxmlformats.org/officeDocument/2006/relationships/slide" Target="/ppt/slides/slide24.xml"/><Relationship Id="rId12" Type="http://schemas.openxmlformats.org/officeDocument/2006/relationships/slide" Target="/ppt/slides/slide4.xml"/><Relationship Id="rId15" Type="http://schemas.openxmlformats.org/officeDocument/2006/relationships/image" Target="../media/image6.png"/><Relationship Id="rId14" Type="http://schemas.openxmlformats.org/officeDocument/2006/relationships/slide" Target="/ppt/slides/slide24.xml"/><Relationship Id="rId17" Type="http://schemas.openxmlformats.org/officeDocument/2006/relationships/slide" Target="/ppt/slides/slide26.xml"/><Relationship Id="rId16" Type="http://schemas.openxmlformats.org/officeDocument/2006/relationships/slide" Target="/ppt/slides/slide26.xml"/><Relationship Id="rId19" Type="http://schemas.openxmlformats.org/officeDocument/2006/relationships/slide" Target="/ppt/slides/slide27.xml"/><Relationship Id="rId18" Type="http://schemas.openxmlformats.org/officeDocument/2006/relationships/image" Target="../media/image3.png"/></Relationships>
</file>

<file path=ppt/slides/_rels/slide2.xml.rels><?xml version="1.0" encoding="UTF-8" standalone="yes"?><Relationships xmlns="http://schemas.openxmlformats.org/package/2006/relationships"><Relationship Id="rId40" Type="http://schemas.openxmlformats.org/officeDocument/2006/relationships/image" Target="../media/image1.png"/><Relationship Id="rId20" Type="http://schemas.openxmlformats.org/officeDocument/2006/relationships/image" Target="../media/image5.png"/><Relationship Id="rId22" Type="http://schemas.openxmlformats.org/officeDocument/2006/relationships/slide" Target="/ppt/slides/slide12.xml"/><Relationship Id="rId21" Type="http://schemas.openxmlformats.org/officeDocument/2006/relationships/slide" Target="/ppt/slides/slide8.xml"/><Relationship Id="rId24" Type="http://schemas.openxmlformats.org/officeDocument/2006/relationships/slide" Target="/ppt/slides/slide20.xml"/><Relationship Id="rId23" Type="http://schemas.openxmlformats.org/officeDocument/2006/relationships/slide" Target="/ppt/slides/slide16.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29.xml"/><Relationship Id="rId26" Type="http://schemas.openxmlformats.org/officeDocument/2006/relationships/slide" Target="/ppt/slides/slide3.xml"/><Relationship Id="rId25" Type="http://schemas.openxmlformats.org/officeDocument/2006/relationships/slide" Target="/ppt/slides/slide3.xml"/><Relationship Id="rId28" Type="http://schemas.openxmlformats.org/officeDocument/2006/relationships/slide" Target="/ppt/slides/slide4.xml"/><Relationship Id="rId27" Type="http://schemas.openxmlformats.org/officeDocument/2006/relationships/image" Target="../media/image7.png"/><Relationship Id="rId5" Type="http://schemas.openxmlformats.org/officeDocument/2006/relationships/hyperlink" Target="http://bit.ly/33VAFh3" TargetMode="External"/><Relationship Id="rId6" Type="http://schemas.openxmlformats.org/officeDocument/2006/relationships/slide" Target="/ppt/slides/slide28.xml"/><Relationship Id="rId29" Type="http://schemas.openxmlformats.org/officeDocument/2006/relationships/slide" Target="/ppt/slides/slide24.xml"/><Relationship Id="rId7" Type="http://schemas.openxmlformats.org/officeDocument/2006/relationships/slide" Target="/ppt/slides/slide27.xml"/><Relationship Id="rId8" Type="http://schemas.openxmlformats.org/officeDocument/2006/relationships/slide" Target="/ppt/slides/slide27.xml"/><Relationship Id="rId31" Type="http://schemas.openxmlformats.org/officeDocument/2006/relationships/image" Target="../media/image6.png"/><Relationship Id="rId30" Type="http://schemas.openxmlformats.org/officeDocument/2006/relationships/slide" Target="/ppt/slides/slide24.xml"/><Relationship Id="rId11" Type="http://schemas.openxmlformats.org/officeDocument/2006/relationships/slide" Target="/ppt/slides/slide30.xml"/><Relationship Id="rId33" Type="http://schemas.openxmlformats.org/officeDocument/2006/relationships/slide" Target="/ppt/slides/slide26.xml"/><Relationship Id="rId10" Type="http://schemas.openxmlformats.org/officeDocument/2006/relationships/slide" Target="/ppt/slides/slide29.xml"/><Relationship Id="rId32" Type="http://schemas.openxmlformats.org/officeDocument/2006/relationships/slide" Target="/ppt/slides/slide26.xml"/><Relationship Id="rId13" Type="http://schemas.openxmlformats.org/officeDocument/2006/relationships/slide" Target="/ppt/slides/slide31.xml"/><Relationship Id="rId35" Type="http://schemas.openxmlformats.org/officeDocument/2006/relationships/slide" Target="/ppt/slides/slide27.xml"/><Relationship Id="rId12" Type="http://schemas.openxmlformats.org/officeDocument/2006/relationships/slide" Target="/ppt/slides/slide31.xml"/><Relationship Id="rId34" Type="http://schemas.openxmlformats.org/officeDocument/2006/relationships/image" Target="../media/image3.png"/><Relationship Id="rId1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37" Type="http://schemas.openxmlformats.org/officeDocument/2006/relationships/image" Target="../media/image4.png"/><Relationship Id="rId14" Type="http://schemas.openxmlformats.org/officeDocument/2006/relationships/slide" Target="/ppt/slides/slide32.xml"/><Relationship Id="rId36" Type="http://schemas.openxmlformats.org/officeDocument/2006/relationships/slide" Target="/ppt/slides/slide27.xml"/><Relationship Id="rId17" Type="http://schemas.openxmlformats.org/officeDocument/2006/relationships/slide" Target="/ppt/slides/slide33.xml"/><Relationship Id="rId39" Type="http://schemas.openxmlformats.org/officeDocument/2006/relationships/slide" Target="/ppt/slides/slide25.xml"/><Relationship Id="rId16" Type="http://schemas.openxmlformats.org/officeDocument/2006/relationships/slide" Target="/ppt/slides/slide33.xml"/><Relationship Id="rId38" Type="http://schemas.openxmlformats.org/officeDocument/2006/relationships/slide" Target="/ppt/slides/slide25.xml"/><Relationship Id="rId19" Type="http://schemas.openxmlformats.org/officeDocument/2006/relationships/slide" Target="/ppt/slides/slide3.xml"/><Relationship Id="rId18" Type="http://schemas.openxmlformats.org/officeDocument/2006/relationships/slide" Target="/ppt/slides/slide39.xml"/></Relationships>
</file>

<file path=ppt/slides/_rels/slide20.xml.rels><?xml version="1.0" encoding="UTF-8" standalone="yes"?><Relationships xmlns="http://schemas.openxmlformats.org/package/2006/relationships"><Relationship Id="rId20" Type="http://schemas.openxmlformats.org/officeDocument/2006/relationships/slide" Target="/ppt/slides/slide27.xml"/><Relationship Id="rId22" Type="http://schemas.openxmlformats.org/officeDocument/2006/relationships/image" Target="../media/image4.png"/><Relationship Id="rId21" Type="http://schemas.openxmlformats.org/officeDocument/2006/relationships/slide" Target="/ppt/slides/slide27.xml"/><Relationship Id="rId24" Type="http://schemas.openxmlformats.org/officeDocument/2006/relationships/slide" Target="/ppt/slides/slide25.xml"/><Relationship Id="rId23" Type="http://schemas.openxmlformats.org/officeDocument/2006/relationships/slide" Target="/ppt/slides/slide25.xml"/><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slide" Target="/ppt/slides/slide20.xml"/><Relationship Id="rId4" Type="http://schemas.openxmlformats.org/officeDocument/2006/relationships/image" Target="../media/image5.png"/><Relationship Id="rId9" Type="http://schemas.openxmlformats.org/officeDocument/2006/relationships/slide" Target="/ppt/slides/slide20.xml"/><Relationship Id="rId26" Type="http://schemas.openxmlformats.org/officeDocument/2006/relationships/slide" Target="/ppt/slides/slide8.xml"/><Relationship Id="rId25" Type="http://schemas.openxmlformats.org/officeDocument/2006/relationships/image" Target="../media/image1.png"/><Relationship Id="rId28" Type="http://schemas.openxmlformats.org/officeDocument/2006/relationships/slide" Target="/ppt/slides/slide16.xml"/><Relationship Id="rId27" Type="http://schemas.openxmlformats.org/officeDocument/2006/relationships/slide" Target="/ppt/slides/slide12.xml"/><Relationship Id="rId5" Type="http://schemas.openxmlformats.org/officeDocument/2006/relationships/slide" Target="/ppt/slides/slide21.xml"/><Relationship Id="rId6" Type="http://schemas.openxmlformats.org/officeDocument/2006/relationships/slide" Target="/ppt/slides/slide22.xml"/><Relationship Id="rId7" Type="http://schemas.openxmlformats.org/officeDocument/2006/relationships/slide" Target="/ppt/slides/slide23.xml"/><Relationship Id="rId8" Type="http://schemas.openxmlformats.org/officeDocument/2006/relationships/slide" Target="/ppt/slides/slide20.xml"/><Relationship Id="rId11" Type="http://schemas.openxmlformats.org/officeDocument/2006/relationships/slide" Target="/ppt/slides/slide20.xml"/><Relationship Id="rId10" Type="http://schemas.openxmlformats.org/officeDocument/2006/relationships/slide" Target="/ppt/slides/slide20.xml"/><Relationship Id="rId13" Type="http://schemas.openxmlformats.org/officeDocument/2006/relationships/slide" Target="/ppt/slides/slide4.xml"/><Relationship Id="rId12" Type="http://schemas.openxmlformats.org/officeDocument/2006/relationships/image" Target="../media/image7.png"/><Relationship Id="rId15" Type="http://schemas.openxmlformats.org/officeDocument/2006/relationships/slide" Target="/ppt/slides/slide24.xml"/><Relationship Id="rId14" Type="http://schemas.openxmlformats.org/officeDocument/2006/relationships/slide" Target="/ppt/slides/slide24.xml"/><Relationship Id="rId17" Type="http://schemas.openxmlformats.org/officeDocument/2006/relationships/slide" Target="/ppt/slides/slide26.xml"/><Relationship Id="rId16" Type="http://schemas.openxmlformats.org/officeDocument/2006/relationships/image" Target="../media/image6.png"/><Relationship Id="rId19" Type="http://schemas.openxmlformats.org/officeDocument/2006/relationships/image" Target="../media/image3.png"/><Relationship Id="rId18" Type="http://schemas.openxmlformats.org/officeDocument/2006/relationships/slide" Target="/ppt/slides/slide26.xml"/></Relationships>
</file>

<file path=ppt/slides/_rels/slide21.xml.rels><?xml version="1.0" encoding="UTF-8" standalone="yes"?><Relationships xmlns="http://schemas.openxmlformats.org/package/2006/relationships"><Relationship Id="rId20" Type="http://schemas.openxmlformats.org/officeDocument/2006/relationships/image" Target="../media/image4.png"/><Relationship Id="rId22" Type="http://schemas.openxmlformats.org/officeDocument/2006/relationships/slide" Target="/ppt/slides/slide25.xml"/><Relationship Id="rId21" Type="http://schemas.openxmlformats.org/officeDocument/2006/relationships/slide" Target="/ppt/slides/slide25.xml"/><Relationship Id="rId24" Type="http://schemas.openxmlformats.org/officeDocument/2006/relationships/slide" Target="/ppt/slides/slide8.xml"/><Relationship Id="rId23" Type="http://schemas.openxmlformats.org/officeDocument/2006/relationships/image" Target="../media/image1.png"/><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slide" Target="/ppt/slides/slide20.xml"/><Relationship Id="rId4" Type="http://schemas.openxmlformats.org/officeDocument/2006/relationships/slide" Target="/ppt/slides/slide22.xml"/><Relationship Id="rId9" Type="http://schemas.openxmlformats.org/officeDocument/2006/relationships/slide" Target="/ppt/slides/slide21.xml"/><Relationship Id="rId26" Type="http://schemas.openxmlformats.org/officeDocument/2006/relationships/slide" Target="/ppt/slides/slide16.xml"/><Relationship Id="rId25" Type="http://schemas.openxmlformats.org/officeDocument/2006/relationships/slide" Target="/ppt/slides/slide12.xml"/><Relationship Id="rId28" Type="http://schemas.openxmlformats.org/officeDocument/2006/relationships/image" Target="../media/image5.png"/><Relationship Id="rId27" Type="http://schemas.openxmlformats.org/officeDocument/2006/relationships/slide" Target="/ppt/slides/slide3.xml"/><Relationship Id="rId5" Type="http://schemas.openxmlformats.org/officeDocument/2006/relationships/slide" Target="/ppt/slides/slide23.xml"/><Relationship Id="rId6" Type="http://schemas.openxmlformats.org/officeDocument/2006/relationships/slide" Target="/ppt/slides/slide21.xml"/><Relationship Id="rId7" Type="http://schemas.openxmlformats.org/officeDocument/2006/relationships/slide" Target="/ppt/slides/slide21.xml"/><Relationship Id="rId8" Type="http://schemas.openxmlformats.org/officeDocument/2006/relationships/slide" Target="/ppt/slides/slide21.xml"/><Relationship Id="rId11" Type="http://schemas.openxmlformats.org/officeDocument/2006/relationships/slide" Target="/ppt/slides/slide4.xml"/><Relationship Id="rId10" Type="http://schemas.openxmlformats.org/officeDocument/2006/relationships/image" Target="../media/image7.png"/><Relationship Id="rId13" Type="http://schemas.openxmlformats.org/officeDocument/2006/relationships/slide" Target="/ppt/slides/slide24.xml"/><Relationship Id="rId12" Type="http://schemas.openxmlformats.org/officeDocument/2006/relationships/slide" Target="/ppt/slides/slide24.xml"/><Relationship Id="rId15" Type="http://schemas.openxmlformats.org/officeDocument/2006/relationships/slide" Target="/ppt/slides/slide26.xml"/><Relationship Id="rId14" Type="http://schemas.openxmlformats.org/officeDocument/2006/relationships/image" Target="../media/image6.png"/><Relationship Id="rId17" Type="http://schemas.openxmlformats.org/officeDocument/2006/relationships/image" Target="../media/image3.png"/><Relationship Id="rId16" Type="http://schemas.openxmlformats.org/officeDocument/2006/relationships/slide" Target="/ppt/slides/slide26.xml"/><Relationship Id="rId19" Type="http://schemas.openxmlformats.org/officeDocument/2006/relationships/slide" Target="/ppt/slides/slide27.xml"/><Relationship Id="rId18" Type="http://schemas.openxmlformats.org/officeDocument/2006/relationships/slide" Target="/ppt/slides/slide27.xml"/></Relationships>
</file>

<file path=ppt/slides/_rels/slide22.xml.rels><?xml version="1.0" encoding="UTF-8" standalone="yes"?><Relationships xmlns="http://schemas.openxmlformats.org/package/2006/relationships"><Relationship Id="rId20" Type="http://schemas.openxmlformats.org/officeDocument/2006/relationships/image" Target="../media/image4.png"/><Relationship Id="rId22" Type="http://schemas.openxmlformats.org/officeDocument/2006/relationships/slide" Target="/ppt/slides/slide25.xml"/><Relationship Id="rId21" Type="http://schemas.openxmlformats.org/officeDocument/2006/relationships/slide" Target="/ppt/slides/slide25.xml"/><Relationship Id="rId24" Type="http://schemas.openxmlformats.org/officeDocument/2006/relationships/slide" Target="/ppt/slides/slide8.xml"/><Relationship Id="rId23" Type="http://schemas.openxmlformats.org/officeDocument/2006/relationships/image" Target="../media/image1.png"/><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slide" Target="/ppt/slides/slide20.xml"/><Relationship Id="rId4" Type="http://schemas.openxmlformats.org/officeDocument/2006/relationships/slide" Target="/ppt/slides/slide21.xml"/><Relationship Id="rId9" Type="http://schemas.openxmlformats.org/officeDocument/2006/relationships/slide" Target="/ppt/slides/slide22.xml"/><Relationship Id="rId26" Type="http://schemas.openxmlformats.org/officeDocument/2006/relationships/slide" Target="/ppt/slides/slide16.xml"/><Relationship Id="rId25" Type="http://schemas.openxmlformats.org/officeDocument/2006/relationships/slide" Target="/ppt/slides/slide12.xml"/><Relationship Id="rId28" Type="http://schemas.openxmlformats.org/officeDocument/2006/relationships/image" Target="../media/image5.png"/><Relationship Id="rId27" Type="http://schemas.openxmlformats.org/officeDocument/2006/relationships/slide" Target="/ppt/slides/slide3.xml"/><Relationship Id="rId5" Type="http://schemas.openxmlformats.org/officeDocument/2006/relationships/slide" Target="/ppt/slides/slide23.xml"/><Relationship Id="rId6" Type="http://schemas.openxmlformats.org/officeDocument/2006/relationships/slide" Target="/ppt/slides/slide22.xml"/><Relationship Id="rId7" Type="http://schemas.openxmlformats.org/officeDocument/2006/relationships/slide" Target="/ppt/slides/slide22.xml"/><Relationship Id="rId8" Type="http://schemas.openxmlformats.org/officeDocument/2006/relationships/slide" Target="/ppt/slides/slide22.xml"/><Relationship Id="rId11" Type="http://schemas.openxmlformats.org/officeDocument/2006/relationships/slide" Target="/ppt/slides/slide4.xml"/><Relationship Id="rId10" Type="http://schemas.openxmlformats.org/officeDocument/2006/relationships/image" Target="../media/image7.png"/><Relationship Id="rId13" Type="http://schemas.openxmlformats.org/officeDocument/2006/relationships/slide" Target="/ppt/slides/slide24.xml"/><Relationship Id="rId12" Type="http://schemas.openxmlformats.org/officeDocument/2006/relationships/slide" Target="/ppt/slides/slide24.xml"/><Relationship Id="rId15" Type="http://schemas.openxmlformats.org/officeDocument/2006/relationships/slide" Target="/ppt/slides/slide26.xml"/><Relationship Id="rId14" Type="http://schemas.openxmlformats.org/officeDocument/2006/relationships/image" Target="../media/image6.png"/><Relationship Id="rId17" Type="http://schemas.openxmlformats.org/officeDocument/2006/relationships/image" Target="../media/image3.png"/><Relationship Id="rId16" Type="http://schemas.openxmlformats.org/officeDocument/2006/relationships/slide" Target="/ppt/slides/slide26.xml"/><Relationship Id="rId19" Type="http://schemas.openxmlformats.org/officeDocument/2006/relationships/slide" Target="/ppt/slides/slide27.xml"/><Relationship Id="rId18" Type="http://schemas.openxmlformats.org/officeDocument/2006/relationships/slide" Target="/ppt/slides/slide27.xml"/></Relationships>
</file>

<file path=ppt/slides/_rels/slide23.xml.rels><?xml version="1.0" encoding="UTF-8" standalone="yes"?><Relationships xmlns="http://schemas.openxmlformats.org/package/2006/relationships"><Relationship Id="rId20" Type="http://schemas.openxmlformats.org/officeDocument/2006/relationships/image" Target="../media/image4.png"/><Relationship Id="rId22" Type="http://schemas.openxmlformats.org/officeDocument/2006/relationships/slide" Target="/ppt/slides/slide25.xml"/><Relationship Id="rId21" Type="http://schemas.openxmlformats.org/officeDocument/2006/relationships/slide" Target="/ppt/slides/slide25.xml"/><Relationship Id="rId24" Type="http://schemas.openxmlformats.org/officeDocument/2006/relationships/slide" Target="/ppt/slides/slide8.xml"/><Relationship Id="rId23" Type="http://schemas.openxmlformats.org/officeDocument/2006/relationships/image" Target="../media/image1.png"/><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slide" Target="/ppt/slides/slide20.xml"/><Relationship Id="rId4" Type="http://schemas.openxmlformats.org/officeDocument/2006/relationships/slide" Target="/ppt/slides/slide21.xml"/><Relationship Id="rId9" Type="http://schemas.openxmlformats.org/officeDocument/2006/relationships/slide" Target="/ppt/slides/slide23.xml"/><Relationship Id="rId26" Type="http://schemas.openxmlformats.org/officeDocument/2006/relationships/slide" Target="/ppt/slides/slide16.xml"/><Relationship Id="rId25" Type="http://schemas.openxmlformats.org/officeDocument/2006/relationships/slide" Target="/ppt/slides/slide12.xml"/><Relationship Id="rId28" Type="http://schemas.openxmlformats.org/officeDocument/2006/relationships/image" Target="../media/image5.png"/><Relationship Id="rId27" Type="http://schemas.openxmlformats.org/officeDocument/2006/relationships/slide" Target="/ppt/slides/slide3.xml"/><Relationship Id="rId5" Type="http://schemas.openxmlformats.org/officeDocument/2006/relationships/slide" Target="/ppt/slides/slide22.xml"/><Relationship Id="rId6" Type="http://schemas.openxmlformats.org/officeDocument/2006/relationships/slide" Target="/ppt/slides/slide23.xml"/><Relationship Id="rId7" Type="http://schemas.openxmlformats.org/officeDocument/2006/relationships/slide" Target="/ppt/slides/slide23.xml"/><Relationship Id="rId8" Type="http://schemas.openxmlformats.org/officeDocument/2006/relationships/slide" Target="/ppt/slides/slide23.xml"/><Relationship Id="rId11" Type="http://schemas.openxmlformats.org/officeDocument/2006/relationships/slide" Target="/ppt/slides/slide4.xml"/><Relationship Id="rId10" Type="http://schemas.openxmlformats.org/officeDocument/2006/relationships/image" Target="../media/image7.png"/><Relationship Id="rId13" Type="http://schemas.openxmlformats.org/officeDocument/2006/relationships/slide" Target="/ppt/slides/slide24.xml"/><Relationship Id="rId12" Type="http://schemas.openxmlformats.org/officeDocument/2006/relationships/slide" Target="/ppt/slides/slide24.xml"/><Relationship Id="rId15" Type="http://schemas.openxmlformats.org/officeDocument/2006/relationships/slide" Target="/ppt/slides/slide26.xml"/><Relationship Id="rId14" Type="http://schemas.openxmlformats.org/officeDocument/2006/relationships/image" Target="../media/image6.png"/><Relationship Id="rId17" Type="http://schemas.openxmlformats.org/officeDocument/2006/relationships/image" Target="../media/image3.png"/><Relationship Id="rId16" Type="http://schemas.openxmlformats.org/officeDocument/2006/relationships/slide" Target="/ppt/slides/slide26.xml"/><Relationship Id="rId19" Type="http://schemas.openxmlformats.org/officeDocument/2006/relationships/slide" Target="/ppt/slides/slide27.xml"/><Relationship Id="rId18" Type="http://schemas.openxmlformats.org/officeDocument/2006/relationships/slide" Target="/ppt/slides/slide27.xml"/></Relationships>
</file>

<file path=ppt/slides/_rels/slide24.xml.rels><?xml version="1.0" encoding="UTF-8" standalone="yes"?><Relationships xmlns="http://schemas.openxmlformats.org/package/2006/relationships"><Relationship Id="rId20" Type="http://schemas.openxmlformats.org/officeDocument/2006/relationships/slide" Target="/ppt/slides/slide12.xml"/><Relationship Id="rId22" Type="http://schemas.openxmlformats.org/officeDocument/2006/relationships/slide" Target="/ppt/slides/slide20.xml"/><Relationship Id="rId21" Type="http://schemas.openxmlformats.org/officeDocument/2006/relationships/slide" Target="/ppt/slides/slide16.xml"/><Relationship Id="rId24" Type="http://schemas.openxmlformats.org/officeDocument/2006/relationships/slide" Target="/ppt/slides/slide3.xml"/><Relationship Id="rId23"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slide" Target="/ppt/slides/slide24.xml"/><Relationship Id="rId9" Type="http://schemas.openxmlformats.org/officeDocument/2006/relationships/slide" Target="/ppt/slides/slide4.xml"/><Relationship Id="rId25" Type="http://schemas.openxmlformats.org/officeDocument/2006/relationships/image" Target="../media/image5.png"/><Relationship Id="rId5" Type="http://schemas.openxmlformats.org/officeDocument/2006/relationships/slide" Target="/ppt/slides/slide24.xml"/><Relationship Id="rId6" Type="http://schemas.openxmlformats.org/officeDocument/2006/relationships/slide" Target="/ppt/slides/slide24.xml"/><Relationship Id="rId7" Type="http://schemas.openxmlformats.org/officeDocument/2006/relationships/slide" Target="/ppt/slides/slide24.xml"/><Relationship Id="rId8" Type="http://schemas.openxmlformats.org/officeDocument/2006/relationships/image" Target="../media/image7.png"/><Relationship Id="rId11" Type="http://schemas.openxmlformats.org/officeDocument/2006/relationships/slide" Target="/ppt/slides/slide26.xml"/><Relationship Id="rId10" Type="http://schemas.openxmlformats.org/officeDocument/2006/relationships/slide" Target="/ppt/slides/slide26.xml"/><Relationship Id="rId13" Type="http://schemas.openxmlformats.org/officeDocument/2006/relationships/slide" Target="/ppt/slides/slide27.xml"/><Relationship Id="rId12" Type="http://schemas.openxmlformats.org/officeDocument/2006/relationships/image" Target="../media/image3.png"/><Relationship Id="rId15" Type="http://schemas.openxmlformats.org/officeDocument/2006/relationships/image" Target="../media/image4.png"/><Relationship Id="rId14" Type="http://schemas.openxmlformats.org/officeDocument/2006/relationships/slide" Target="/ppt/slides/slide27.xml"/><Relationship Id="rId17" Type="http://schemas.openxmlformats.org/officeDocument/2006/relationships/slide" Target="/ppt/slides/slide25.xml"/><Relationship Id="rId16" Type="http://schemas.openxmlformats.org/officeDocument/2006/relationships/slide" Target="/ppt/slides/slide25.xml"/><Relationship Id="rId19" Type="http://schemas.openxmlformats.org/officeDocument/2006/relationships/slide" Target="/ppt/slides/slide8.xml"/><Relationship Id="rId18" Type="http://schemas.openxmlformats.org/officeDocument/2006/relationships/image" Target="../media/image1.png"/></Relationships>
</file>

<file path=ppt/slides/_rels/slide25.xml.rels><?xml version="1.0" encoding="UTF-8" standalone="yes"?><Relationships xmlns="http://schemas.openxmlformats.org/package/2006/relationships"><Relationship Id="rId20" Type="http://schemas.openxmlformats.org/officeDocument/2006/relationships/image" Target="../media/image15.png"/><Relationship Id="rId22" Type="http://schemas.openxmlformats.org/officeDocument/2006/relationships/image" Target="../media/image6.png"/><Relationship Id="rId21" Type="http://schemas.openxmlformats.org/officeDocument/2006/relationships/slide" Target="/ppt/slides/slide24.xml"/><Relationship Id="rId24" Type="http://schemas.openxmlformats.org/officeDocument/2006/relationships/image" Target="../media/image5.png"/><Relationship Id="rId23" Type="http://schemas.openxmlformats.org/officeDocument/2006/relationships/slide" Target="/ppt/slides/slide3.xml"/><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slide" Target="/ppt/slides/slide25.xml"/><Relationship Id="rId4" Type="http://schemas.openxmlformats.org/officeDocument/2006/relationships/slide" Target="/ppt/slides/slide25.xml"/><Relationship Id="rId9" Type="http://schemas.openxmlformats.org/officeDocument/2006/relationships/slide" Target="/ppt/slides/slide26.xml"/><Relationship Id="rId5" Type="http://schemas.openxmlformats.org/officeDocument/2006/relationships/slide" Target="/ppt/slides/slide25.xml"/><Relationship Id="rId6" Type="http://schemas.openxmlformats.org/officeDocument/2006/relationships/slide" Target="/ppt/slides/slide25.xml"/><Relationship Id="rId7" Type="http://schemas.openxmlformats.org/officeDocument/2006/relationships/image" Target="../media/image7.png"/><Relationship Id="rId8" Type="http://schemas.openxmlformats.org/officeDocument/2006/relationships/slide" Target="/ppt/slides/slide4.xml"/><Relationship Id="rId11" Type="http://schemas.openxmlformats.org/officeDocument/2006/relationships/image" Target="../media/image3.png"/><Relationship Id="rId10" Type="http://schemas.openxmlformats.org/officeDocument/2006/relationships/slide" Target="/ppt/slides/slide26.xml"/><Relationship Id="rId13" Type="http://schemas.openxmlformats.org/officeDocument/2006/relationships/slide" Target="/ppt/slides/slide27.xml"/><Relationship Id="rId12" Type="http://schemas.openxmlformats.org/officeDocument/2006/relationships/slide" Target="/ppt/slides/slide27.xml"/><Relationship Id="rId15" Type="http://schemas.openxmlformats.org/officeDocument/2006/relationships/slide" Target="/ppt/slides/slide8.xml"/><Relationship Id="rId14" Type="http://schemas.openxmlformats.org/officeDocument/2006/relationships/image" Target="../media/image4.png"/><Relationship Id="rId17" Type="http://schemas.openxmlformats.org/officeDocument/2006/relationships/slide" Target="/ppt/slides/slide16.xml"/><Relationship Id="rId16" Type="http://schemas.openxmlformats.org/officeDocument/2006/relationships/slide" Target="/ppt/slides/slide12.xml"/><Relationship Id="rId19" Type="http://schemas.openxmlformats.org/officeDocument/2006/relationships/slide" Target="/ppt/slides/slide24.xml"/><Relationship Id="rId18" Type="http://schemas.openxmlformats.org/officeDocument/2006/relationships/slide" Target="/ppt/slides/slide20.xml"/></Relationships>
</file>

<file path=ppt/slides/_rels/slide26.xml.rels><?xml version="1.0" encoding="UTF-8" standalone="yes"?><Relationships xmlns="http://schemas.openxmlformats.org/package/2006/relationships"><Relationship Id="rId20" Type="http://schemas.openxmlformats.org/officeDocument/2006/relationships/slide" Target="/ppt/slides/slide25.xml"/><Relationship Id="rId22" Type="http://schemas.openxmlformats.org/officeDocument/2006/relationships/slide" Target="/ppt/slides/slide24.xml"/><Relationship Id="rId21" Type="http://schemas.openxmlformats.org/officeDocument/2006/relationships/image" Target="../media/image1.png"/><Relationship Id="rId24" Type="http://schemas.openxmlformats.org/officeDocument/2006/relationships/image" Target="../media/image18.png"/><Relationship Id="rId23" Type="http://schemas.openxmlformats.org/officeDocument/2006/relationships/image" Target="../media/image6.png"/><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slide" Target="/ppt/slides/slide3.xml"/><Relationship Id="rId4" Type="http://schemas.openxmlformats.org/officeDocument/2006/relationships/image" Target="../media/image5.png"/><Relationship Id="rId9" Type="http://schemas.openxmlformats.org/officeDocument/2006/relationships/image" Target="../media/image7.png"/><Relationship Id="rId5" Type="http://schemas.openxmlformats.org/officeDocument/2006/relationships/slide" Target="/ppt/slides/slide26.xml"/><Relationship Id="rId6" Type="http://schemas.openxmlformats.org/officeDocument/2006/relationships/slide" Target="/ppt/slides/slide26.xml"/><Relationship Id="rId7" Type="http://schemas.openxmlformats.org/officeDocument/2006/relationships/slide" Target="/ppt/slides/slide26.xml"/><Relationship Id="rId8" Type="http://schemas.openxmlformats.org/officeDocument/2006/relationships/slide" Target="/ppt/slides/slide26.xml"/><Relationship Id="rId11" Type="http://schemas.openxmlformats.org/officeDocument/2006/relationships/slide" Target="/ppt/slides/slide27.xml"/><Relationship Id="rId10" Type="http://schemas.openxmlformats.org/officeDocument/2006/relationships/slide" Target="/ppt/slides/slide4.xml"/><Relationship Id="rId13" Type="http://schemas.openxmlformats.org/officeDocument/2006/relationships/image" Target="../media/image4.png"/><Relationship Id="rId12" Type="http://schemas.openxmlformats.org/officeDocument/2006/relationships/slide" Target="/ppt/slides/slide27.xml"/><Relationship Id="rId15" Type="http://schemas.openxmlformats.org/officeDocument/2006/relationships/slide" Target="/ppt/slides/slide12.xml"/><Relationship Id="rId14" Type="http://schemas.openxmlformats.org/officeDocument/2006/relationships/slide" Target="/ppt/slides/slide8.xml"/><Relationship Id="rId17" Type="http://schemas.openxmlformats.org/officeDocument/2006/relationships/slide" Target="/ppt/slides/slide20.xml"/><Relationship Id="rId16" Type="http://schemas.openxmlformats.org/officeDocument/2006/relationships/slide" Target="/ppt/slides/slide16.xml"/><Relationship Id="rId19" Type="http://schemas.openxmlformats.org/officeDocument/2006/relationships/slide" Target="/ppt/slides/slide25.xml"/><Relationship Id="rId18" Type="http://schemas.openxmlformats.org/officeDocument/2006/relationships/slide" Target="/ppt/slides/slide24.xml"/></Relationships>
</file>

<file path=ppt/slides/_rels/slide27.xml.rels><?xml version="1.0" encoding="UTF-8" standalone="yes"?><Relationships xmlns="http://schemas.openxmlformats.org/package/2006/relationships"><Relationship Id="rId20" Type="http://schemas.openxmlformats.org/officeDocument/2006/relationships/slide" Target="/ppt/slides/slide26.xml"/><Relationship Id="rId22" Type="http://schemas.openxmlformats.org/officeDocument/2006/relationships/image" Target="../media/image10.png"/><Relationship Id="rId21" Type="http://schemas.openxmlformats.org/officeDocument/2006/relationships/image" Target="../media/image3.png"/><Relationship Id="rId24" Type="http://schemas.openxmlformats.org/officeDocument/2006/relationships/image" Target="../media/image5.png"/><Relationship Id="rId23" Type="http://schemas.openxmlformats.org/officeDocument/2006/relationships/slide" Target="/ppt/slides/slide3.xml"/><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slide" Target="/ppt/slides/slide27.xml"/><Relationship Id="rId4" Type="http://schemas.openxmlformats.org/officeDocument/2006/relationships/slide" Target="/ppt/slides/slide27.xml"/><Relationship Id="rId9" Type="http://schemas.openxmlformats.org/officeDocument/2006/relationships/slide" Target="/ppt/slides/slide8.xml"/><Relationship Id="rId5" Type="http://schemas.openxmlformats.org/officeDocument/2006/relationships/slide" Target="/ppt/slides/slide27.xml"/><Relationship Id="rId6" Type="http://schemas.openxmlformats.org/officeDocument/2006/relationships/slide" Target="/ppt/slides/slide27.xml"/><Relationship Id="rId7" Type="http://schemas.openxmlformats.org/officeDocument/2006/relationships/image" Target="../media/image7.png"/><Relationship Id="rId8" Type="http://schemas.openxmlformats.org/officeDocument/2006/relationships/slide" Target="/ppt/slides/slide4.xml"/><Relationship Id="rId11" Type="http://schemas.openxmlformats.org/officeDocument/2006/relationships/slide" Target="/ppt/slides/slide16.xml"/><Relationship Id="rId10" Type="http://schemas.openxmlformats.org/officeDocument/2006/relationships/slide" Target="/ppt/slides/slide12.xml"/><Relationship Id="rId13" Type="http://schemas.openxmlformats.org/officeDocument/2006/relationships/slide" Target="/ppt/slides/slide24.xml"/><Relationship Id="rId12" Type="http://schemas.openxmlformats.org/officeDocument/2006/relationships/slide" Target="/ppt/slides/slide20.xml"/><Relationship Id="rId15" Type="http://schemas.openxmlformats.org/officeDocument/2006/relationships/slide" Target="/ppt/slides/slide25.xml"/><Relationship Id="rId14" Type="http://schemas.openxmlformats.org/officeDocument/2006/relationships/slide" Target="/ppt/slides/slide25.xml"/><Relationship Id="rId17" Type="http://schemas.openxmlformats.org/officeDocument/2006/relationships/slide" Target="/ppt/slides/slide24.xml"/><Relationship Id="rId16" Type="http://schemas.openxmlformats.org/officeDocument/2006/relationships/image" Target="../media/image1.png"/><Relationship Id="rId19" Type="http://schemas.openxmlformats.org/officeDocument/2006/relationships/slide" Target="/ppt/slides/slide26.xml"/><Relationship Id="rId18" Type="http://schemas.openxmlformats.org/officeDocument/2006/relationships/image" Target="../media/image6.png"/></Relationships>
</file>

<file path=ppt/slides/_rels/slide28.xml.rels><?xml version="1.0" encoding="UTF-8" standalone="yes"?><Relationships xmlns="http://schemas.openxmlformats.org/package/2006/relationships"><Relationship Id="rId20" Type="http://schemas.openxmlformats.org/officeDocument/2006/relationships/slide" Target="/ppt/slides/slide27.xml"/><Relationship Id="rId22" Type="http://schemas.openxmlformats.org/officeDocument/2006/relationships/slide" Target="/ppt/slides/slide25.xml"/><Relationship Id="rId21" Type="http://schemas.openxmlformats.org/officeDocument/2006/relationships/image" Target="../media/image4.png"/><Relationship Id="rId24" Type="http://schemas.openxmlformats.org/officeDocument/2006/relationships/image" Target="../media/image1.png"/><Relationship Id="rId23" Type="http://schemas.openxmlformats.org/officeDocument/2006/relationships/slide" Target="/ppt/slides/slide25.xml"/><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slide" Target="/ppt/slides/slide3.xml"/><Relationship Id="rId4" Type="http://schemas.openxmlformats.org/officeDocument/2006/relationships/image" Target="../media/image5.png"/><Relationship Id="rId9" Type="http://schemas.openxmlformats.org/officeDocument/2006/relationships/slide" Target="/ppt/slides/slide3.xml"/><Relationship Id="rId25" Type="http://schemas.openxmlformats.org/officeDocument/2006/relationships/hyperlink" Target="https://stories.freepik.com/rafiki/?utm_source=slidesgo_template&amp;utm_medium=referral-link&amp;utm_campaign=sg_resources&amp;utm_content=stories#36338c" TargetMode="External"/><Relationship Id="rId5" Type="http://schemas.openxmlformats.org/officeDocument/2006/relationships/slide" Target="/ppt/slides/slide8.xml"/><Relationship Id="rId6" Type="http://schemas.openxmlformats.org/officeDocument/2006/relationships/slide" Target="/ppt/slides/slide12.xml"/><Relationship Id="rId7" Type="http://schemas.openxmlformats.org/officeDocument/2006/relationships/slide" Target="/ppt/slides/slide16.xml"/><Relationship Id="rId8" Type="http://schemas.openxmlformats.org/officeDocument/2006/relationships/slide" Target="/ppt/slides/slide20.xml"/><Relationship Id="rId11" Type="http://schemas.openxmlformats.org/officeDocument/2006/relationships/image" Target="../media/image7.png"/><Relationship Id="rId10" Type="http://schemas.openxmlformats.org/officeDocument/2006/relationships/slide" Target="/ppt/slides/slide3.xml"/><Relationship Id="rId13" Type="http://schemas.openxmlformats.org/officeDocument/2006/relationships/slide" Target="/ppt/slides/slide24.xml"/><Relationship Id="rId12" Type="http://schemas.openxmlformats.org/officeDocument/2006/relationships/slide" Target="/ppt/slides/slide4.xml"/><Relationship Id="rId15" Type="http://schemas.openxmlformats.org/officeDocument/2006/relationships/image" Target="../media/image6.png"/><Relationship Id="rId14" Type="http://schemas.openxmlformats.org/officeDocument/2006/relationships/slide" Target="/ppt/slides/slide24.xml"/><Relationship Id="rId17" Type="http://schemas.openxmlformats.org/officeDocument/2006/relationships/slide" Target="/ppt/slides/slide26.xml"/><Relationship Id="rId16" Type="http://schemas.openxmlformats.org/officeDocument/2006/relationships/slide" Target="/ppt/slides/slide26.xml"/><Relationship Id="rId19" Type="http://schemas.openxmlformats.org/officeDocument/2006/relationships/slide" Target="/ppt/slides/slide27.xml"/><Relationship Id="rId18" Type="http://schemas.openxmlformats.org/officeDocument/2006/relationships/image" Target="../media/image3.png"/></Relationships>
</file>

<file path=ppt/slides/_rels/slide29.xml.rels><?xml version="1.0" encoding="UTF-8" standalone="yes"?><Relationships xmlns="http://schemas.openxmlformats.org/package/2006/relationships"><Relationship Id="rId20" Type="http://schemas.openxmlformats.org/officeDocument/2006/relationships/slide" Target="/ppt/slides/slide3.xml"/><Relationship Id="rId22" Type="http://schemas.openxmlformats.org/officeDocument/2006/relationships/slide" Target="/ppt/slides/slide4.xml"/><Relationship Id="rId21" Type="http://schemas.openxmlformats.org/officeDocument/2006/relationships/image" Target="../media/image7.png"/><Relationship Id="rId24" Type="http://schemas.openxmlformats.org/officeDocument/2006/relationships/slide" Target="/ppt/slides/slide24.xml"/><Relationship Id="rId23" Type="http://schemas.openxmlformats.org/officeDocument/2006/relationships/slide" Target="/ppt/slides/slide24.xml"/><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hyperlink" Target="https://stories.freepik.com/illustration/kids-studying-from-home/rafiki/?utm_source=slidesgo_template&amp;utm_medium=referral-link&amp;utm_campaign=sg_resources&amp;utm_content=stories#36338c" TargetMode="External"/><Relationship Id="rId4" Type="http://schemas.openxmlformats.org/officeDocument/2006/relationships/hyperlink" Target="https://stories.freepik.com/illustration/group-chat/rafiki/?utm_source=slidesgo_template&amp;utm_medium=referral-link&amp;utm_campaign=sg_resources&amp;utm_content=stories#36338c" TargetMode="External"/><Relationship Id="rId9" Type="http://schemas.openxmlformats.org/officeDocument/2006/relationships/hyperlink" Target="https://stories.freepik.com/illustration/mobile-life/rafiki/?utm_source=slidesgo_template&amp;utm_medium=referral-link&amp;utm_campaign=sg_resources&amp;utm_content=stories#36338c" TargetMode="External"/><Relationship Id="rId26" Type="http://schemas.openxmlformats.org/officeDocument/2006/relationships/slide" Target="/ppt/slides/slide26.xml"/><Relationship Id="rId25" Type="http://schemas.openxmlformats.org/officeDocument/2006/relationships/image" Target="../media/image6.png"/><Relationship Id="rId28" Type="http://schemas.openxmlformats.org/officeDocument/2006/relationships/image" Target="../media/image3.png"/><Relationship Id="rId27" Type="http://schemas.openxmlformats.org/officeDocument/2006/relationships/slide" Target="/ppt/slides/slide26.xml"/><Relationship Id="rId5" Type="http://schemas.openxmlformats.org/officeDocument/2006/relationships/hyperlink" Target="https://stories.freepik.com/illustration/mention/rafiki/?utm_source=slidesgo_template&amp;utm_medium=referral-link&amp;utm_campaign=sg_resources&amp;utm_content=stories#36338c" TargetMode="External"/><Relationship Id="rId6" Type="http://schemas.openxmlformats.org/officeDocument/2006/relationships/hyperlink" Target="https://stories.freepik.com/illustration/upgrade/rafiki/?utm_source=slidesgo_template&amp;utm_medium=referral-link&amp;utm_campaign=sg_resources&amp;utm_content=stories#36338c" TargetMode="External"/><Relationship Id="rId29" Type="http://schemas.openxmlformats.org/officeDocument/2006/relationships/slide" Target="/ppt/slides/slide27.xml"/><Relationship Id="rId7" Type="http://schemas.openxmlformats.org/officeDocument/2006/relationships/hyperlink" Target="https://stories.freepik.com/illustration/windows/rafiki/?utm_source=slidesgo_template&amp;utm_medium=referral-link&amp;utm_campaign=sg_resources&amp;utm_content=stories#36338c" TargetMode="External"/><Relationship Id="rId8" Type="http://schemas.openxmlformats.org/officeDocument/2006/relationships/hyperlink" Target="https://stories.freepik.com/illustration/wall-post/rafiki/?utm_source=slidesgo_template&amp;utm_medium=referral-link&amp;utm_campaign=sg_resources&amp;utm_content=stories#36338c" TargetMode="External"/><Relationship Id="rId31" Type="http://schemas.openxmlformats.org/officeDocument/2006/relationships/image" Target="../media/image4.png"/><Relationship Id="rId30" Type="http://schemas.openxmlformats.org/officeDocument/2006/relationships/slide" Target="/ppt/slides/slide27.xml"/><Relationship Id="rId11" Type="http://schemas.openxmlformats.org/officeDocument/2006/relationships/hyperlink" Target="https://www.freepik.com/free-vector/task-management-app-template_10425663.htm#page=5&amp;query=ui&amp;position=20/?utm_source=slidesgo_template&amp;utm_medium=referral-link&amp;utm_campaign=sg_resources&amp;utm_content=freepik" TargetMode="External"/><Relationship Id="rId33" Type="http://schemas.openxmlformats.org/officeDocument/2006/relationships/slide" Target="/ppt/slides/slide25.xml"/><Relationship Id="rId10" Type="http://schemas.openxmlformats.org/officeDocument/2006/relationships/hyperlink" Target="https://stories.freepik.com/illustration/projections/rafiki/?utm_source=slidesgo_template&amp;utm_medium=referral-link&amp;utm_campaign=sg_resources&amp;utm_content=stories#36338c" TargetMode="External"/><Relationship Id="rId32" Type="http://schemas.openxmlformats.org/officeDocument/2006/relationships/slide" Target="/ppt/slides/slide25.xml"/><Relationship Id="rId13" Type="http://schemas.openxmlformats.org/officeDocument/2006/relationships/slide" Target="/ppt/slides/slide3.xml"/><Relationship Id="rId35" Type="http://schemas.openxmlformats.org/officeDocument/2006/relationships/hyperlink" Target="https://stories.freepik.com/rafiki/?utm_source=slidesgo_template&amp;utm_medium=referral-link&amp;utm_campaign=sg_resources&amp;utm_content=stories#36338c" TargetMode="External"/><Relationship Id="rId12" Type="http://schemas.openxmlformats.org/officeDocument/2006/relationships/hyperlink" Target="https://www.freepik.com/free-photo/female-teacher-home-holding-online-class_10226654.htm/?utm_source=slidesgo_template&amp;utm_medium=referral-link&amp;utm_campaign=sg_resources&amp;utm_content=freepik" TargetMode="External"/><Relationship Id="rId34" Type="http://schemas.openxmlformats.org/officeDocument/2006/relationships/image" Target="../media/image1.png"/><Relationship Id="rId15" Type="http://schemas.openxmlformats.org/officeDocument/2006/relationships/slide" Target="/ppt/slides/slide8.xml"/><Relationship Id="rId14" Type="http://schemas.openxmlformats.org/officeDocument/2006/relationships/image" Target="../media/image5.png"/><Relationship Id="rId17" Type="http://schemas.openxmlformats.org/officeDocument/2006/relationships/slide" Target="/ppt/slides/slide16.xml"/><Relationship Id="rId16" Type="http://schemas.openxmlformats.org/officeDocument/2006/relationships/slide" Target="/ppt/slides/slide12.xml"/><Relationship Id="rId19" Type="http://schemas.openxmlformats.org/officeDocument/2006/relationships/slide" Target="/ppt/slides/slide3.xml"/><Relationship Id="rId18" Type="http://schemas.openxmlformats.org/officeDocument/2006/relationships/slide" Target="/ppt/slides/slide20.xml"/></Relationships>
</file>

<file path=ppt/slides/_rels/slide3.xml.rels><?xml version="1.0" encoding="UTF-8" standalone="yes"?><Relationships xmlns="http://schemas.openxmlformats.org/package/2006/relationships"><Relationship Id="rId20" Type="http://schemas.openxmlformats.org/officeDocument/2006/relationships/slide" Target="/ppt/slides/slide4.xml"/><Relationship Id="rId22" Type="http://schemas.openxmlformats.org/officeDocument/2006/relationships/slide" Target="/ppt/slides/slide20.xml"/><Relationship Id="rId21" Type="http://schemas.openxmlformats.org/officeDocument/2006/relationships/slide" Target="/ppt/slides/slide16.xml"/><Relationship Id="rId24" Type="http://schemas.openxmlformats.org/officeDocument/2006/relationships/slide" Target="/ppt/slides/slide8.xml"/><Relationship Id="rId23" Type="http://schemas.openxmlformats.org/officeDocument/2006/relationships/slide" Target="/ppt/slides/slide24.xml"/><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slide" Target="/ppt/slides/slide8.xml"/><Relationship Id="rId4" Type="http://schemas.openxmlformats.org/officeDocument/2006/relationships/slide" Target="/ppt/slides/slide12.xml"/><Relationship Id="rId9" Type="http://schemas.openxmlformats.org/officeDocument/2006/relationships/slide" Target="/ppt/slides/slide24.xml"/><Relationship Id="rId26" Type="http://schemas.openxmlformats.org/officeDocument/2006/relationships/slide" Target="/ppt/slides/slide3.xml"/><Relationship Id="rId25" Type="http://schemas.openxmlformats.org/officeDocument/2006/relationships/slide" Target="/ppt/slides/slide12.xml"/><Relationship Id="rId27" Type="http://schemas.openxmlformats.org/officeDocument/2006/relationships/image" Target="../media/image9.png"/><Relationship Id="rId5" Type="http://schemas.openxmlformats.org/officeDocument/2006/relationships/slide" Target="/ppt/slides/slide16.xml"/><Relationship Id="rId6" Type="http://schemas.openxmlformats.org/officeDocument/2006/relationships/slide" Target="/ppt/slides/slide20.xml"/><Relationship Id="rId7" Type="http://schemas.openxmlformats.org/officeDocument/2006/relationships/slide" Target="/ppt/slides/slide4.xml"/><Relationship Id="rId8" Type="http://schemas.openxmlformats.org/officeDocument/2006/relationships/slide" Target="/ppt/slides/slide24.xml"/><Relationship Id="rId11" Type="http://schemas.openxmlformats.org/officeDocument/2006/relationships/slide" Target="/ppt/slides/slide26.xml"/><Relationship Id="rId10" Type="http://schemas.openxmlformats.org/officeDocument/2006/relationships/image" Target="../media/image6.png"/><Relationship Id="rId13" Type="http://schemas.openxmlformats.org/officeDocument/2006/relationships/image" Target="../media/image3.png"/><Relationship Id="rId12" Type="http://schemas.openxmlformats.org/officeDocument/2006/relationships/slide" Target="/ppt/slides/slide26.xml"/><Relationship Id="rId15" Type="http://schemas.openxmlformats.org/officeDocument/2006/relationships/slide" Target="/ppt/slides/slide27.xml"/><Relationship Id="rId14" Type="http://schemas.openxmlformats.org/officeDocument/2006/relationships/slide" Target="/ppt/slides/slide27.xml"/><Relationship Id="rId17" Type="http://schemas.openxmlformats.org/officeDocument/2006/relationships/slide" Target="/ppt/slides/slide25.xml"/><Relationship Id="rId16" Type="http://schemas.openxmlformats.org/officeDocument/2006/relationships/image" Target="../media/image4.png"/><Relationship Id="rId19" Type="http://schemas.openxmlformats.org/officeDocument/2006/relationships/image" Target="../media/image1.png"/><Relationship Id="rId18" Type="http://schemas.openxmlformats.org/officeDocument/2006/relationships/slide" Target="/ppt/slides/slide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hyperlink" Target="http://bit.ly/2PfT4lq" TargetMode="External"/><Relationship Id="rId4" Type="http://schemas.openxmlformats.org/officeDocument/2006/relationships/slide" Target="/ppt/slides/slide27.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 Id="rId3" Type="http://schemas.openxmlformats.org/officeDocument/2006/relationships/hyperlink" Target="https://fonts.google.com/specimen/Poppins" TargetMode="External"/><Relationship Id="rId4" Type="http://schemas.openxmlformats.org/officeDocument/2006/relationships/hyperlink" Target="https://fonts.google.com/specimen/Libre+Frankli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17.gif"/><Relationship Id="rId9" Type="http://schemas.openxmlformats.org/officeDocument/2006/relationships/image" Target="../media/image19.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1" Type="http://schemas.openxmlformats.org/officeDocument/2006/relationships/image" Target="../media/image16.gif"/><Relationship Id="rId10" Type="http://schemas.openxmlformats.org/officeDocument/2006/relationships/image" Target="../media/image20.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22.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hyperlink" Target="https://bit.ly/2ZjL1p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hyperlink" Target="https://chrome.google.com/webstore/detail/flaticon-for-gsuit-gslide/haekgjfnhhdkgfgmldhfokhmfkgmciba" TargetMode="External"/></Relationships>
</file>

<file path=ppt/slides/_rels/slide4.xml.rels><?xml version="1.0" encoding="UTF-8" standalone="yes"?><Relationships xmlns="http://schemas.openxmlformats.org/package/2006/relationships"><Relationship Id="rId20" Type="http://schemas.openxmlformats.org/officeDocument/2006/relationships/slide" Target="/ppt/slides/slide27.xml"/><Relationship Id="rId22" Type="http://schemas.openxmlformats.org/officeDocument/2006/relationships/slide" Target="/ppt/slides/slide25.xml"/><Relationship Id="rId21" Type="http://schemas.openxmlformats.org/officeDocument/2006/relationships/image" Target="../media/image4.png"/><Relationship Id="rId24" Type="http://schemas.openxmlformats.org/officeDocument/2006/relationships/image" Target="../media/image1.png"/><Relationship Id="rId23" Type="http://schemas.openxmlformats.org/officeDocument/2006/relationships/slide" Target="/ppt/slides/slide25.xml"/><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slide" Target="/ppt/slides/slide5.xml"/><Relationship Id="rId4" Type="http://schemas.openxmlformats.org/officeDocument/2006/relationships/slide" Target="/ppt/slides/slide6.xml"/><Relationship Id="rId9" Type="http://schemas.openxmlformats.org/officeDocument/2006/relationships/slide" Target="/ppt/slides/slide20.xml"/><Relationship Id="rId26" Type="http://schemas.openxmlformats.org/officeDocument/2006/relationships/image" Target="../media/image5.png"/><Relationship Id="rId25" Type="http://schemas.openxmlformats.org/officeDocument/2006/relationships/slide" Target="/ppt/slides/slide3.xml"/><Relationship Id="rId5" Type="http://schemas.openxmlformats.org/officeDocument/2006/relationships/slide" Target="/ppt/slides/slide7.xml"/><Relationship Id="rId6" Type="http://schemas.openxmlformats.org/officeDocument/2006/relationships/slide" Target="/ppt/slides/slide8.xml"/><Relationship Id="rId7" Type="http://schemas.openxmlformats.org/officeDocument/2006/relationships/slide" Target="/ppt/slides/slide12.xml"/><Relationship Id="rId8" Type="http://schemas.openxmlformats.org/officeDocument/2006/relationships/slide" Target="/ppt/slides/slide16.xml"/><Relationship Id="rId11" Type="http://schemas.openxmlformats.org/officeDocument/2006/relationships/slide" Target="/ppt/slides/slide4.xml"/><Relationship Id="rId10" Type="http://schemas.openxmlformats.org/officeDocument/2006/relationships/slide" Target="/ppt/slides/slide4.xml"/><Relationship Id="rId13" Type="http://schemas.openxmlformats.org/officeDocument/2006/relationships/slide" Target="/ppt/slides/slide24.xml"/><Relationship Id="rId12" Type="http://schemas.openxmlformats.org/officeDocument/2006/relationships/image" Target="../media/image7.png"/><Relationship Id="rId15" Type="http://schemas.openxmlformats.org/officeDocument/2006/relationships/image" Target="../media/image6.png"/><Relationship Id="rId14" Type="http://schemas.openxmlformats.org/officeDocument/2006/relationships/slide" Target="/ppt/slides/slide24.xml"/><Relationship Id="rId17" Type="http://schemas.openxmlformats.org/officeDocument/2006/relationships/slide" Target="/ppt/slides/slide26.xml"/><Relationship Id="rId16" Type="http://schemas.openxmlformats.org/officeDocument/2006/relationships/slide" Target="/ppt/slides/slide26.xml"/><Relationship Id="rId19" Type="http://schemas.openxmlformats.org/officeDocument/2006/relationships/slide" Target="/ppt/slides/slide27.xml"/><Relationship Id="rId18"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 Id="rId3" Type="http://schemas.openxmlformats.org/officeDocument/2006/relationships/hyperlink" Target="http://bit.ly/2PfT4lq" TargetMode="Externa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0" Type="http://schemas.openxmlformats.org/officeDocument/2006/relationships/slide" Target="/ppt/slides/slide27.xml"/><Relationship Id="rId22" Type="http://schemas.openxmlformats.org/officeDocument/2006/relationships/slide" Target="/ppt/slides/slide25.xml"/><Relationship Id="rId21" Type="http://schemas.openxmlformats.org/officeDocument/2006/relationships/image" Target="../media/image4.png"/><Relationship Id="rId24" Type="http://schemas.openxmlformats.org/officeDocument/2006/relationships/image" Target="../media/image1.png"/><Relationship Id="rId23" Type="http://schemas.openxmlformats.org/officeDocument/2006/relationships/slide" Target="/ppt/slides/slide25.xml"/><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slide" Target="/ppt/slides/slide4.xml"/><Relationship Id="rId4" Type="http://schemas.openxmlformats.org/officeDocument/2006/relationships/slide" Target="/ppt/slides/slide6.xml"/><Relationship Id="rId9" Type="http://schemas.openxmlformats.org/officeDocument/2006/relationships/slide" Target="/ppt/slides/slide20.xml"/><Relationship Id="rId26" Type="http://schemas.openxmlformats.org/officeDocument/2006/relationships/image" Target="../media/image5.png"/><Relationship Id="rId25" Type="http://schemas.openxmlformats.org/officeDocument/2006/relationships/slide" Target="/ppt/slides/slide3.xml"/><Relationship Id="rId5" Type="http://schemas.openxmlformats.org/officeDocument/2006/relationships/slide" Target="/ppt/slides/slide7.xml"/><Relationship Id="rId6" Type="http://schemas.openxmlformats.org/officeDocument/2006/relationships/slide" Target="/ppt/slides/slide8.xml"/><Relationship Id="rId7" Type="http://schemas.openxmlformats.org/officeDocument/2006/relationships/slide" Target="/ppt/slides/slide12.xml"/><Relationship Id="rId8" Type="http://schemas.openxmlformats.org/officeDocument/2006/relationships/slide" Target="/ppt/slides/slide16.xml"/><Relationship Id="rId11" Type="http://schemas.openxmlformats.org/officeDocument/2006/relationships/slide" Target="/ppt/slides/slide5.xml"/><Relationship Id="rId10" Type="http://schemas.openxmlformats.org/officeDocument/2006/relationships/slide" Target="/ppt/slides/slide5.xml"/><Relationship Id="rId13" Type="http://schemas.openxmlformats.org/officeDocument/2006/relationships/slide" Target="/ppt/slides/slide24.xml"/><Relationship Id="rId12" Type="http://schemas.openxmlformats.org/officeDocument/2006/relationships/image" Target="../media/image7.png"/><Relationship Id="rId15" Type="http://schemas.openxmlformats.org/officeDocument/2006/relationships/image" Target="../media/image6.png"/><Relationship Id="rId14" Type="http://schemas.openxmlformats.org/officeDocument/2006/relationships/slide" Target="/ppt/slides/slide24.xml"/><Relationship Id="rId17" Type="http://schemas.openxmlformats.org/officeDocument/2006/relationships/slide" Target="/ppt/slides/slide26.xml"/><Relationship Id="rId16" Type="http://schemas.openxmlformats.org/officeDocument/2006/relationships/slide" Target="/ppt/slides/slide26.xml"/><Relationship Id="rId19" Type="http://schemas.openxmlformats.org/officeDocument/2006/relationships/slide" Target="/ppt/slides/slide27.xml"/><Relationship Id="rId18" Type="http://schemas.openxmlformats.org/officeDocument/2006/relationships/image" Target="../media/image3.png"/></Relationships>
</file>

<file path=ppt/slides/_rels/slide6.xml.rels><?xml version="1.0" encoding="UTF-8" standalone="yes"?><Relationships xmlns="http://schemas.openxmlformats.org/package/2006/relationships"><Relationship Id="rId20" Type="http://schemas.openxmlformats.org/officeDocument/2006/relationships/slide" Target="/ppt/slides/slide27.xml"/><Relationship Id="rId22" Type="http://schemas.openxmlformats.org/officeDocument/2006/relationships/slide" Target="/ppt/slides/slide25.xml"/><Relationship Id="rId21" Type="http://schemas.openxmlformats.org/officeDocument/2006/relationships/image" Target="../media/image4.png"/><Relationship Id="rId24" Type="http://schemas.openxmlformats.org/officeDocument/2006/relationships/image" Target="../media/image1.png"/><Relationship Id="rId23" Type="http://schemas.openxmlformats.org/officeDocument/2006/relationships/slide" Target="/ppt/slides/slide25.xml"/><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slide" Target="/ppt/slides/slide4.xml"/><Relationship Id="rId4" Type="http://schemas.openxmlformats.org/officeDocument/2006/relationships/slide" Target="/ppt/slides/slide5.xml"/><Relationship Id="rId9" Type="http://schemas.openxmlformats.org/officeDocument/2006/relationships/slide" Target="/ppt/slides/slide20.xml"/><Relationship Id="rId26" Type="http://schemas.openxmlformats.org/officeDocument/2006/relationships/image" Target="../media/image8.png"/><Relationship Id="rId25" Type="http://schemas.openxmlformats.org/officeDocument/2006/relationships/hyperlink" Target="https://docs.google.com/spreadsheets/d/1JwOrCKwn1LVfa8v1kogg-g3sAfnDWKD1bn77kzXQc1M/copy" TargetMode="External"/><Relationship Id="rId28" Type="http://schemas.openxmlformats.org/officeDocument/2006/relationships/image" Target="../media/image5.png"/><Relationship Id="rId27" Type="http://schemas.openxmlformats.org/officeDocument/2006/relationships/slide" Target="/ppt/slides/slide3.xml"/><Relationship Id="rId5" Type="http://schemas.openxmlformats.org/officeDocument/2006/relationships/slide" Target="/ppt/slides/slide7.xml"/><Relationship Id="rId6" Type="http://schemas.openxmlformats.org/officeDocument/2006/relationships/slide" Target="/ppt/slides/slide8.xml"/><Relationship Id="rId7" Type="http://schemas.openxmlformats.org/officeDocument/2006/relationships/slide" Target="/ppt/slides/slide12.xml"/><Relationship Id="rId8" Type="http://schemas.openxmlformats.org/officeDocument/2006/relationships/slide" Target="/ppt/slides/slide16.xml"/><Relationship Id="rId11" Type="http://schemas.openxmlformats.org/officeDocument/2006/relationships/slide" Target="/ppt/slides/slide6.xml"/><Relationship Id="rId10" Type="http://schemas.openxmlformats.org/officeDocument/2006/relationships/slide" Target="/ppt/slides/slide6.xml"/><Relationship Id="rId13" Type="http://schemas.openxmlformats.org/officeDocument/2006/relationships/slide" Target="/ppt/slides/slide24.xml"/><Relationship Id="rId12" Type="http://schemas.openxmlformats.org/officeDocument/2006/relationships/image" Target="../media/image7.png"/><Relationship Id="rId15" Type="http://schemas.openxmlformats.org/officeDocument/2006/relationships/image" Target="../media/image6.png"/><Relationship Id="rId14" Type="http://schemas.openxmlformats.org/officeDocument/2006/relationships/slide" Target="/ppt/slides/slide24.xml"/><Relationship Id="rId17" Type="http://schemas.openxmlformats.org/officeDocument/2006/relationships/slide" Target="/ppt/slides/slide26.xml"/><Relationship Id="rId16" Type="http://schemas.openxmlformats.org/officeDocument/2006/relationships/slide" Target="/ppt/slides/slide26.xml"/><Relationship Id="rId19" Type="http://schemas.openxmlformats.org/officeDocument/2006/relationships/slide" Target="/ppt/slides/slide27.xml"/><Relationship Id="rId18" Type="http://schemas.openxmlformats.org/officeDocument/2006/relationships/image" Target="../media/image3.png"/></Relationships>
</file>

<file path=ppt/slides/_rels/slide7.xml.rels><?xml version="1.0" encoding="UTF-8" standalone="yes"?><Relationships xmlns="http://schemas.openxmlformats.org/package/2006/relationships"><Relationship Id="rId20" Type="http://schemas.openxmlformats.org/officeDocument/2006/relationships/slide" Target="/ppt/slides/slide27.xml"/><Relationship Id="rId22" Type="http://schemas.openxmlformats.org/officeDocument/2006/relationships/slide" Target="/ppt/slides/slide25.xml"/><Relationship Id="rId21" Type="http://schemas.openxmlformats.org/officeDocument/2006/relationships/image" Target="../media/image4.png"/><Relationship Id="rId24" Type="http://schemas.openxmlformats.org/officeDocument/2006/relationships/image" Target="../media/image1.png"/><Relationship Id="rId23" Type="http://schemas.openxmlformats.org/officeDocument/2006/relationships/slide" Target="/ppt/slides/slide25.xml"/><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slide" Target="/ppt/slides/slide4.xml"/><Relationship Id="rId4" Type="http://schemas.openxmlformats.org/officeDocument/2006/relationships/slide" Target="/ppt/slides/slide5.xml"/><Relationship Id="rId9" Type="http://schemas.openxmlformats.org/officeDocument/2006/relationships/slide" Target="/ppt/slides/slide20.xml"/><Relationship Id="rId26" Type="http://schemas.openxmlformats.org/officeDocument/2006/relationships/image" Target="../media/image5.png"/><Relationship Id="rId25" Type="http://schemas.openxmlformats.org/officeDocument/2006/relationships/slide" Target="/ppt/slides/slide3.xml"/><Relationship Id="rId5" Type="http://schemas.openxmlformats.org/officeDocument/2006/relationships/slide" Target="/ppt/slides/slide6.xml"/><Relationship Id="rId6" Type="http://schemas.openxmlformats.org/officeDocument/2006/relationships/slide" Target="/ppt/slides/slide8.xml"/><Relationship Id="rId7" Type="http://schemas.openxmlformats.org/officeDocument/2006/relationships/slide" Target="/ppt/slides/slide12.xml"/><Relationship Id="rId8" Type="http://schemas.openxmlformats.org/officeDocument/2006/relationships/slide" Target="/ppt/slides/slide16.xml"/><Relationship Id="rId11" Type="http://schemas.openxmlformats.org/officeDocument/2006/relationships/slide" Target="/ppt/slides/slide7.xml"/><Relationship Id="rId10" Type="http://schemas.openxmlformats.org/officeDocument/2006/relationships/slide" Target="/ppt/slides/slide7.xml"/><Relationship Id="rId13" Type="http://schemas.openxmlformats.org/officeDocument/2006/relationships/slide" Target="/ppt/slides/slide24.xml"/><Relationship Id="rId12" Type="http://schemas.openxmlformats.org/officeDocument/2006/relationships/image" Target="../media/image7.png"/><Relationship Id="rId15" Type="http://schemas.openxmlformats.org/officeDocument/2006/relationships/image" Target="../media/image6.png"/><Relationship Id="rId14" Type="http://schemas.openxmlformats.org/officeDocument/2006/relationships/slide" Target="/ppt/slides/slide24.xml"/><Relationship Id="rId17" Type="http://schemas.openxmlformats.org/officeDocument/2006/relationships/slide" Target="/ppt/slides/slide26.xml"/><Relationship Id="rId16" Type="http://schemas.openxmlformats.org/officeDocument/2006/relationships/slide" Target="/ppt/slides/slide26.xml"/><Relationship Id="rId19" Type="http://schemas.openxmlformats.org/officeDocument/2006/relationships/slide" Target="/ppt/slides/slide27.xml"/><Relationship Id="rId18" Type="http://schemas.openxmlformats.org/officeDocument/2006/relationships/image" Target="../media/image3.png"/></Relationships>
</file>

<file path=ppt/slides/_rels/slide8.xml.rels><?xml version="1.0" encoding="UTF-8" standalone="yes"?><Relationships xmlns="http://schemas.openxmlformats.org/package/2006/relationships"><Relationship Id="rId20" Type="http://schemas.openxmlformats.org/officeDocument/2006/relationships/slide" Target="/ppt/slides/slide27.xml"/><Relationship Id="rId22" Type="http://schemas.openxmlformats.org/officeDocument/2006/relationships/slide" Target="/ppt/slides/slide25.xml"/><Relationship Id="rId21" Type="http://schemas.openxmlformats.org/officeDocument/2006/relationships/image" Target="../media/image4.png"/><Relationship Id="rId24" Type="http://schemas.openxmlformats.org/officeDocument/2006/relationships/image" Target="../media/image1.png"/><Relationship Id="rId23" Type="http://schemas.openxmlformats.org/officeDocument/2006/relationships/slide" Target="/ppt/slides/slide25.xml"/><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slide" Target="/ppt/slides/slide9.xml"/><Relationship Id="rId4" Type="http://schemas.openxmlformats.org/officeDocument/2006/relationships/slide" Target="/ppt/slides/slide10.xml"/><Relationship Id="rId9" Type="http://schemas.openxmlformats.org/officeDocument/2006/relationships/slide" Target="/ppt/slides/slide8.xml"/><Relationship Id="rId26" Type="http://schemas.openxmlformats.org/officeDocument/2006/relationships/image" Target="../media/image5.png"/><Relationship Id="rId25" Type="http://schemas.openxmlformats.org/officeDocument/2006/relationships/slide" Target="/ppt/slides/slide3.xml"/><Relationship Id="rId5" Type="http://schemas.openxmlformats.org/officeDocument/2006/relationships/slide" Target="/ppt/slides/slide11.xml"/><Relationship Id="rId6" Type="http://schemas.openxmlformats.org/officeDocument/2006/relationships/slide" Target="/ppt/slides/slide12.xml"/><Relationship Id="rId7" Type="http://schemas.openxmlformats.org/officeDocument/2006/relationships/slide" Target="/ppt/slides/slide16.xml"/><Relationship Id="rId8" Type="http://schemas.openxmlformats.org/officeDocument/2006/relationships/slide" Target="/ppt/slides/slide20.xml"/><Relationship Id="rId11" Type="http://schemas.openxmlformats.org/officeDocument/2006/relationships/image" Target="../media/image7.png"/><Relationship Id="rId10" Type="http://schemas.openxmlformats.org/officeDocument/2006/relationships/slide" Target="/ppt/slides/slide8.xml"/><Relationship Id="rId13" Type="http://schemas.openxmlformats.org/officeDocument/2006/relationships/slide" Target="/ppt/slides/slide24.xml"/><Relationship Id="rId12" Type="http://schemas.openxmlformats.org/officeDocument/2006/relationships/slide" Target="/ppt/slides/slide4.xml"/><Relationship Id="rId15" Type="http://schemas.openxmlformats.org/officeDocument/2006/relationships/image" Target="../media/image6.png"/><Relationship Id="rId14" Type="http://schemas.openxmlformats.org/officeDocument/2006/relationships/slide" Target="/ppt/slides/slide24.xml"/><Relationship Id="rId17" Type="http://schemas.openxmlformats.org/officeDocument/2006/relationships/slide" Target="/ppt/slides/slide26.xml"/><Relationship Id="rId16" Type="http://schemas.openxmlformats.org/officeDocument/2006/relationships/slide" Target="/ppt/slides/slide26.xml"/><Relationship Id="rId19" Type="http://schemas.openxmlformats.org/officeDocument/2006/relationships/slide" Target="/ppt/slides/slide27.xml"/><Relationship Id="rId18" Type="http://schemas.openxmlformats.org/officeDocument/2006/relationships/image" Target="../media/image3.png"/></Relationships>
</file>

<file path=ppt/slides/_rels/slide9.xml.rels><?xml version="1.0" encoding="UTF-8" standalone="yes"?><Relationships xmlns="http://schemas.openxmlformats.org/package/2006/relationships"><Relationship Id="rId20" Type="http://schemas.openxmlformats.org/officeDocument/2006/relationships/slide" Target="/ppt/slides/slide27.xml"/><Relationship Id="rId22" Type="http://schemas.openxmlformats.org/officeDocument/2006/relationships/slide" Target="/ppt/slides/slide25.xml"/><Relationship Id="rId21" Type="http://schemas.openxmlformats.org/officeDocument/2006/relationships/image" Target="../media/image4.png"/><Relationship Id="rId24" Type="http://schemas.openxmlformats.org/officeDocument/2006/relationships/image" Target="../media/image1.png"/><Relationship Id="rId23" Type="http://schemas.openxmlformats.org/officeDocument/2006/relationships/slide" Target="/ppt/slides/slide25.xml"/><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slide" Target="/ppt/slides/slide8.xml"/><Relationship Id="rId4" Type="http://schemas.openxmlformats.org/officeDocument/2006/relationships/slide" Target="/ppt/slides/slide10.xml"/><Relationship Id="rId9" Type="http://schemas.openxmlformats.org/officeDocument/2006/relationships/slide" Target="/ppt/slides/slide9.xml"/><Relationship Id="rId26" Type="http://schemas.openxmlformats.org/officeDocument/2006/relationships/image" Target="../media/image5.png"/><Relationship Id="rId25" Type="http://schemas.openxmlformats.org/officeDocument/2006/relationships/slide" Target="/ppt/slides/slide3.xml"/><Relationship Id="rId5" Type="http://schemas.openxmlformats.org/officeDocument/2006/relationships/slide" Target="/ppt/slides/slide11.xml"/><Relationship Id="rId6" Type="http://schemas.openxmlformats.org/officeDocument/2006/relationships/slide" Target="/ppt/slides/slide12.xml"/><Relationship Id="rId7" Type="http://schemas.openxmlformats.org/officeDocument/2006/relationships/slide" Target="/ppt/slides/slide16.xml"/><Relationship Id="rId8" Type="http://schemas.openxmlformats.org/officeDocument/2006/relationships/slide" Target="/ppt/slides/slide20.xml"/><Relationship Id="rId11" Type="http://schemas.openxmlformats.org/officeDocument/2006/relationships/image" Target="../media/image7.png"/><Relationship Id="rId10" Type="http://schemas.openxmlformats.org/officeDocument/2006/relationships/slide" Target="/ppt/slides/slide9.xml"/><Relationship Id="rId13" Type="http://schemas.openxmlformats.org/officeDocument/2006/relationships/slide" Target="/ppt/slides/slide24.xml"/><Relationship Id="rId12" Type="http://schemas.openxmlformats.org/officeDocument/2006/relationships/slide" Target="/ppt/slides/slide4.xml"/><Relationship Id="rId15" Type="http://schemas.openxmlformats.org/officeDocument/2006/relationships/image" Target="../media/image6.png"/><Relationship Id="rId14" Type="http://schemas.openxmlformats.org/officeDocument/2006/relationships/slide" Target="/ppt/slides/slide24.xml"/><Relationship Id="rId17" Type="http://schemas.openxmlformats.org/officeDocument/2006/relationships/slide" Target="/ppt/slides/slide26.xml"/><Relationship Id="rId16" Type="http://schemas.openxmlformats.org/officeDocument/2006/relationships/slide" Target="/ppt/slides/slide26.xml"/><Relationship Id="rId19" Type="http://schemas.openxmlformats.org/officeDocument/2006/relationships/slide" Target="/ppt/slides/slide27.xml"/><Relationship Id="rId18"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1"/>
          <p:cNvSpPr txBox="1"/>
          <p:nvPr>
            <p:ph type="ctrTitle"/>
          </p:nvPr>
        </p:nvSpPr>
        <p:spPr>
          <a:xfrm>
            <a:off x="228600" y="1131853"/>
            <a:ext cx="7634400" cy="174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Group </a:t>
            </a:r>
            <a:endParaRPr/>
          </a:p>
          <a:p>
            <a:pPr indent="0" lvl="0" marL="0" rtl="0" algn="l">
              <a:spcBef>
                <a:spcPts val="0"/>
              </a:spcBef>
              <a:spcAft>
                <a:spcPts val="0"/>
              </a:spcAft>
              <a:buNone/>
            </a:pPr>
            <a:r>
              <a:rPr lang="en"/>
              <a:t>reference objects </a:t>
            </a:r>
            <a:endParaRPr/>
          </a:p>
          <a:p>
            <a:pPr indent="0" lvl="0" marL="0" rtl="0" algn="l">
              <a:spcBef>
                <a:spcPts val="0"/>
              </a:spcBef>
              <a:spcAft>
                <a:spcPts val="0"/>
              </a:spcAft>
              <a:buNone/>
            </a:pPr>
            <a:r>
              <a:rPr lang="en"/>
              <a:t>into batches</a:t>
            </a:r>
            <a:endParaRPr/>
          </a:p>
        </p:txBody>
      </p:sp>
      <p:sp>
        <p:nvSpPr>
          <p:cNvPr id="342" name="Google Shape;342;p31"/>
          <p:cNvSpPr txBox="1"/>
          <p:nvPr>
            <p:ph idx="1" type="subTitle"/>
          </p:nvPr>
        </p:nvSpPr>
        <p:spPr>
          <a:xfrm>
            <a:off x="232830" y="3073931"/>
            <a:ext cx="4172700" cy="45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 columns from catalog to group objects and save results to JSON file</a:t>
            </a:r>
            <a:endParaRPr/>
          </a:p>
        </p:txBody>
      </p:sp>
      <p:pic>
        <p:nvPicPr>
          <p:cNvPr id="343" name="Google Shape;343;p31"/>
          <p:cNvPicPr preferRelativeResize="0"/>
          <p:nvPr/>
        </p:nvPicPr>
        <p:blipFill>
          <a:blip r:embed="rId3">
            <a:alphaModFix/>
          </a:blip>
          <a:stretch>
            <a:fillRect/>
          </a:stretch>
        </p:blipFill>
        <p:spPr>
          <a:xfrm>
            <a:off x="5370275" y="625208"/>
            <a:ext cx="3893100" cy="3893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40"/>
          <p:cNvSpPr txBox="1"/>
          <p:nvPr>
            <p:ph idx="1" type="subTitle"/>
          </p:nvPr>
        </p:nvSpPr>
        <p:spPr>
          <a:xfrm flipH="1">
            <a:off x="4948375" y="2831250"/>
            <a:ext cx="3330000" cy="71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Images reveal large amounts of data, so remember: use an image instead of a long text </a:t>
            </a:r>
            <a:endParaRPr/>
          </a:p>
        </p:txBody>
      </p:sp>
      <p:sp>
        <p:nvSpPr>
          <p:cNvPr id="980" name="Google Shape;980;p40"/>
          <p:cNvSpPr txBox="1"/>
          <p:nvPr>
            <p:ph type="title"/>
          </p:nvPr>
        </p:nvSpPr>
        <p:spPr>
          <a:xfrm flipH="1">
            <a:off x="4668775" y="1294650"/>
            <a:ext cx="3609600" cy="14112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lang="en"/>
              <a:t>A PICTURE ALWAYS REINFORCES </a:t>
            </a:r>
            <a:endParaRPr/>
          </a:p>
          <a:p>
            <a:pPr indent="0" lvl="0" marL="0" rtl="0" algn="r">
              <a:spcBef>
                <a:spcPts val="0"/>
              </a:spcBef>
              <a:spcAft>
                <a:spcPts val="0"/>
              </a:spcAft>
              <a:buNone/>
            </a:pPr>
            <a:r>
              <a:rPr lang="en"/>
              <a:t>THE CONCEPT</a:t>
            </a:r>
            <a:endParaRPr/>
          </a:p>
        </p:txBody>
      </p:sp>
      <p:pic>
        <p:nvPicPr>
          <p:cNvPr id="981" name="Google Shape;981;p40"/>
          <p:cNvPicPr preferRelativeResize="0"/>
          <p:nvPr/>
        </p:nvPicPr>
        <p:blipFill rotWithShape="1">
          <a:blip r:embed="rId3">
            <a:alphaModFix/>
          </a:blip>
          <a:srcRect b="7125" l="0" r="0" t="25720"/>
          <a:stretch/>
        </p:blipFill>
        <p:spPr>
          <a:xfrm>
            <a:off x="865625" y="1207196"/>
            <a:ext cx="3609600" cy="2424300"/>
          </a:xfrm>
          <a:prstGeom prst="roundRect">
            <a:avLst>
              <a:gd fmla="val 7593" name="adj"/>
            </a:avLst>
          </a:prstGeom>
          <a:noFill/>
          <a:ln>
            <a:noFill/>
          </a:ln>
        </p:spPr>
      </p:pic>
      <p:grpSp>
        <p:nvGrpSpPr>
          <p:cNvPr id="982" name="Google Shape;982;p40"/>
          <p:cNvGrpSpPr/>
          <p:nvPr/>
        </p:nvGrpSpPr>
        <p:grpSpPr>
          <a:xfrm>
            <a:off x="101721" y="4505825"/>
            <a:ext cx="8940558" cy="84600"/>
            <a:chOff x="155346" y="4358775"/>
            <a:chExt cx="8934304" cy="84600"/>
          </a:xfrm>
        </p:grpSpPr>
        <p:cxnSp>
          <p:nvCxnSpPr>
            <p:cNvPr id="983" name="Google Shape;983;p40"/>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984" name="Google Shape;984;p40"/>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5" name="Google Shape;985;p40"/>
          <p:cNvSpPr/>
          <p:nvPr/>
        </p:nvSpPr>
        <p:spPr>
          <a:xfrm>
            <a:off x="2600250" y="4084625"/>
            <a:ext cx="3943500" cy="638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0">
            <a:hlinkClick action="ppaction://hlinksldjump" r:id="rId4"/>
          </p:cNvPr>
          <p:cNvSpPr txBox="1"/>
          <p:nvPr/>
        </p:nvSpPr>
        <p:spPr>
          <a:xfrm>
            <a:off x="270395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1</a:t>
            </a:r>
            <a:endParaRPr>
              <a:solidFill>
                <a:schemeClr val="dk1"/>
              </a:solidFill>
              <a:latin typeface="Poppins ExtraBold"/>
              <a:ea typeface="Poppins ExtraBold"/>
              <a:cs typeface="Poppins ExtraBold"/>
              <a:sym typeface="Poppins ExtraBold"/>
            </a:endParaRPr>
          </a:p>
        </p:txBody>
      </p:sp>
      <p:sp>
        <p:nvSpPr>
          <p:cNvPr id="987" name="Google Shape;987;p40">
            <a:hlinkClick action="ppaction://hlinksldjump" r:id="rId5"/>
          </p:cNvPr>
          <p:cNvSpPr txBox="1"/>
          <p:nvPr/>
        </p:nvSpPr>
        <p:spPr>
          <a:xfrm>
            <a:off x="3724518"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2</a:t>
            </a:r>
            <a:endParaRPr>
              <a:solidFill>
                <a:schemeClr val="dk1"/>
              </a:solidFill>
              <a:latin typeface="Poppins ExtraBold"/>
              <a:ea typeface="Poppins ExtraBold"/>
              <a:cs typeface="Poppins ExtraBold"/>
              <a:sym typeface="Poppins ExtraBold"/>
            </a:endParaRPr>
          </a:p>
        </p:txBody>
      </p:sp>
      <p:sp>
        <p:nvSpPr>
          <p:cNvPr id="988" name="Google Shape;988;p40"/>
          <p:cNvSpPr txBox="1"/>
          <p:nvPr/>
        </p:nvSpPr>
        <p:spPr>
          <a:xfrm>
            <a:off x="4745082"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TASK 3</a:t>
            </a:r>
            <a:endParaRPr>
              <a:solidFill>
                <a:schemeClr val="dk1"/>
              </a:solidFill>
              <a:latin typeface="Poppins"/>
              <a:ea typeface="Poppins"/>
              <a:cs typeface="Poppins"/>
              <a:sym typeface="Poppins"/>
            </a:endParaRPr>
          </a:p>
        </p:txBody>
      </p:sp>
      <p:sp>
        <p:nvSpPr>
          <p:cNvPr id="989" name="Google Shape;989;p40">
            <a:hlinkClick action="ppaction://hlinksldjump" r:id="rId6"/>
          </p:cNvPr>
          <p:cNvSpPr txBox="1"/>
          <p:nvPr/>
        </p:nvSpPr>
        <p:spPr>
          <a:xfrm>
            <a:off x="576564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4</a:t>
            </a:r>
            <a:endParaRPr>
              <a:solidFill>
                <a:schemeClr val="dk1"/>
              </a:solidFill>
              <a:latin typeface="Poppins ExtraBold"/>
              <a:ea typeface="Poppins ExtraBold"/>
              <a:cs typeface="Poppins ExtraBold"/>
              <a:sym typeface="Poppins ExtraBold"/>
            </a:endParaRPr>
          </a:p>
        </p:txBody>
      </p:sp>
      <p:cxnSp>
        <p:nvCxnSpPr>
          <p:cNvPr id="990" name="Google Shape;990;p40"/>
          <p:cNvCxnSpPr/>
          <p:nvPr/>
        </p:nvCxnSpPr>
        <p:spPr>
          <a:xfrm>
            <a:off x="3551436"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991" name="Google Shape;991;p40"/>
          <p:cNvCxnSpPr/>
          <p:nvPr/>
        </p:nvCxnSpPr>
        <p:spPr>
          <a:xfrm>
            <a:off x="4572000"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992" name="Google Shape;992;p40"/>
          <p:cNvCxnSpPr/>
          <p:nvPr/>
        </p:nvCxnSpPr>
        <p:spPr>
          <a:xfrm>
            <a:off x="5592564" y="4131800"/>
            <a:ext cx="0" cy="319200"/>
          </a:xfrm>
          <a:prstGeom prst="straightConnector1">
            <a:avLst/>
          </a:prstGeom>
          <a:noFill/>
          <a:ln cap="flat" cmpd="sng" w="19050">
            <a:solidFill>
              <a:schemeClr val="dk1"/>
            </a:solidFill>
            <a:prstDash val="solid"/>
            <a:round/>
            <a:headEnd len="med" w="med" type="none"/>
            <a:tailEnd len="med" w="med" type="none"/>
          </a:ln>
        </p:spPr>
      </p:cxnSp>
      <p:sp>
        <p:nvSpPr>
          <p:cNvPr id="993" name="Google Shape;993;p40"/>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994" name="Google Shape;994;p40">
            <a:hlinkClick action="ppaction://hlinksldjump" r:id="rId7"/>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995" name="Google Shape;995;p40">
            <a:hlinkClick action="ppaction://hlinksldjump" r:id="rId8"/>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996" name="Google Shape;996;p40">
            <a:hlinkClick action="ppaction://hlinksldjump" r:id="rId9"/>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997" name="Google Shape;997;p40">
            <a:hlinkClick action="ppaction://hlinksldjump" r:id="rId10"/>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998" name="Google Shape;998;p40">
            <a:hlinkClick action="ppaction://hlinksldjump" r:id="rId11"/>
          </p:cNvPr>
          <p:cNvPicPr preferRelativeResize="0"/>
          <p:nvPr/>
        </p:nvPicPr>
        <p:blipFill rotWithShape="1">
          <a:blip r:embed="rId12">
            <a:alphaModFix/>
          </a:blip>
          <a:srcRect b="0" l="0" r="0" t="0"/>
          <a:stretch/>
        </p:blipFill>
        <p:spPr>
          <a:xfrm>
            <a:off x="881657" y="4626989"/>
            <a:ext cx="274320" cy="274320"/>
          </a:xfrm>
          <a:prstGeom prst="rect">
            <a:avLst/>
          </a:prstGeom>
          <a:noFill/>
          <a:ln>
            <a:noFill/>
          </a:ln>
        </p:spPr>
      </p:pic>
      <p:sp>
        <p:nvSpPr>
          <p:cNvPr id="999" name="Google Shape;999;p40">
            <a:hlinkClick action="ppaction://hlinksldjump" r:id="rId13"/>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1000" name="Google Shape;1000;p40">
            <a:hlinkClick action="ppaction://hlinksldjump" r:id="rId14"/>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001" name="Google Shape;1001;p40">
            <a:hlinkClick action="ppaction://hlinksldjump" r:id="rId15"/>
          </p:cNvPr>
          <p:cNvPicPr preferRelativeResize="0"/>
          <p:nvPr/>
        </p:nvPicPr>
        <p:blipFill>
          <a:blip r:embed="rId16">
            <a:alphaModFix/>
          </a:blip>
          <a:stretch>
            <a:fillRect/>
          </a:stretch>
        </p:blipFill>
        <p:spPr>
          <a:xfrm>
            <a:off x="5572688" y="4588783"/>
            <a:ext cx="360876" cy="341206"/>
          </a:xfrm>
          <a:prstGeom prst="rect">
            <a:avLst/>
          </a:prstGeom>
          <a:noFill/>
          <a:ln>
            <a:noFill/>
          </a:ln>
        </p:spPr>
      </p:pic>
      <p:sp>
        <p:nvSpPr>
          <p:cNvPr id="1002" name="Google Shape;1002;p40">
            <a:hlinkClick action="ppaction://hlinksldjump" r:id="rId17"/>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003" name="Google Shape;1003;p40">
            <a:hlinkClick action="ppaction://hlinksldjump" r:id="rId18"/>
          </p:cNvPr>
          <p:cNvPicPr preferRelativeResize="0"/>
          <p:nvPr/>
        </p:nvPicPr>
        <p:blipFill rotWithShape="1">
          <a:blip r:embed="rId19">
            <a:alphaModFix/>
          </a:blip>
          <a:srcRect b="2723" l="0" r="0" t="2723"/>
          <a:stretch/>
        </p:blipFill>
        <p:spPr>
          <a:xfrm>
            <a:off x="7225973" y="4656705"/>
            <a:ext cx="217200" cy="205362"/>
          </a:xfrm>
          <a:prstGeom prst="rect">
            <a:avLst/>
          </a:prstGeom>
          <a:noFill/>
          <a:ln>
            <a:noFill/>
          </a:ln>
        </p:spPr>
      </p:pic>
      <p:sp>
        <p:nvSpPr>
          <p:cNvPr id="1004" name="Google Shape;1004;p40">
            <a:hlinkClick action="ppaction://hlinksldjump" r:id="rId20"/>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005" name="Google Shape;1005;p40">
            <a:hlinkClick action="ppaction://hlinksldjump" r:id="rId21"/>
          </p:cNvPr>
          <p:cNvPicPr preferRelativeResize="0"/>
          <p:nvPr/>
        </p:nvPicPr>
        <p:blipFill rotWithShape="1">
          <a:blip r:embed="rId22">
            <a:alphaModFix/>
          </a:blip>
          <a:srcRect b="2723" l="0" r="0" t="2723"/>
          <a:stretch/>
        </p:blipFill>
        <p:spPr>
          <a:xfrm>
            <a:off x="8016583" y="4656705"/>
            <a:ext cx="217200" cy="205362"/>
          </a:xfrm>
          <a:prstGeom prst="rect">
            <a:avLst/>
          </a:prstGeom>
          <a:noFill/>
          <a:ln>
            <a:noFill/>
          </a:ln>
        </p:spPr>
      </p:pic>
      <p:sp>
        <p:nvSpPr>
          <p:cNvPr id="1006" name="Google Shape;1006;p40">
            <a:hlinkClick action="ppaction://hlinksldjump" r:id="rId23"/>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007" name="Google Shape;1007;p40">
            <a:hlinkClick action="ppaction://hlinksldjump" r:id="rId24"/>
          </p:cNvPr>
          <p:cNvPicPr preferRelativeResize="0"/>
          <p:nvPr/>
        </p:nvPicPr>
        <p:blipFill rotWithShape="1">
          <a:blip r:embed="rId25">
            <a:alphaModFix/>
          </a:blip>
          <a:srcRect b="2723" l="0" r="0" t="2723"/>
          <a:stretch/>
        </p:blipFill>
        <p:spPr>
          <a:xfrm>
            <a:off x="6435363" y="4656705"/>
            <a:ext cx="217200" cy="205362"/>
          </a:xfrm>
          <a:prstGeom prst="rect">
            <a:avLst/>
          </a:prstGeom>
          <a:noFill/>
          <a:ln>
            <a:noFill/>
          </a:ln>
        </p:spPr>
      </p:pic>
      <p:sp>
        <p:nvSpPr>
          <p:cNvPr id="1008" name="Google Shape;1008;p40"/>
          <p:cNvSpPr txBox="1"/>
          <p:nvPr/>
        </p:nvSpPr>
        <p:spPr>
          <a:xfrm>
            <a:off x="2199123" y="4498986"/>
            <a:ext cx="7956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Poppins"/>
                <a:ea typeface="Poppins"/>
                <a:cs typeface="Poppins"/>
                <a:sym typeface="Poppins"/>
              </a:rPr>
              <a:t>Tue</a:t>
            </a:r>
            <a:endParaRPr b="1" sz="1800">
              <a:solidFill>
                <a:schemeClr val="accent2"/>
              </a:solidFill>
              <a:latin typeface="Poppins"/>
              <a:ea typeface="Poppins"/>
              <a:cs typeface="Poppins"/>
              <a:sym typeface="Poppins"/>
            </a:endParaRPr>
          </a:p>
        </p:txBody>
      </p:sp>
      <p:sp>
        <p:nvSpPr>
          <p:cNvPr id="1009" name="Google Shape;1009;p40"/>
          <p:cNvSpPr/>
          <p:nvPr/>
        </p:nvSpPr>
        <p:spPr>
          <a:xfrm>
            <a:off x="2199965"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40">
            <a:hlinkClick action="ppaction://hlinksldjump" r:id="rId26"/>
          </p:cNvPr>
          <p:cNvPicPr preferRelativeResize="0"/>
          <p:nvPr/>
        </p:nvPicPr>
        <p:blipFill>
          <a:blip r:embed="rId27">
            <a:alphaModFix/>
          </a:blip>
          <a:stretch>
            <a:fillRect/>
          </a:stretch>
        </p:blipFill>
        <p:spPr>
          <a:xfrm>
            <a:off x="713224" y="585350"/>
            <a:ext cx="360887" cy="260251"/>
          </a:xfrm>
          <a:prstGeom prst="rect">
            <a:avLst/>
          </a:prstGeom>
          <a:noFill/>
          <a:ln>
            <a:noFill/>
          </a:ln>
        </p:spPr>
      </p:pic>
      <p:sp>
        <p:nvSpPr>
          <p:cNvPr id="1011" name="Google Shape;1011;p40">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0">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grpSp>
        <p:nvGrpSpPr>
          <p:cNvPr id="1017" name="Google Shape;1017;p41"/>
          <p:cNvGrpSpPr/>
          <p:nvPr/>
        </p:nvGrpSpPr>
        <p:grpSpPr>
          <a:xfrm>
            <a:off x="6134499" y="1247183"/>
            <a:ext cx="1510629" cy="1538642"/>
            <a:chOff x="1050800" y="1440400"/>
            <a:chExt cx="1747200" cy="1779600"/>
          </a:xfrm>
        </p:grpSpPr>
        <p:sp>
          <p:nvSpPr>
            <p:cNvPr id="1018" name="Google Shape;1018;p41"/>
            <p:cNvSpPr/>
            <p:nvPr/>
          </p:nvSpPr>
          <p:spPr>
            <a:xfrm>
              <a:off x="1076000" y="1481800"/>
              <a:ext cx="1696800" cy="1696800"/>
            </a:xfrm>
            <a:prstGeom prst="donut">
              <a:avLst>
                <a:gd fmla="val 1205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1"/>
            <p:cNvSpPr/>
            <p:nvPr/>
          </p:nvSpPr>
          <p:spPr>
            <a:xfrm>
              <a:off x="1050800" y="1440400"/>
              <a:ext cx="1747200" cy="1779600"/>
            </a:xfrm>
            <a:prstGeom prst="blockArc">
              <a:avLst>
                <a:gd fmla="val 16225021" name="adj1"/>
                <a:gd fmla="val 18809339" name="adj2"/>
                <a:gd fmla="val 15791"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41"/>
          <p:cNvGrpSpPr/>
          <p:nvPr/>
        </p:nvGrpSpPr>
        <p:grpSpPr>
          <a:xfrm>
            <a:off x="3815310" y="1247183"/>
            <a:ext cx="1510629" cy="1538642"/>
            <a:chOff x="1050800" y="1440400"/>
            <a:chExt cx="1747200" cy="1779600"/>
          </a:xfrm>
        </p:grpSpPr>
        <p:sp>
          <p:nvSpPr>
            <p:cNvPr id="1021" name="Google Shape;1021;p41"/>
            <p:cNvSpPr/>
            <p:nvPr/>
          </p:nvSpPr>
          <p:spPr>
            <a:xfrm>
              <a:off x="1076000" y="1481800"/>
              <a:ext cx="1696800" cy="1696800"/>
            </a:xfrm>
            <a:prstGeom prst="donut">
              <a:avLst>
                <a:gd fmla="val 120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1"/>
            <p:cNvSpPr/>
            <p:nvPr/>
          </p:nvSpPr>
          <p:spPr>
            <a:xfrm>
              <a:off x="1050800" y="1440400"/>
              <a:ext cx="1747200" cy="1779600"/>
            </a:xfrm>
            <a:prstGeom prst="blockArc">
              <a:avLst>
                <a:gd fmla="val 16225021" name="adj1"/>
                <a:gd fmla="val 8266510" name="adj2"/>
                <a:gd fmla="val 15861"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3" name="Google Shape;1023;p41"/>
          <p:cNvSpPr txBox="1"/>
          <p:nvPr/>
        </p:nvSpPr>
        <p:spPr>
          <a:xfrm>
            <a:off x="4016857" y="1699242"/>
            <a:ext cx="1108500" cy="6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Poppins ExtraBold"/>
                <a:ea typeface="Poppins ExtraBold"/>
                <a:cs typeface="Poppins ExtraBold"/>
                <a:sym typeface="Poppins ExtraBold"/>
              </a:rPr>
              <a:t>60%</a:t>
            </a:r>
            <a:endParaRPr sz="2800">
              <a:solidFill>
                <a:schemeClr val="dk1"/>
              </a:solidFill>
              <a:latin typeface="Poppins ExtraBold"/>
              <a:ea typeface="Poppins ExtraBold"/>
              <a:cs typeface="Poppins ExtraBold"/>
              <a:sym typeface="Poppins ExtraBold"/>
            </a:endParaRPr>
          </a:p>
        </p:txBody>
      </p:sp>
      <p:sp>
        <p:nvSpPr>
          <p:cNvPr id="1024" name="Google Shape;1024;p41"/>
          <p:cNvSpPr txBox="1"/>
          <p:nvPr/>
        </p:nvSpPr>
        <p:spPr>
          <a:xfrm>
            <a:off x="1237100" y="3377779"/>
            <a:ext cx="2050800" cy="4086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None/>
            </a:pPr>
            <a:r>
              <a:rPr lang="en">
                <a:solidFill>
                  <a:schemeClr val="dk1"/>
                </a:solidFill>
                <a:latin typeface="Libre Franklin"/>
                <a:ea typeface="Libre Franklin"/>
                <a:cs typeface="Libre Franklin"/>
                <a:sym typeface="Libre Franklin"/>
              </a:rPr>
              <a:t>Saturn is composed of hydrogen and helium</a:t>
            </a:r>
            <a:endParaRPr>
              <a:solidFill>
                <a:schemeClr val="dk1"/>
              </a:solidFill>
              <a:latin typeface="Libre Franklin"/>
              <a:ea typeface="Libre Franklin"/>
              <a:cs typeface="Libre Franklin"/>
              <a:sym typeface="Libre Franklin"/>
            </a:endParaRPr>
          </a:p>
        </p:txBody>
      </p:sp>
      <p:sp>
        <p:nvSpPr>
          <p:cNvPr id="1025" name="Google Shape;1025;p41"/>
          <p:cNvSpPr txBox="1"/>
          <p:nvPr/>
        </p:nvSpPr>
        <p:spPr>
          <a:xfrm>
            <a:off x="3548185" y="3377801"/>
            <a:ext cx="2050800" cy="4086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None/>
            </a:pPr>
            <a:r>
              <a:rPr lang="en">
                <a:solidFill>
                  <a:schemeClr val="dk1"/>
                </a:solidFill>
                <a:latin typeface="Libre Franklin"/>
                <a:ea typeface="Libre Franklin"/>
                <a:cs typeface="Libre Franklin"/>
                <a:sym typeface="Libre Franklin"/>
              </a:rPr>
              <a:t>Mercury is the closest planet to the Sun</a:t>
            </a:r>
            <a:endParaRPr>
              <a:solidFill>
                <a:schemeClr val="dk1"/>
              </a:solidFill>
              <a:latin typeface="Libre Franklin"/>
              <a:ea typeface="Libre Franklin"/>
              <a:cs typeface="Libre Franklin"/>
              <a:sym typeface="Libre Franklin"/>
            </a:endParaRPr>
          </a:p>
        </p:txBody>
      </p:sp>
      <p:sp>
        <p:nvSpPr>
          <p:cNvPr id="1026" name="Google Shape;1026;p41"/>
          <p:cNvSpPr txBox="1"/>
          <p:nvPr/>
        </p:nvSpPr>
        <p:spPr>
          <a:xfrm>
            <a:off x="5859271" y="3377801"/>
            <a:ext cx="2050800" cy="4086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None/>
            </a:pPr>
            <a:r>
              <a:rPr lang="en">
                <a:solidFill>
                  <a:schemeClr val="dk1"/>
                </a:solidFill>
                <a:latin typeface="Libre Franklin"/>
                <a:ea typeface="Libre Franklin"/>
                <a:cs typeface="Libre Franklin"/>
                <a:sym typeface="Libre Franklin"/>
              </a:rPr>
              <a:t>Jupiter is </a:t>
            </a:r>
            <a:r>
              <a:rPr lang="en">
                <a:solidFill>
                  <a:schemeClr val="dk1"/>
                </a:solidFill>
                <a:latin typeface="Libre Franklin"/>
                <a:ea typeface="Libre Franklin"/>
                <a:cs typeface="Libre Franklin"/>
                <a:sym typeface="Libre Franklin"/>
              </a:rPr>
              <a:t>the biggest planet of them all</a:t>
            </a:r>
            <a:endParaRPr>
              <a:solidFill>
                <a:schemeClr val="dk1"/>
              </a:solidFill>
              <a:latin typeface="Libre Franklin"/>
              <a:ea typeface="Libre Franklin"/>
              <a:cs typeface="Libre Franklin"/>
              <a:sym typeface="Libre Franklin"/>
            </a:endParaRPr>
          </a:p>
        </p:txBody>
      </p:sp>
      <p:sp>
        <p:nvSpPr>
          <p:cNvPr id="1027" name="Google Shape;1027;p41"/>
          <p:cNvSpPr txBox="1"/>
          <p:nvPr/>
        </p:nvSpPr>
        <p:spPr>
          <a:xfrm>
            <a:off x="1708171" y="1699242"/>
            <a:ext cx="1108500" cy="6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Poppins ExtraBold"/>
                <a:ea typeface="Poppins ExtraBold"/>
                <a:cs typeface="Poppins ExtraBold"/>
                <a:sym typeface="Poppins ExtraBold"/>
              </a:rPr>
              <a:t>25%</a:t>
            </a:r>
            <a:endParaRPr sz="2800">
              <a:solidFill>
                <a:schemeClr val="dk1"/>
              </a:solidFill>
              <a:latin typeface="Poppins ExtraBold"/>
              <a:ea typeface="Poppins ExtraBold"/>
              <a:cs typeface="Poppins ExtraBold"/>
              <a:sym typeface="Poppins ExtraBold"/>
            </a:endParaRPr>
          </a:p>
        </p:txBody>
      </p:sp>
      <p:sp>
        <p:nvSpPr>
          <p:cNvPr id="1028" name="Google Shape;1028;p41"/>
          <p:cNvSpPr txBox="1"/>
          <p:nvPr/>
        </p:nvSpPr>
        <p:spPr>
          <a:xfrm>
            <a:off x="6330428" y="1699242"/>
            <a:ext cx="1108500" cy="6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Poppins ExtraBold"/>
                <a:ea typeface="Poppins ExtraBold"/>
                <a:cs typeface="Poppins ExtraBold"/>
                <a:sym typeface="Poppins ExtraBold"/>
              </a:rPr>
              <a:t>15%</a:t>
            </a:r>
            <a:endParaRPr sz="2800">
              <a:solidFill>
                <a:schemeClr val="dk1"/>
              </a:solidFill>
              <a:latin typeface="Poppins ExtraBold"/>
              <a:ea typeface="Poppins ExtraBold"/>
              <a:cs typeface="Poppins ExtraBold"/>
              <a:sym typeface="Poppins ExtraBold"/>
            </a:endParaRPr>
          </a:p>
        </p:txBody>
      </p:sp>
      <p:sp>
        <p:nvSpPr>
          <p:cNvPr id="1029" name="Google Shape;1029;p41"/>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4 | TUESDAY</a:t>
            </a:r>
            <a:endParaRPr/>
          </a:p>
        </p:txBody>
      </p:sp>
      <p:grpSp>
        <p:nvGrpSpPr>
          <p:cNvPr id="1030" name="Google Shape;1030;p41"/>
          <p:cNvGrpSpPr/>
          <p:nvPr/>
        </p:nvGrpSpPr>
        <p:grpSpPr>
          <a:xfrm>
            <a:off x="1528919" y="1247183"/>
            <a:ext cx="1510629" cy="1538642"/>
            <a:chOff x="1050800" y="1440400"/>
            <a:chExt cx="1747200" cy="1779600"/>
          </a:xfrm>
        </p:grpSpPr>
        <p:sp>
          <p:nvSpPr>
            <p:cNvPr id="1031" name="Google Shape;1031;p41"/>
            <p:cNvSpPr/>
            <p:nvPr/>
          </p:nvSpPr>
          <p:spPr>
            <a:xfrm>
              <a:off x="1076000" y="1481800"/>
              <a:ext cx="1696800" cy="1696800"/>
            </a:xfrm>
            <a:prstGeom prst="donut">
              <a:avLst>
                <a:gd fmla="val 120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1"/>
            <p:cNvSpPr/>
            <p:nvPr/>
          </p:nvSpPr>
          <p:spPr>
            <a:xfrm>
              <a:off x="1050800" y="1440400"/>
              <a:ext cx="1747200" cy="1779600"/>
            </a:xfrm>
            <a:prstGeom prst="blockArc">
              <a:avLst>
                <a:gd fmla="val 16225021" name="adj1"/>
                <a:gd fmla="val 66776" name="adj2"/>
                <a:gd fmla="val 15581"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3" name="Google Shape;1033;p41"/>
          <p:cNvCxnSpPr>
            <a:stCxn id="1018" idx="4"/>
          </p:cNvCxnSpPr>
          <p:nvPr/>
        </p:nvCxnSpPr>
        <p:spPr>
          <a:xfrm>
            <a:off x="6889814" y="2750031"/>
            <a:ext cx="0" cy="517200"/>
          </a:xfrm>
          <a:prstGeom prst="straightConnector1">
            <a:avLst/>
          </a:prstGeom>
          <a:noFill/>
          <a:ln cap="flat" cmpd="sng" w="38100">
            <a:solidFill>
              <a:schemeClr val="accent2"/>
            </a:solidFill>
            <a:prstDash val="solid"/>
            <a:round/>
            <a:headEnd len="med" w="med" type="none"/>
            <a:tailEnd len="med" w="med" type="oval"/>
          </a:ln>
        </p:spPr>
      </p:cxnSp>
      <p:cxnSp>
        <p:nvCxnSpPr>
          <p:cNvPr id="1034" name="Google Shape;1034;p41"/>
          <p:cNvCxnSpPr/>
          <p:nvPr/>
        </p:nvCxnSpPr>
        <p:spPr>
          <a:xfrm>
            <a:off x="4573703" y="2764988"/>
            <a:ext cx="0" cy="502200"/>
          </a:xfrm>
          <a:prstGeom prst="straightConnector1">
            <a:avLst/>
          </a:prstGeom>
          <a:noFill/>
          <a:ln cap="flat" cmpd="sng" w="38100">
            <a:solidFill>
              <a:schemeClr val="accent2"/>
            </a:solidFill>
            <a:prstDash val="solid"/>
            <a:round/>
            <a:headEnd len="med" w="med" type="none"/>
            <a:tailEnd len="med" w="med" type="oval"/>
          </a:ln>
        </p:spPr>
      </p:cxnSp>
      <p:cxnSp>
        <p:nvCxnSpPr>
          <p:cNvPr id="1035" name="Google Shape;1035;p41"/>
          <p:cNvCxnSpPr>
            <a:stCxn id="1031" idx="4"/>
          </p:cNvCxnSpPr>
          <p:nvPr/>
        </p:nvCxnSpPr>
        <p:spPr>
          <a:xfrm>
            <a:off x="2284233" y="2750031"/>
            <a:ext cx="0" cy="517200"/>
          </a:xfrm>
          <a:prstGeom prst="straightConnector1">
            <a:avLst/>
          </a:prstGeom>
          <a:noFill/>
          <a:ln cap="flat" cmpd="sng" w="38100">
            <a:solidFill>
              <a:schemeClr val="accent2"/>
            </a:solidFill>
            <a:prstDash val="solid"/>
            <a:round/>
            <a:headEnd len="med" w="med" type="none"/>
            <a:tailEnd len="med" w="med" type="oval"/>
          </a:ln>
        </p:spPr>
      </p:cxnSp>
      <p:grpSp>
        <p:nvGrpSpPr>
          <p:cNvPr id="1036" name="Google Shape;1036;p41"/>
          <p:cNvGrpSpPr/>
          <p:nvPr/>
        </p:nvGrpSpPr>
        <p:grpSpPr>
          <a:xfrm>
            <a:off x="101721" y="4505825"/>
            <a:ext cx="8940558" cy="84600"/>
            <a:chOff x="155346" y="4358775"/>
            <a:chExt cx="8934304" cy="84600"/>
          </a:xfrm>
        </p:grpSpPr>
        <p:cxnSp>
          <p:nvCxnSpPr>
            <p:cNvPr id="1037" name="Google Shape;1037;p41"/>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1038" name="Google Shape;1038;p41"/>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9" name="Google Shape;1039;p41"/>
          <p:cNvSpPr/>
          <p:nvPr/>
        </p:nvSpPr>
        <p:spPr>
          <a:xfrm>
            <a:off x="2600250" y="4084625"/>
            <a:ext cx="3943500" cy="638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1">
            <a:hlinkClick action="ppaction://hlinksldjump" r:id="rId3"/>
          </p:cNvPr>
          <p:cNvSpPr txBox="1"/>
          <p:nvPr/>
        </p:nvSpPr>
        <p:spPr>
          <a:xfrm>
            <a:off x="270395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1</a:t>
            </a:r>
            <a:endParaRPr>
              <a:solidFill>
                <a:schemeClr val="dk1"/>
              </a:solidFill>
              <a:latin typeface="Poppins ExtraBold"/>
              <a:ea typeface="Poppins ExtraBold"/>
              <a:cs typeface="Poppins ExtraBold"/>
              <a:sym typeface="Poppins ExtraBold"/>
            </a:endParaRPr>
          </a:p>
        </p:txBody>
      </p:sp>
      <p:sp>
        <p:nvSpPr>
          <p:cNvPr id="1041" name="Google Shape;1041;p41">
            <a:hlinkClick action="ppaction://hlinksldjump" r:id="rId4"/>
          </p:cNvPr>
          <p:cNvSpPr txBox="1"/>
          <p:nvPr/>
        </p:nvSpPr>
        <p:spPr>
          <a:xfrm>
            <a:off x="3724518"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2</a:t>
            </a:r>
            <a:endParaRPr>
              <a:solidFill>
                <a:schemeClr val="dk1"/>
              </a:solidFill>
              <a:latin typeface="Poppins ExtraBold"/>
              <a:ea typeface="Poppins ExtraBold"/>
              <a:cs typeface="Poppins ExtraBold"/>
              <a:sym typeface="Poppins ExtraBold"/>
            </a:endParaRPr>
          </a:p>
        </p:txBody>
      </p:sp>
      <p:sp>
        <p:nvSpPr>
          <p:cNvPr id="1042" name="Google Shape;1042;p41">
            <a:hlinkClick action="ppaction://hlinksldjump" r:id="rId5"/>
          </p:cNvPr>
          <p:cNvSpPr txBox="1"/>
          <p:nvPr/>
        </p:nvSpPr>
        <p:spPr>
          <a:xfrm>
            <a:off x="4745082"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3</a:t>
            </a:r>
            <a:endParaRPr>
              <a:solidFill>
                <a:schemeClr val="dk1"/>
              </a:solidFill>
              <a:latin typeface="Poppins ExtraBold"/>
              <a:ea typeface="Poppins ExtraBold"/>
              <a:cs typeface="Poppins ExtraBold"/>
              <a:sym typeface="Poppins ExtraBold"/>
            </a:endParaRPr>
          </a:p>
        </p:txBody>
      </p:sp>
      <p:sp>
        <p:nvSpPr>
          <p:cNvPr id="1043" name="Google Shape;1043;p41"/>
          <p:cNvSpPr txBox="1"/>
          <p:nvPr/>
        </p:nvSpPr>
        <p:spPr>
          <a:xfrm>
            <a:off x="576564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TASK 4</a:t>
            </a:r>
            <a:endParaRPr>
              <a:solidFill>
                <a:schemeClr val="dk1"/>
              </a:solidFill>
              <a:latin typeface="Poppins"/>
              <a:ea typeface="Poppins"/>
              <a:cs typeface="Poppins"/>
              <a:sym typeface="Poppins"/>
            </a:endParaRPr>
          </a:p>
        </p:txBody>
      </p:sp>
      <p:cxnSp>
        <p:nvCxnSpPr>
          <p:cNvPr id="1044" name="Google Shape;1044;p41"/>
          <p:cNvCxnSpPr/>
          <p:nvPr/>
        </p:nvCxnSpPr>
        <p:spPr>
          <a:xfrm>
            <a:off x="3551436"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045" name="Google Shape;1045;p41"/>
          <p:cNvCxnSpPr/>
          <p:nvPr/>
        </p:nvCxnSpPr>
        <p:spPr>
          <a:xfrm>
            <a:off x="4572000"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046" name="Google Shape;1046;p41"/>
          <p:cNvCxnSpPr/>
          <p:nvPr/>
        </p:nvCxnSpPr>
        <p:spPr>
          <a:xfrm>
            <a:off x="5592564" y="4131800"/>
            <a:ext cx="0" cy="319200"/>
          </a:xfrm>
          <a:prstGeom prst="straightConnector1">
            <a:avLst/>
          </a:prstGeom>
          <a:noFill/>
          <a:ln cap="flat" cmpd="sng" w="19050">
            <a:solidFill>
              <a:schemeClr val="dk1"/>
            </a:solidFill>
            <a:prstDash val="solid"/>
            <a:round/>
            <a:headEnd len="med" w="med" type="none"/>
            <a:tailEnd len="med" w="med" type="none"/>
          </a:ln>
        </p:spPr>
      </p:cxnSp>
      <p:sp>
        <p:nvSpPr>
          <p:cNvPr id="1047" name="Google Shape;1047;p41"/>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048" name="Google Shape;1048;p41">
            <a:hlinkClick action="ppaction://hlinksldjump" r:id="rId6"/>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1049" name="Google Shape;1049;p41">
            <a:hlinkClick action="ppaction://hlinksldjump" r:id="rId7"/>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1050" name="Google Shape;1050;p41">
            <a:hlinkClick action="ppaction://hlinksldjump" r:id="rId8"/>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1051" name="Google Shape;1051;p41">
            <a:hlinkClick action="ppaction://hlinksldjump" r:id="rId9"/>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052" name="Google Shape;1052;p41">
            <a:hlinkClick action="ppaction://hlinksldjump" r:id="rId10"/>
          </p:cNvPr>
          <p:cNvPicPr preferRelativeResize="0"/>
          <p:nvPr/>
        </p:nvPicPr>
        <p:blipFill rotWithShape="1">
          <a:blip r:embed="rId11">
            <a:alphaModFix/>
          </a:blip>
          <a:srcRect b="0" l="0" r="0" t="0"/>
          <a:stretch/>
        </p:blipFill>
        <p:spPr>
          <a:xfrm>
            <a:off x="881657" y="4626989"/>
            <a:ext cx="274320" cy="274320"/>
          </a:xfrm>
          <a:prstGeom prst="rect">
            <a:avLst/>
          </a:prstGeom>
          <a:noFill/>
          <a:ln>
            <a:noFill/>
          </a:ln>
        </p:spPr>
      </p:pic>
      <p:sp>
        <p:nvSpPr>
          <p:cNvPr id="1053" name="Google Shape;1053;p41">
            <a:hlinkClick action="ppaction://hlinksldjump" r:id="rId12"/>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1054" name="Google Shape;1054;p41">
            <a:hlinkClick action="ppaction://hlinksldjump" r:id="rId13"/>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055" name="Google Shape;1055;p41">
            <a:hlinkClick action="ppaction://hlinksldjump" r:id="rId14"/>
          </p:cNvPr>
          <p:cNvPicPr preferRelativeResize="0"/>
          <p:nvPr/>
        </p:nvPicPr>
        <p:blipFill>
          <a:blip r:embed="rId15">
            <a:alphaModFix/>
          </a:blip>
          <a:stretch>
            <a:fillRect/>
          </a:stretch>
        </p:blipFill>
        <p:spPr>
          <a:xfrm>
            <a:off x="5572688" y="4588783"/>
            <a:ext cx="360876" cy="341206"/>
          </a:xfrm>
          <a:prstGeom prst="rect">
            <a:avLst/>
          </a:prstGeom>
          <a:noFill/>
          <a:ln>
            <a:noFill/>
          </a:ln>
        </p:spPr>
      </p:pic>
      <p:sp>
        <p:nvSpPr>
          <p:cNvPr id="1056" name="Google Shape;1056;p41">
            <a:hlinkClick action="ppaction://hlinksldjump" r:id="rId16"/>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057" name="Google Shape;1057;p41">
            <a:hlinkClick action="ppaction://hlinksldjump" r:id="rId17"/>
          </p:cNvPr>
          <p:cNvPicPr preferRelativeResize="0"/>
          <p:nvPr/>
        </p:nvPicPr>
        <p:blipFill rotWithShape="1">
          <a:blip r:embed="rId18">
            <a:alphaModFix/>
          </a:blip>
          <a:srcRect b="2723" l="0" r="0" t="2723"/>
          <a:stretch/>
        </p:blipFill>
        <p:spPr>
          <a:xfrm>
            <a:off x="7225973" y="4656705"/>
            <a:ext cx="217200" cy="205362"/>
          </a:xfrm>
          <a:prstGeom prst="rect">
            <a:avLst/>
          </a:prstGeom>
          <a:noFill/>
          <a:ln>
            <a:noFill/>
          </a:ln>
        </p:spPr>
      </p:pic>
      <p:sp>
        <p:nvSpPr>
          <p:cNvPr id="1058" name="Google Shape;1058;p41">
            <a:hlinkClick action="ppaction://hlinksldjump" r:id="rId19"/>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059" name="Google Shape;1059;p41">
            <a:hlinkClick action="ppaction://hlinksldjump" r:id="rId20"/>
          </p:cNvPr>
          <p:cNvPicPr preferRelativeResize="0"/>
          <p:nvPr/>
        </p:nvPicPr>
        <p:blipFill rotWithShape="1">
          <a:blip r:embed="rId21">
            <a:alphaModFix/>
          </a:blip>
          <a:srcRect b="2723" l="0" r="0" t="2723"/>
          <a:stretch/>
        </p:blipFill>
        <p:spPr>
          <a:xfrm>
            <a:off x="8016583" y="4656705"/>
            <a:ext cx="217200" cy="205362"/>
          </a:xfrm>
          <a:prstGeom prst="rect">
            <a:avLst/>
          </a:prstGeom>
          <a:noFill/>
          <a:ln>
            <a:noFill/>
          </a:ln>
        </p:spPr>
      </p:pic>
      <p:sp>
        <p:nvSpPr>
          <p:cNvPr id="1060" name="Google Shape;1060;p41">
            <a:hlinkClick action="ppaction://hlinksldjump" r:id="rId22"/>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061" name="Google Shape;1061;p41">
            <a:hlinkClick action="ppaction://hlinksldjump" r:id="rId23"/>
          </p:cNvPr>
          <p:cNvPicPr preferRelativeResize="0"/>
          <p:nvPr/>
        </p:nvPicPr>
        <p:blipFill rotWithShape="1">
          <a:blip r:embed="rId24">
            <a:alphaModFix/>
          </a:blip>
          <a:srcRect b="2723" l="0" r="0" t="2723"/>
          <a:stretch/>
        </p:blipFill>
        <p:spPr>
          <a:xfrm>
            <a:off x="6435363" y="4656705"/>
            <a:ext cx="217200" cy="205362"/>
          </a:xfrm>
          <a:prstGeom prst="rect">
            <a:avLst/>
          </a:prstGeom>
          <a:noFill/>
          <a:ln>
            <a:noFill/>
          </a:ln>
        </p:spPr>
      </p:pic>
      <p:sp>
        <p:nvSpPr>
          <p:cNvPr id="1062" name="Google Shape;1062;p41"/>
          <p:cNvSpPr txBox="1"/>
          <p:nvPr/>
        </p:nvSpPr>
        <p:spPr>
          <a:xfrm>
            <a:off x="2199123" y="4498986"/>
            <a:ext cx="7956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Poppins"/>
                <a:ea typeface="Poppins"/>
                <a:cs typeface="Poppins"/>
                <a:sym typeface="Poppins"/>
              </a:rPr>
              <a:t>Tue</a:t>
            </a:r>
            <a:endParaRPr b="1" sz="1800">
              <a:solidFill>
                <a:schemeClr val="accent2"/>
              </a:solidFill>
              <a:latin typeface="Poppins"/>
              <a:ea typeface="Poppins"/>
              <a:cs typeface="Poppins"/>
              <a:sym typeface="Poppins"/>
            </a:endParaRPr>
          </a:p>
        </p:txBody>
      </p:sp>
      <p:sp>
        <p:nvSpPr>
          <p:cNvPr id="1063" name="Google Shape;1063;p41"/>
          <p:cNvSpPr/>
          <p:nvPr/>
        </p:nvSpPr>
        <p:spPr>
          <a:xfrm>
            <a:off x="2199965"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4" name="Google Shape;1064;p41">
            <a:hlinkClick action="ppaction://hlinksldjump" r:id="rId25"/>
          </p:cNvPr>
          <p:cNvPicPr preferRelativeResize="0"/>
          <p:nvPr/>
        </p:nvPicPr>
        <p:blipFill>
          <a:blip r:embed="rId26">
            <a:alphaModFix/>
          </a:blip>
          <a:stretch>
            <a:fillRect/>
          </a:stretch>
        </p:blipFill>
        <p:spPr>
          <a:xfrm>
            <a:off x="713224" y="585350"/>
            <a:ext cx="360887" cy="260251"/>
          </a:xfrm>
          <a:prstGeom prst="rect">
            <a:avLst/>
          </a:prstGeom>
          <a:noFill/>
          <a:ln>
            <a:noFill/>
          </a:ln>
        </p:spPr>
      </p:pic>
      <p:sp>
        <p:nvSpPr>
          <p:cNvPr id="1065" name="Google Shape;1065;p41">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1">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42"/>
          <p:cNvSpPr/>
          <p:nvPr/>
        </p:nvSpPr>
        <p:spPr>
          <a:xfrm>
            <a:off x="1125250" y="1208688"/>
            <a:ext cx="3246600" cy="508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2"/>
          <p:cNvSpPr/>
          <p:nvPr/>
        </p:nvSpPr>
        <p:spPr>
          <a:xfrm>
            <a:off x="4795550" y="1203863"/>
            <a:ext cx="3246600" cy="508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2"/>
          <p:cNvSpPr txBox="1"/>
          <p:nvPr>
            <p:ph idx="2" type="subTitle"/>
          </p:nvPr>
        </p:nvSpPr>
        <p:spPr>
          <a:xfrm>
            <a:off x="1115300" y="1208688"/>
            <a:ext cx="3246600" cy="50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Priorities</a:t>
            </a:r>
            <a:endParaRPr/>
          </a:p>
        </p:txBody>
      </p:sp>
      <p:sp>
        <p:nvSpPr>
          <p:cNvPr id="1074" name="Google Shape;1074;p42"/>
          <p:cNvSpPr txBox="1"/>
          <p:nvPr>
            <p:ph idx="4" type="subTitle"/>
          </p:nvPr>
        </p:nvSpPr>
        <p:spPr>
          <a:xfrm>
            <a:off x="1115300" y="1855683"/>
            <a:ext cx="3246600" cy="20337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en"/>
              <a:t>Jupiter is the biggest planet of them all</a:t>
            </a:r>
            <a:endParaRPr/>
          </a:p>
          <a:p>
            <a:pPr indent="-323850" lvl="0" marL="457200" rtl="0" algn="l">
              <a:spcBef>
                <a:spcPts val="0"/>
              </a:spcBef>
              <a:spcAft>
                <a:spcPts val="0"/>
              </a:spcAft>
              <a:buSzPts val="1500"/>
              <a:buChar char="●"/>
            </a:pPr>
            <a:r>
              <a:rPr lang="en"/>
              <a:t>Despite being red, Mars is a cold place</a:t>
            </a:r>
            <a:endParaRPr/>
          </a:p>
          <a:p>
            <a:pPr indent="-323850" lvl="0" marL="457200" rtl="0" algn="l">
              <a:spcBef>
                <a:spcPts val="0"/>
              </a:spcBef>
              <a:spcAft>
                <a:spcPts val="0"/>
              </a:spcAft>
              <a:buSzPts val="1500"/>
              <a:buChar char="●"/>
            </a:pPr>
            <a:r>
              <a:rPr lang="en"/>
              <a:t>Mercury is the closest planet to the Sun</a:t>
            </a:r>
            <a:endParaRPr/>
          </a:p>
          <a:p>
            <a:pPr indent="-323850" lvl="0" marL="457200" rtl="0" algn="l">
              <a:spcBef>
                <a:spcPts val="0"/>
              </a:spcBef>
              <a:spcAft>
                <a:spcPts val="0"/>
              </a:spcAft>
              <a:buSzPts val="1500"/>
              <a:buChar char="●"/>
            </a:pPr>
            <a:r>
              <a:rPr lang="en"/>
              <a:t>Venus is the second planet from the Sun</a:t>
            </a:r>
            <a:endParaRPr/>
          </a:p>
        </p:txBody>
      </p:sp>
      <p:sp>
        <p:nvSpPr>
          <p:cNvPr id="1075" name="Google Shape;1075;p42"/>
          <p:cNvSpPr txBox="1"/>
          <p:nvPr>
            <p:ph idx="3" type="subTitle"/>
          </p:nvPr>
        </p:nvSpPr>
        <p:spPr>
          <a:xfrm>
            <a:off x="4795550" y="1855683"/>
            <a:ext cx="3246600" cy="20337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en"/>
              <a:t>Neptune is the farthest planet from the Sun</a:t>
            </a:r>
            <a:endParaRPr/>
          </a:p>
          <a:p>
            <a:pPr indent="-323850" lvl="0" marL="457200" rtl="0" algn="l">
              <a:spcBef>
                <a:spcPts val="0"/>
              </a:spcBef>
              <a:spcAft>
                <a:spcPts val="0"/>
              </a:spcAft>
              <a:buSzPts val="1500"/>
              <a:buChar char="●"/>
            </a:pPr>
            <a:r>
              <a:rPr lang="en"/>
              <a:t>Saturn is a gas giant and has several rings</a:t>
            </a:r>
            <a:endParaRPr/>
          </a:p>
          <a:p>
            <a:pPr indent="-323850" lvl="0" marL="457200" rtl="0" algn="l">
              <a:spcBef>
                <a:spcPts val="0"/>
              </a:spcBef>
              <a:spcAft>
                <a:spcPts val="0"/>
              </a:spcAft>
              <a:buSzPts val="1500"/>
              <a:buChar char="●"/>
            </a:pPr>
            <a:r>
              <a:rPr lang="en"/>
              <a:t>Earth is the planet where we all live on</a:t>
            </a:r>
            <a:endParaRPr/>
          </a:p>
          <a:p>
            <a:pPr indent="-323850" lvl="0" marL="457200" rtl="0" algn="l">
              <a:spcBef>
                <a:spcPts val="0"/>
              </a:spcBef>
              <a:spcAft>
                <a:spcPts val="0"/>
              </a:spcAft>
              <a:buSzPts val="1500"/>
              <a:buChar char="●"/>
            </a:pPr>
            <a:r>
              <a:rPr lang="en"/>
              <a:t>Ceres is located in the main asteroid belt</a:t>
            </a:r>
            <a:endParaRPr/>
          </a:p>
        </p:txBody>
      </p:sp>
      <p:sp>
        <p:nvSpPr>
          <p:cNvPr id="1076" name="Google Shape;1076;p42"/>
          <p:cNvSpPr txBox="1"/>
          <p:nvPr>
            <p:ph idx="1" type="subTitle"/>
          </p:nvPr>
        </p:nvSpPr>
        <p:spPr>
          <a:xfrm>
            <a:off x="4795550" y="1203875"/>
            <a:ext cx="3246600" cy="50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Goals</a:t>
            </a:r>
            <a:endParaRPr/>
          </a:p>
        </p:txBody>
      </p:sp>
      <p:sp>
        <p:nvSpPr>
          <p:cNvPr id="1077" name="Google Shape;1077;p42"/>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1 | WEDNESDAY</a:t>
            </a:r>
            <a:endParaRPr/>
          </a:p>
        </p:txBody>
      </p:sp>
      <p:grpSp>
        <p:nvGrpSpPr>
          <p:cNvPr id="1078" name="Google Shape;1078;p42"/>
          <p:cNvGrpSpPr/>
          <p:nvPr/>
        </p:nvGrpSpPr>
        <p:grpSpPr>
          <a:xfrm>
            <a:off x="101721" y="4505825"/>
            <a:ext cx="8940558" cy="84600"/>
            <a:chOff x="155346" y="4358775"/>
            <a:chExt cx="8934304" cy="84600"/>
          </a:xfrm>
        </p:grpSpPr>
        <p:cxnSp>
          <p:nvCxnSpPr>
            <p:cNvPr id="1079" name="Google Shape;1079;p42"/>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1080" name="Google Shape;1080;p42"/>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1" name="Google Shape;1081;p42"/>
          <p:cNvSpPr/>
          <p:nvPr/>
        </p:nvSpPr>
        <p:spPr>
          <a:xfrm>
            <a:off x="2600250" y="4084625"/>
            <a:ext cx="3943500" cy="638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2"/>
          <p:cNvSpPr txBox="1"/>
          <p:nvPr/>
        </p:nvSpPr>
        <p:spPr>
          <a:xfrm>
            <a:off x="270395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TASK 1</a:t>
            </a:r>
            <a:endParaRPr>
              <a:solidFill>
                <a:schemeClr val="dk1"/>
              </a:solidFill>
              <a:latin typeface="Poppins"/>
              <a:ea typeface="Poppins"/>
              <a:cs typeface="Poppins"/>
              <a:sym typeface="Poppins"/>
            </a:endParaRPr>
          </a:p>
        </p:txBody>
      </p:sp>
      <p:sp>
        <p:nvSpPr>
          <p:cNvPr id="1083" name="Google Shape;1083;p42">
            <a:hlinkClick action="ppaction://hlinksldjump" r:id="rId3"/>
          </p:cNvPr>
          <p:cNvSpPr txBox="1"/>
          <p:nvPr/>
        </p:nvSpPr>
        <p:spPr>
          <a:xfrm>
            <a:off x="3724518"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2</a:t>
            </a:r>
            <a:endParaRPr>
              <a:solidFill>
                <a:schemeClr val="dk1"/>
              </a:solidFill>
              <a:latin typeface="Poppins ExtraBold"/>
              <a:ea typeface="Poppins ExtraBold"/>
              <a:cs typeface="Poppins ExtraBold"/>
              <a:sym typeface="Poppins ExtraBold"/>
            </a:endParaRPr>
          </a:p>
        </p:txBody>
      </p:sp>
      <p:sp>
        <p:nvSpPr>
          <p:cNvPr id="1084" name="Google Shape;1084;p42">
            <a:hlinkClick action="ppaction://hlinksldjump" r:id="rId4"/>
          </p:cNvPr>
          <p:cNvSpPr txBox="1"/>
          <p:nvPr/>
        </p:nvSpPr>
        <p:spPr>
          <a:xfrm>
            <a:off x="4745082"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3</a:t>
            </a:r>
            <a:endParaRPr>
              <a:solidFill>
                <a:schemeClr val="dk1"/>
              </a:solidFill>
              <a:latin typeface="Poppins ExtraBold"/>
              <a:ea typeface="Poppins ExtraBold"/>
              <a:cs typeface="Poppins ExtraBold"/>
              <a:sym typeface="Poppins ExtraBold"/>
            </a:endParaRPr>
          </a:p>
        </p:txBody>
      </p:sp>
      <p:sp>
        <p:nvSpPr>
          <p:cNvPr id="1085" name="Google Shape;1085;p42">
            <a:hlinkClick action="ppaction://hlinksldjump" r:id="rId5"/>
          </p:cNvPr>
          <p:cNvSpPr txBox="1"/>
          <p:nvPr/>
        </p:nvSpPr>
        <p:spPr>
          <a:xfrm>
            <a:off x="576564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4</a:t>
            </a:r>
            <a:endParaRPr>
              <a:solidFill>
                <a:schemeClr val="dk1"/>
              </a:solidFill>
              <a:latin typeface="Poppins ExtraBold"/>
              <a:ea typeface="Poppins ExtraBold"/>
              <a:cs typeface="Poppins ExtraBold"/>
              <a:sym typeface="Poppins ExtraBold"/>
            </a:endParaRPr>
          </a:p>
        </p:txBody>
      </p:sp>
      <p:cxnSp>
        <p:nvCxnSpPr>
          <p:cNvPr id="1086" name="Google Shape;1086;p42"/>
          <p:cNvCxnSpPr/>
          <p:nvPr/>
        </p:nvCxnSpPr>
        <p:spPr>
          <a:xfrm>
            <a:off x="3551436"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087" name="Google Shape;1087;p42"/>
          <p:cNvCxnSpPr/>
          <p:nvPr/>
        </p:nvCxnSpPr>
        <p:spPr>
          <a:xfrm>
            <a:off x="4572000"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088" name="Google Shape;1088;p42"/>
          <p:cNvCxnSpPr/>
          <p:nvPr/>
        </p:nvCxnSpPr>
        <p:spPr>
          <a:xfrm>
            <a:off x="5592564" y="4131800"/>
            <a:ext cx="0" cy="319200"/>
          </a:xfrm>
          <a:prstGeom prst="straightConnector1">
            <a:avLst/>
          </a:prstGeom>
          <a:noFill/>
          <a:ln cap="flat" cmpd="sng" w="19050">
            <a:solidFill>
              <a:schemeClr val="dk1"/>
            </a:solidFill>
            <a:prstDash val="solid"/>
            <a:round/>
            <a:headEnd len="med" w="med" type="none"/>
            <a:tailEnd len="med" w="med" type="none"/>
          </a:ln>
        </p:spPr>
      </p:cxnSp>
      <p:sp>
        <p:nvSpPr>
          <p:cNvPr id="1089" name="Google Shape;1089;p42"/>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090" name="Google Shape;1090;p42">
            <a:hlinkClick action="ppaction://hlinksldjump" r:id="rId6"/>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091" name="Google Shape;1091;p42">
            <a:hlinkClick action="ppaction://hlinksldjump" r:id="rId7"/>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1092" name="Google Shape;1092;p42">
            <a:hlinkClick action="ppaction://hlinksldjump" r:id="rId8"/>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1093" name="Google Shape;1093;p42">
            <a:hlinkClick action="ppaction://hlinksldjump" r:id="rId9"/>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094" name="Google Shape;1094;p42">
            <a:hlinkClick action="ppaction://hlinksldjump" r:id="rId10"/>
          </p:cNvPr>
          <p:cNvPicPr preferRelativeResize="0"/>
          <p:nvPr/>
        </p:nvPicPr>
        <p:blipFill rotWithShape="1">
          <a:blip r:embed="rId11">
            <a:alphaModFix/>
          </a:blip>
          <a:srcRect b="0" l="0" r="0" t="0"/>
          <a:stretch/>
        </p:blipFill>
        <p:spPr>
          <a:xfrm>
            <a:off x="881657" y="4626989"/>
            <a:ext cx="274320" cy="274320"/>
          </a:xfrm>
          <a:prstGeom prst="rect">
            <a:avLst/>
          </a:prstGeom>
          <a:noFill/>
          <a:ln>
            <a:noFill/>
          </a:ln>
        </p:spPr>
      </p:pic>
      <p:sp>
        <p:nvSpPr>
          <p:cNvPr id="1095" name="Google Shape;1095;p42">
            <a:hlinkClick action="ppaction://hlinksldjump" r:id="rId12"/>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1096" name="Google Shape;1096;p42">
            <a:hlinkClick action="ppaction://hlinksldjump" r:id="rId13"/>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097" name="Google Shape;1097;p42">
            <a:hlinkClick action="ppaction://hlinksldjump" r:id="rId14"/>
          </p:cNvPr>
          <p:cNvPicPr preferRelativeResize="0"/>
          <p:nvPr/>
        </p:nvPicPr>
        <p:blipFill>
          <a:blip r:embed="rId15">
            <a:alphaModFix/>
          </a:blip>
          <a:stretch>
            <a:fillRect/>
          </a:stretch>
        </p:blipFill>
        <p:spPr>
          <a:xfrm>
            <a:off x="5572688" y="4588783"/>
            <a:ext cx="360876" cy="341206"/>
          </a:xfrm>
          <a:prstGeom prst="rect">
            <a:avLst/>
          </a:prstGeom>
          <a:noFill/>
          <a:ln>
            <a:noFill/>
          </a:ln>
        </p:spPr>
      </p:pic>
      <p:sp>
        <p:nvSpPr>
          <p:cNvPr id="1098" name="Google Shape;1098;p42">
            <a:hlinkClick action="ppaction://hlinksldjump" r:id="rId16"/>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099" name="Google Shape;1099;p42">
            <a:hlinkClick action="ppaction://hlinksldjump" r:id="rId17"/>
          </p:cNvPr>
          <p:cNvPicPr preferRelativeResize="0"/>
          <p:nvPr/>
        </p:nvPicPr>
        <p:blipFill rotWithShape="1">
          <a:blip r:embed="rId18">
            <a:alphaModFix/>
          </a:blip>
          <a:srcRect b="2723" l="0" r="0" t="2723"/>
          <a:stretch/>
        </p:blipFill>
        <p:spPr>
          <a:xfrm>
            <a:off x="7225973" y="4656705"/>
            <a:ext cx="217200" cy="205362"/>
          </a:xfrm>
          <a:prstGeom prst="rect">
            <a:avLst/>
          </a:prstGeom>
          <a:noFill/>
          <a:ln>
            <a:noFill/>
          </a:ln>
        </p:spPr>
      </p:pic>
      <p:sp>
        <p:nvSpPr>
          <p:cNvPr id="1100" name="Google Shape;1100;p42">
            <a:hlinkClick action="ppaction://hlinksldjump" r:id="rId19"/>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101" name="Google Shape;1101;p42">
            <a:hlinkClick action="ppaction://hlinksldjump" r:id="rId20"/>
          </p:cNvPr>
          <p:cNvPicPr preferRelativeResize="0"/>
          <p:nvPr/>
        </p:nvPicPr>
        <p:blipFill rotWithShape="1">
          <a:blip r:embed="rId21">
            <a:alphaModFix/>
          </a:blip>
          <a:srcRect b="2723" l="0" r="0" t="2723"/>
          <a:stretch/>
        </p:blipFill>
        <p:spPr>
          <a:xfrm>
            <a:off x="8016583" y="4656705"/>
            <a:ext cx="217200" cy="205362"/>
          </a:xfrm>
          <a:prstGeom prst="rect">
            <a:avLst/>
          </a:prstGeom>
          <a:noFill/>
          <a:ln>
            <a:noFill/>
          </a:ln>
        </p:spPr>
      </p:pic>
      <p:sp>
        <p:nvSpPr>
          <p:cNvPr id="1102" name="Google Shape;1102;p42">
            <a:hlinkClick action="ppaction://hlinksldjump" r:id="rId22"/>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103" name="Google Shape;1103;p42">
            <a:hlinkClick action="ppaction://hlinksldjump" r:id="rId23"/>
          </p:cNvPr>
          <p:cNvPicPr preferRelativeResize="0"/>
          <p:nvPr/>
        </p:nvPicPr>
        <p:blipFill rotWithShape="1">
          <a:blip r:embed="rId24">
            <a:alphaModFix/>
          </a:blip>
          <a:srcRect b="2723" l="0" r="0" t="2723"/>
          <a:stretch/>
        </p:blipFill>
        <p:spPr>
          <a:xfrm>
            <a:off x="6435363" y="4656705"/>
            <a:ext cx="217200" cy="205362"/>
          </a:xfrm>
          <a:prstGeom prst="rect">
            <a:avLst/>
          </a:prstGeom>
          <a:noFill/>
          <a:ln>
            <a:noFill/>
          </a:ln>
        </p:spPr>
      </p:pic>
      <p:sp>
        <p:nvSpPr>
          <p:cNvPr id="1104" name="Google Shape;1104;p42">
            <a:hlinkClick action="ppaction://hlinksldjump" r:id="rId25"/>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1105" name="Google Shape;1105;p42"/>
          <p:cNvSpPr txBox="1"/>
          <p:nvPr/>
        </p:nvSpPr>
        <p:spPr>
          <a:xfrm>
            <a:off x="2987574" y="4498986"/>
            <a:ext cx="7956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Poppins"/>
                <a:ea typeface="Poppins"/>
                <a:cs typeface="Poppins"/>
                <a:sym typeface="Poppins"/>
              </a:rPr>
              <a:t>Wed</a:t>
            </a:r>
            <a:endParaRPr b="1" sz="1800">
              <a:solidFill>
                <a:schemeClr val="accent2"/>
              </a:solidFill>
              <a:latin typeface="Poppins"/>
              <a:ea typeface="Poppins"/>
              <a:cs typeface="Poppins"/>
              <a:sym typeface="Poppins"/>
            </a:endParaRPr>
          </a:p>
        </p:txBody>
      </p:sp>
      <p:sp>
        <p:nvSpPr>
          <p:cNvPr id="1106" name="Google Shape;1106;p42"/>
          <p:cNvSpPr/>
          <p:nvPr/>
        </p:nvSpPr>
        <p:spPr>
          <a:xfrm>
            <a:off x="2987564"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2"/>
          <p:cNvSpPr/>
          <p:nvPr/>
        </p:nvSpPr>
        <p:spPr>
          <a:xfrm flipH="1" rot="10800000">
            <a:off x="4389272" y="2361575"/>
            <a:ext cx="378900" cy="3792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8" name="Google Shape;1108;p42">
            <a:hlinkClick action="ppaction://hlinksldjump" r:id="rId26"/>
          </p:cNvPr>
          <p:cNvPicPr preferRelativeResize="0"/>
          <p:nvPr/>
        </p:nvPicPr>
        <p:blipFill>
          <a:blip r:embed="rId27">
            <a:alphaModFix/>
          </a:blip>
          <a:stretch>
            <a:fillRect/>
          </a:stretch>
        </p:blipFill>
        <p:spPr>
          <a:xfrm>
            <a:off x="713224" y="585350"/>
            <a:ext cx="360887" cy="260251"/>
          </a:xfrm>
          <a:prstGeom prst="rect">
            <a:avLst/>
          </a:prstGeom>
          <a:noFill/>
          <a:ln>
            <a:noFill/>
          </a:ln>
        </p:spPr>
      </p:pic>
      <p:sp>
        <p:nvSpPr>
          <p:cNvPr id="1109" name="Google Shape;1109;p42">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2">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grpSp>
        <p:nvGrpSpPr>
          <p:cNvPr id="1115" name="Google Shape;1115;p43"/>
          <p:cNvGrpSpPr/>
          <p:nvPr/>
        </p:nvGrpSpPr>
        <p:grpSpPr>
          <a:xfrm>
            <a:off x="3453879" y="3102895"/>
            <a:ext cx="539484" cy="539503"/>
            <a:chOff x="-50503000" y="3921175"/>
            <a:chExt cx="300900" cy="299325"/>
          </a:xfrm>
        </p:grpSpPr>
        <p:sp>
          <p:nvSpPr>
            <p:cNvPr id="1116" name="Google Shape;1116;p4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43"/>
          <p:cNvGrpSpPr/>
          <p:nvPr/>
        </p:nvGrpSpPr>
        <p:grpSpPr>
          <a:xfrm>
            <a:off x="5150653" y="1491815"/>
            <a:ext cx="539490" cy="539490"/>
            <a:chOff x="-48630025" y="3569100"/>
            <a:chExt cx="300100" cy="300100"/>
          </a:xfrm>
        </p:grpSpPr>
        <p:sp>
          <p:nvSpPr>
            <p:cNvPr id="1122" name="Google Shape;1122;p4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43"/>
          <p:cNvGrpSpPr/>
          <p:nvPr/>
        </p:nvGrpSpPr>
        <p:grpSpPr>
          <a:xfrm>
            <a:off x="6883392" y="3099644"/>
            <a:ext cx="467555" cy="539503"/>
            <a:chOff x="-46762575" y="3200500"/>
            <a:chExt cx="263100" cy="299325"/>
          </a:xfrm>
        </p:grpSpPr>
        <p:sp>
          <p:nvSpPr>
            <p:cNvPr id="1133" name="Google Shape;1133;p4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43"/>
          <p:cNvGrpSpPr/>
          <p:nvPr/>
        </p:nvGrpSpPr>
        <p:grpSpPr>
          <a:xfrm>
            <a:off x="1762436" y="1574958"/>
            <a:ext cx="539488" cy="539486"/>
            <a:chOff x="-49764975" y="3551225"/>
            <a:chExt cx="299300" cy="300650"/>
          </a:xfrm>
        </p:grpSpPr>
        <p:sp>
          <p:nvSpPr>
            <p:cNvPr id="1139" name="Google Shape;1139;p4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0" name="Google Shape;1150;p43"/>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2 | WEDNESDAY</a:t>
            </a:r>
            <a:endParaRPr/>
          </a:p>
        </p:txBody>
      </p:sp>
      <p:sp>
        <p:nvSpPr>
          <p:cNvPr id="1151" name="Google Shape;1151;p43"/>
          <p:cNvSpPr txBox="1"/>
          <p:nvPr/>
        </p:nvSpPr>
        <p:spPr>
          <a:xfrm>
            <a:off x="2990413" y="1745750"/>
            <a:ext cx="1466400" cy="36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chemeClr val="dk1"/>
                </a:solidFill>
                <a:latin typeface="Poppins ExtraBold"/>
                <a:ea typeface="Poppins ExtraBold"/>
                <a:cs typeface="Poppins ExtraBold"/>
                <a:sym typeface="Poppins ExtraBold"/>
              </a:rPr>
              <a:t>2019</a:t>
            </a:r>
            <a:endParaRPr sz="2200">
              <a:solidFill>
                <a:schemeClr val="dk1"/>
              </a:solidFill>
              <a:latin typeface="Poppins ExtraBold"/>
              <a:ea typeface="Poppins ExtraBold"/>
              <a:cs typeface="Poppins ExtraBold"/>
              <a:sym typeface="Poppins ExtraBold"/>
            </a:endParaRPr>
          </a:p>
        </p:txBody>
      </p:sp>
      <p:sp>
        <p:nvSpPr>
          <p:cNvPr id="1152" name="Google Shape;1152;p43"/>
          <p:cNvSpPr txBox="1"/>
          <p:nvPr/>
        </p:nvSpPr>
        <p:spPr>
          <a:xfrm>
            <a:off x="2990413" y="1134084"/>
            <a:ext cx="1466400" cy="652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chemeClr val="dk2"/>
                </a:solidFill>
                <a:latin typeface="Libre Franklin"/>
                <a:ea typeface="Libre Franklin"/>
                <a:cs typeface="Libre Franklin"/>
                <a:sym typeface="Libre Franklin"/>
              </a:rPr>
              <a:t>Saturn is the ringed one</a:t>
            </a:r>
            <a:endParaRPr sz="1600">
              <a:solidFill>
                <a:schemeClr val="dk2"/>
              </a:solidFill>
              <a:latin typeface="Libre Franklin"/>
              <a:ea typeface="Libre Franklin"/>
              <a:cs typeface="Libre Franklin"/>
              <a:sym typeface="Libre Franklin"/>
            </a:endParaRPr>
          </a:p>
        </p:txBody>
      </p:sp>
      <p:sp>
        <p:nvSpPr>
          <p:cNvPr id="1153" name="Google Shape;1153;p43"/>
          <p:cNvSpPr txBox="1"/>
          <p:nvPr/>
        </p:nvSpPr>
        <p:spPr>
          <a:xfrm>
            <a:off x="1293638" y="3030000"/>
            <a:ext cx="1466400" cy="36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chemeClr val="dk1"/>
                </a:solidFill>
                <a:latin typeface="Poppins ExtraBold"/>
                <a:ea typeface="Poppins ExtraBold"/>
                <a:cs typeface="Poppins ExtraBold"/>
                <a:sym typeface="Poppins ExtraBold"/>
              </a:rPr>
              <a:t>2018</a:t>
            </a:r>
            <a:endParaRPr sz="2200">
              <a:solidFill>
                <a:schemeClr val="dk1"/>
              </a:solidFill>
              <a:latin typeface="Poppins ExtraBold"/>
              <a:ea typeface="Poppins ExtraBold"/>
              <a:cs typeface="Poppins ExtraBold"/>
              <a:sym typeface="Poppins ExtraBold"/>
            </a:endParaRPr>
          </a:p>
        </p:txBody>
      </p:sp>
      <p:sp>
        <p:nvSpPr>
          <p:cNvPr id="1154" name="Google Shape;1154;p43"/>
          <p:cNvSpPr txBox="1"/>
          <p:nvPr/>
        </p:nvSpPr>
        <p:spPr>
          <a:xfrm>
            <a:off x="1293638" y="3319663"/>
            <a:ext cx="1466400" cy="652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chemeClr val="dk2"/>
                </a:solidFill>
                <a:latin typeface="Libre Franklin"/>
                <a:ea typeface="Libre Franklin"/>
                <a:cs typeface="Libre Franklin"/>
                <a:sym typeface="Libre Franklin"/>
              </a:rPr>
              <a:t>Mercury is the smallest planet</a:t>
            </a:r>
            <a:endParaRPr sz="1600">
              <a:solidFill>
                <a:schemeClr val="dk2"/>
              </a:solidFill>
              <a:latin typeface="Libre Franklin"/>
              <a:ea typeface="Libre Franklin"/>
              <a:cs typeface="Libre Franklin"/>
              <a:sym typeface="Libre Franklin"/>
            </a:endParaRPr>
          </a:p>
        </p:txBody>
      </p:sp>
      <p:sp>
        <p:nvSpPr>
          <p:cNvPr id="1155" name="Google Shape;1155;p43"/>
          <p:cNvSpPr txBox="1"/>
          <p:nvPr/>
        </p:nvSpPr>
        <p:spPr>
          <a:xfrm>
            <a:off x="4687188" y="3030000"/>
            <a:ext cx="1466400" cy="36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chemeClr val="dk1"/>
                </a:solidFill>
                <a:latin typeface="Poppins ExtraBold"/>
                <a:ea typeface="Poppins ExtraBold"/>
                <a:cs typeface="Poppins ExtraBold"/>
                <a:sym typeface="Poppins ExtraBold"/>
              </a:rPr>
              <a:t>2020</a:t>
            </a:r>
            <a:endParaRPr sz="2200">
              <a:solidFill>
                <a:schemeClr val="dk1"/>
              </a:solidFill>
              <a:latin typeface="Poppins ExtraBold"/>
              <a:ea typeface="Poppins ExtraBold"/>
              <a:cs typeface="Poppins ExtraBold"/>
              <a:sym typeface="Poppins ExtraBold"/>
            </a:endParaRPr>
          </a:p>
        </p:txBody>
      </p:sp>
      <p:sp>
        <p:nvSpPr>
          <p:cNvPr id="1156" name="Google Shape;1156;p43"/>
          <p:cNvSpPr txBox="1"/>
          <p:nvPr/>
        </p:nvSpPr>
        <p:spPr>
          <a:xfrm>
            <a:off x="4687188" y="3318667"/>
            <a:ext cx="1466400" cy="652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chemeClr val="dk2"/>
                </a:solidFill>
                <a:latin typeface="Libre Franklin"/>
                <a:ea typeface="Libre Franklin"/>
                <a:cs typeface="Libre Franklin"/>
                <a:sym typeface="Libre Franklin"/>
              </a:rPr>
              <a:t>Venus has a beautiful name</a:t>
            </a:r>
            <a:endParaRPr sz="1600">
              <a:solidFill>
                <a:schemeClr val="dk2"/>
              </a:solidFill>
              <a:latin typeface="Libre Franklin"/>
              <a:ea typeface="Libre Franklin"/>
              <a:cs typeface="Libre Franklin"/>
              <a:sym typeface="Libre Franklin"/>
            </a:endParaRPr>
          </a:p>
        </p:txBody>
      </p:sp>
      <p:cxnSp>
        <p:nvCxnSpPr>
          <p:cNvPr id="1157" name="Google Shape;1157;p43"/>
          <p:cNvCxnSpPr/>
          <p:nvPr/>
        </p:nvCxnSpPr>
        <p:spPr>
          <a:xfrm>
            <a:off x="710100" y="2579925"/>
            <a:ext cx="7723800" cy="0"/>
          </a:xfrm>
          <a:prstGeom prst="straightConnector1">
            <a:avLst/>
          </a:prstGeom>
          <a:noFill/>
          <a:ln cap="flat" cmpd="sng" w="38100">
            <a:solidFill>
              <a:schemeClr val="accent2"/>
            </a:solidFill>
            <a:prstDash val="solid"/>
            <a:round/>
            <a:headEnd len="med" w="med" type="oval"/>
            <a:tailEnd len="med" w="med" type="oval"/>
          </a:ln>
        </p:spPr>
      </p:cxnSp>
      <p:sp>
        <p:nvSpPr>
          <p:cNvPr id="1158" name="Google Shape;1158;p43"/>
          <p:cNvSpPr txBox="1"/>
          <p:nvPr/>
        </p:nvSpPr>
        <p:spPr>
          <a:xfrm>
            <a:off x="6383963" y="1745750"/>
            <a:ext cx="1466400" cy="36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chemeClr val="dk1"/>
                </a:solidFill>
                <a:latin typeface="Poppins ExtraBold"/>
                <a:ea typeface="Poppins ExtraBold"/>
                <a:cs typeface="Poppins ExtraBold"/>
                <a:sym typeface="Poppins ExtraBold"/>
              </a:rPr>
              <a:t>2021</a:t>
            </a:r>
            <a:endParaRPr sz="2200">
              <a:solidFill>
                <a:schemeClr val="dk1"/>
              </a:solidFill>
              <a:latin typeface="Poppins ExtraBold"/>
              <a:ea typeface="Poppins ExtraBold"/>
              <a:cs typeface="Poppins ExtraBold"/>
              <a:sym typeface="Poppins ExtraBold"/>
            </a:endParaRPr>
          </a:p>
        </p:txBody>
      </p:sp>
      <p:sp>
        <p:nvSpPr>
          <p:cNvPr id="1159" name="Google Shape;1159;p43"/>
          <p:cNvSpPr txBox="1"/>
          <p:nvPr/>
        </p:nvSpPr>
        <p:spPr>
          <a:xfrm>
            <a:off x="6383963" y="1133089"/>
            <a:ext cx="1466400" cy="652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chemeClr val="dk2"/>
                </a:solidFill>
                <a:latin typeface="Libre Franklin"/>
                <a:ea typeface="Libre Franklin"/>
                <a:cs typeface="Libre Franklin"/>
                <a:sym typeface="Libre Franklin"/>
              </a:rPr>
              <a:t>Mars is a very cold place</a:t>
            </a:r>
            <a:endParaRPr sz="1600">
              <a:solidFill>
                <a:schemeClr val="dk2"/>
              </a:solidFill>
              <a:latin typeface="Libre Franklin"/>
              <a:ea typeface="Libre Franklin"/>
              <a:cs typeface="Libre Franklin"/>
              <a:sym typeface="Libre Franklin"/>
            </a:endParaRPr>
          </a:p>
        </p:txBody>
      </p:sp>
      <p:cxnSp>
        <p:nvCxnSpPr>
          <p:cNvPr id="1160" name="Google Shape;1160;p43"/>
          <p:cNvCxnSpPr/>
          <p:nvPr/>
        </p:nvCxnSpPr>
        <p:spPr>
          <a:xfrm rot="10800000">
            <a:off x="2026838" y="2583900"/>
            <a:ext cx="0" cy="408000"/>
          </a:xfrm>
          <a:prstGeom prst="straightConnector1">
            <a:avLst/>
          </a:prstGeom>
          <a:noFill/>
          <a:ln cap="flat" cmpd="sng" w="38100">
            <a:solidFill>
              <a:schemeClr val="accent2"/>
            </a:solidFill>
            <a:prstDash val="solid"/>
            <a:round/>
            <a:headEnd len="med" w="med" type="oval"/>
            <a:tailEnd len="med" w="med" type="none"/>
          </a:ln>
        </p:spPr>
      </p:cxnSp>
      <p:cxnSp>
        <p:nvCxnSpPr>
          <p:cNvPr id="1161" name="Google Shape;1161;p43"/>
          <p:cNvCxnSpPr/>
          <p:nvPr/>
        </p:nvCxnSpPr>
        <p:spPr>
          <a:xfrm rot="10800000">
            <a:off x="5420388" y="2583900"/>
            <a:ext cx="0" cy="408000"/>
          </a:xfrm>
          <a:prstGeom prst="straightConnector1">
            <a:avLst/>
          </a:prstGeom>
          <a:noFill/>
          <a:ln cap="flat" cmpd="sng" w="38100">
            <a:solidFill>
              <a:schemeClr val="accent2"/>
            </a:solidFill>
            <a:prstDash val="solid"/>
            <a:round/>
            <a:headEnd len="med" w="med" type="oval"/>
            <a:tailEnd len="med" w="med" type="none"/>
          </a:ln>
        </p:spPr>
      </p:cxnSp>
      <p:cxnSp>
        <p:nvCxnSpPr>
          <p:cNvPr id="1162" name="Google Shape;1162;p43"/>
          <p:cNvCxnSpPr/>
          <p:nvPr/>
        </p:nvCxnSpPr>
        <p:spPr>
          <a:xfrm>
            <a:off x="3723620" y="2148031"/>
            <a:ext cx="0" cy="423900"/>
          </a:xfrm>
          <a:prstGeom prst="straightConnector1">
            <a:avLst/>
          </a:prstGeom>
          <a:noFill/>
          <a:ln cap="flat" cmpd="sng" w="38100">
            <a:solidFill>
              <a:schemeClr val="accent2"/>
            </a:solidFill>
            <a:prstDash val="solid"/>
            <a:round/>
            <a:headEnd len="med" w="med" type="oval"/>
            <a:tailEnd len="med" w="med" type="none"/>
          </a:ln>
        </p:spPr>
      </p:cxnSp>
      <p:cxnSp>
        <p:nvCxnSpPr>
          <p:cNvPr id="1163" name="Google Shape;1163;p43"/>
          <p:cNvCxnSpPr/>
          <p:nvPr/>
        </p:nvCxnSpPr>
        <p:spPr>
          <a:xfrm>
            <a:off x="7117163" y="2148031"/>
            <a:ext cx="0" cy="424800"/>
          </a:xfrm>
          <a:prstGeom prst="straightConnector1">
            <a:avLst/>
          </a:prstGeom>
          <a:noFill/>
          <a:ln cap="flat" cmpd="sng" w="38100">
            <a:solidFill>
              <a:schemeClr val="accent2"/>
            </a:solidFill>
            <a:prstDash val="solid"/>
            <a:round/>
            <a:headEnd len="med" w="med" type="oval"/>
            <a:tailEnd len="med" w="med" type="none"/>
          </a:ln>
        </p:spPr>
      </p:cxnSp>
      <p:grpSp>
        <p:nvGrpSpPr>
          <p:cNvPr id="1164" name="Google Shape;1164;p43"/>
          <p:cNvGrpSpPr/>
          <p:nvPr/>
        </p:nvGrpSpPr>
        <p:grpSpPr>
          <a:xfrm>
            <a:off x="101721" y="4505825"/>
            <a:ext cx="8940558" cy="84600"/>
            <a:chOff x="155346" y="4358775"/>
            <a:chExt cx="8934304" cy="84600"/>
          </a:xfrm>
        </p:grpSpPr>
        <p:cxnSp>
          <p:nvCxnSpPr>
            <p:cNvPr id="1165" name="Google Shape;1165;p43"/>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1166" name="Google Shape;1166;p43"/>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7" name="Google Shape;1167;p43"/>
          <p:cNvSpPr/>
          <p:nvPr/>
        </p:nvSpPr>
        <p:spPr>
          <a:xfrm>
            <a:off x="2600250" y="4084625"/>
            <a:ext cx="3943500" cy="638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3">
            <a:hlinkClick action="ppaction://hlinksldjump" r:id="rId3"/>
          </p:cNvPr>
          <p:cNvSpPr txBox="1"/>
          <p:nvPr/>
        </p:nvSpPr>
        <p:spPr>
          <a:xfrm>
            <a:off x="270395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1</a:t>
            </a:r>
            <a:endParaRPr>
              <a:solidFill>
                <a:schemeClr val="dk1"/>
              </a:solidFill>
              <a:latin typeface="Poppins ExtraBold"/>
              <a:ea typeface="Poppins ExtraBold"/>
              <a:cs typeface="Poppins ExtraBold"/>
              <a:sym typeface="Poppins ExtraBold"/>
            </a:endParaRPr>
          </a:p>
        </p:txBody>
      </p:sp>
      <p:sp>
        <p:nvSpPr>
          <p:cNvPr id="1169" name="Google Shape;1169;p43"/>
          <p:cNvSpPr txBox="1"/>
          <p:nvPr/>
        </p:nvSpPr>
        <p:spPr>
          <a:xfrm>
            <a:off x="3724518"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TASK 2</a:t>
            </a:r>
            <a:endParaRPr>
              <a:solidFill>
                <a:schemeClr val="dk1"/>
              </a:solidFill>
              <a:latin typeface="Poppins"/>
              <a:ea typeface="Poppins"/>
              <a:cs typeface="Poppins"/>
              <a:sym typeface="Poppins"/>
            </a:endParaRPr>
          </a:p>
        </p:txBody>
      </p:sp>
      <p:sp>
        <p:nvSpPr>
          <p:cNvPr id="1170" name="Google Shape;1170;p43">
            <a:hlinkClick action="ppaction://hlinksldjump" r:id="rId4"/>
          </p:cNvPr>
          <p:cNvSpPr txBox="1"/>
          <p:nvPr/>
        </p:nvSpPr>
        <p:spPr>
          <a:xfrm>
            <a:off x="4745082"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3</a:t>
            </a:r>
            <a:endParaRPr>
              <a:solidFill>
                <a:schemeClr val="dk1"/>
              </a:solidFill>
              <a:latin typeface="Poppins ExtraBold"/>
              <a:ea typeface="Poppins ExtraBold"/>
              <a:cs typeface="Poppins ExtraBold"/>
              <a:sym typeface="Poppins ExtraBold"/>
            </a:endParaRPr>
          </a:p>
        </p:txBody>
      </p:sp>
      <p:sp>
        <p:nvSpPr>
          <p:cNvPr id="1171" name="Google Shape;1171;p43">
            <a:hlinkClick action="ppaction://hlinksldjump" r:id="rId5"/>
          </p:cNvPr>
          <p:cNvSpPr txBox="1"/>
          <p:nvPr/>
        </p:nvSpPr>
        <p:spPr>
          <a:xfrm>
            <a:off x="576564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4</a:t>
            </a:r>
            <a:endParaRPr>
              <a:solidFill>
                <a:schemeClr val="dk1"/>
              </a:solidFill>
              <a:latin typeface="Poppins ExtraBold"/>
              <a:ea typeface="Poppins ExtraBold"/>
              <a:cs typeface="Poppins ExtraBold"/>
              <a:sym typeface="Poppins ExtraBold"/>
            </a:endParaRPr>
          </a:p>
        </p:txBody>
      </p:sp>
      <p:cxnSp>
        <p:nvCxnSpPr>
          <p:cNvPr id="1172" name="Google Shape;1172;p43"/>
          <p:cNvCxnSpPr/>
          <p:nvPr/>
        </p:nvCxnSpPr>
        <p:spPr>
          <a:xfrm>
            <a:off x="3551436"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173" name="Google Shape;1173;p43"/>
          <p:cNvCxnSpPr/>
          <p:nvPr/>
        </p:nvCxnSpPr>
        <p:spPr>
          <a:xfrm>
            <a:off x="4572000"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174" name="Google Shape;1174;p43"/>
          <p:cNvCxnSpPr/>
          <p:nvPr/>
        </p:nvCxnSpPr>
        <p:spPr>
          <a:xfrm>
            <a:off x="5592564" y="4131800"/>
            <a:ext cx="0" cy="319200"/>
          </a:xfrm>
          <a:prstGeom prst="straightConnector1">
            <a:avLst/>
          </a:prstGeom>
          <a:noFill/>
          <a:ln cap="flat" cmpd="sng" w="19050">
            <a:solidFill>
              <a:schemeClr val="dk1"/>
            </a:solidFill>
            <a:prstDash val="solid"/>
            <a:round/>
            <a:headEnd len="med" w="med" type="none"/>
            <a:tailEnd len="med" w="med" type="none"/>
          </a:ln>
        </p:spPr>
      </p:cxnSp>
      <p:sp>
        <p:nvSpPr>
          <p:cNvPr id="1175" name="Google Shape;1175;p43"/>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176" name="Google Shape;1176;p43">
            <a:hlinkClick action="ppaction://hlinksldjump" r:id="rId6"/>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177" name="Google Shape;1177;p43">
            <a:hlinkClick action="ppaction://hlinksldjump" r:id="rId7"/>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1178" name="Google Shape;1178;p43">
            <a:hlinkClick action="ppaction://hlinksldjump" r:id="rId8"/>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1179" name="Google Shape;1179;p43">
            <a:hlinkClick action="ppaction://hlinksldjump" r:id="rId9"/>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180" name="Google Shape;1180;p43">
            <a:hlinkClick action="ppaction://hlinksldjump" r:id="rId10"/>
          </p:cNvPr>
          <p:cNvPicPr preferRelativeResize="0"/>
          <p:nvPr/>
        </p:nvPicPr>
        <p:blipFill rotWithShape="1">
          <a:blip r:embed="rId11">
            <a:alphaModFix/>
          </a:blip>
          <a:srcRect b="0" l="0" r="0" t="0"/>
          <a:stretch/>
        </p:blipFill>
        <p:spPr>
          <a:xfrm>
            <a:off x="881657" y="4626989"/>
            <a:ext cx="274320" cy="274320"/>
          </a:xfrm>
          <a:prstGeom prst="rect">
            <a:avLst/>
          </a:prstGeom>
          <a:noFill/>
          <a:ln>
            <a:noFill/>
          </a:ln>
        </p:spPr>
      </p:pic>
      <p:sp>
        <p:nvSpPr>
          <p:cNvPr id="1181" name="Google Shape;1181;p43">
            <a:hlinkClick action="ppaction://hlinksldjump" r:id="rId12"/>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1182" name="Google Shape;1182;p43">
            <a:hlinkClick action="ppaction://hlinksldjump" r:id="rId13"/>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183" name="Google Shape;1183;p43">
            <a:hlinkClick action="ppaction://hlinksldjump" r:id="rId14"/>
          </p:cNvPr>
          <p:cNvPicPr preferRelativeResize="0"/>
          <p:nvPr/>
        </p:nvPicPr>
        <p:blipFill>
          <a:blip r:embed="rId15">
            <a:alphaModFix/>
          </a:blip>
          <a:stretch>
            <a:fillRect/>
          </a:stretch>
        </p:blipFill>
        <p:spPr>
          <a:xfrm>
            <a:off x="5572688" y="4588783"/>
            <a:ext cx="360876" cy="341206"/>
          </a:xfrm>
          <a:prstGeom prst="rect">
            <a:avLst/>
          </a:prstGeom>
          <a:noFill/>
          <a:ln>
            <a:noFill/>
          </a:ln>
        </p:spPr>
      </p:pic>
      <p:sp>
        <p:nvSpPr>
          <p:cNvPr id="1184" name="Google Shape;1184;p43">
            <a:hlinkClick action="ppaction://hlinksldjump" r:id="rId16"/>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185" name="Google Shape;1185;p43">
            <a:hlinkClick action="ppaction://hlinksldjump" r:id="rId17"/>
          </p:cNvPr>
          <p:cNvPicPr preferRelativeResize="0"/>
          <p:nvPr/>
        </p:nvPicPr>
        <p:blipFill rotWithShape="1">
          <a:blip r:embed="rId18">
            <a:alphaModFix/>
          </a:blip>
          <a:srcRect b="2723" l="0" r="0" t="2723"/>
          <a:stretch/>
        </p:blipFill>
        <p:spPr>
          <a:xfrm>
            <a:off x="7225973" y="4656705"/>
            <a:ext cx="217200" cy="205362"/>
          </a:xfrm>
          <a:prstGeom prst="rect">
            <a:avLst/>
          </a:prstGeom>
          <a:noFill/>
          <a:ln>
            <a:noFill/>
          </a:ln>
        </p:spPr>
      </p:pic>
      <p:sp>
        <p:nvSpPr>
          <p:cNvPr id="1186" name="Google Shape;1186;p43">
            <a:hlinkClick action="ppaction://hlinksldjump" r:id="rId19"/>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187" name="Google Shape;1187;p43">
            <a:hlinkClick action="ppaction://hlinksldjump" r:id="rId20"/>
          </p:cNvPr>
          <p:cNvPicPr preferRelativeResize="0"/>
          <p:nvPr/>
        </p:nvPicPr>
        <p:blipFill rotWithShape="1">
          <a:blip r:embed="rId21">
            <a:alphaModFix/>
          </a:blip>
          <a:srcRect b="2723" l="0" r="0" t="2723"/>
          <a:stretch/>
        </p:blipFill>
        <p:spPr>
          <a:xfrm>
            <a:off x="8016583" y="4656705"/>
            <a:ext cx="217200" cy="205362"/>
          </a:xfrm>
          <a:prstGeom prst="rect">
            <a:avLst/>
          </a:prstGeom>
          <a:noFill/>
          <a:ln>
            <a:noFill/>
          </a:ln>
        </p:spPr>
      </p:pic>
      <p:sp>
        <p:nvSpPr>
          <p:cNvPr id="1188" name="Google Shape;1188;p43">
            <a:hlinkClick action="ppaction://hlinksldjump" r:id="rId22"/>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189" name="Google Shape;1189;p43">
            <a:hlinkClick action="ppaction://hlinksldjump" r:id="rId23"/>
          </p:cNvPr>
          <p:cNvPicPr preferRelativeResize="0"/>
          <p:nvPr/>
        </p:nvPicPr>
        <p:blipFill rotWithShape="1">
          <a:blip r:embed="rId24">
            <a:alphaModFix/>
          </a:blip>
          <a:srcRect b="2723" l="0" r="0" t="2723"/>
          <a:stretch/>
        </p:blipFill>
        <p:spPr>
          <a:xfrm>
            <a:off x="6435363" y="4656705"/>
            <a:ext cx="217200" cy="205362"/>
          </a:xfrm>
          <a:prstGeom prst="rect">
            <a:avLst/>
          </a:prstGeom>
          <a:noFill/>
          <a:ln>
            <a:noFill/>
          </a:ln>
        </p:spPr>
      </p:pic>
      <p:sp>
        <p:nvSpPr>
          <p:cNvPr id="1190" name="Google Shape;1190;p43">
            <a:hlinkClick action="ppaction://hlinksldjump" r:id="rId25"/>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1191" name="Google Shape;1191;p43"/>
          <p:cNvSpPr txBox="1"/>
          <p:nvPr/>
        </p:nvSpPr>
        <p:spPr>
          <a:xfrm>
            <a:off x="2987574" y="4498986"/>
            <a:ext cx="7956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Poppins"/>
                <a:ea typeface="Poppins"/>
                <a:cs typeface="Poppins"/>
                <a:sym typeface="Poppins"/>
              </a:rPr>
              <a:t>Wed</a:t>
            </a:r>
            <a:endParaRPr b="1" sz="1800">
              <a:solidFill>
                <a:schemeClr val="accent2"/>
              </a:solidFill>
              <a:latin typeface="Poppins"/>
              <a:ea typeface="Poppins"/>
              <a:cs typeface="Poppins"/>
              <a:sym typeface="Poppins"/>
            </a:endParaRPr>
          </a:p>
        </p:txBody>
      </p:sp>
      <p:sp>
        <p:nvSpPr>
          <p:cNvPr id="1192" name="Google Shape;1192;p43"/>
          <p:cNvSpPr/>
          <p:nvPr/>
        </p:nvSpPr>
        <p:spPr>
          <a:xfrm>
            <a:off x="2987564"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3" name="Google Shape;1193;p43">
            <a:hlinkClick action="ppaction://hlinksldjump" r:id="rId26"/>
          </p:cNvPr>
          <p:cNvPicPr preferRelativeResize="0"/>
          <p:nvPr/>
        </p:nvPicPr>
        <p:blipFill>
          <a:blip r:embed="rId27">
            <a:alphaModFix/>
          </a:blip>
          <a:stretch>
            <a:fillRect/>
          </a:stretch>
        </p:blipFill>
        <p:spPr>
          <a:xfrm>
            <a:off x="713224" y="585350"/>
            <a:ext cx="360887" cy="260251"/>
          </a:xfrm>
          <a:prstGeom prst="rect">
            <a:avLst/>
          </a:prstGeom>
          <a:noFill/>
          <a:ln>
            <a:noFill/>
          </a:ln>
        </p:spPr>
      </p:pic>
      <p:sp>
        <p:nvSpPr>
          <p:cNvPr id="1194" name="Google Shape;1194;p43">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3">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44"/>
          <p:cNvSpPr/>
          <p:nvPr/>
        </p:nvSpPr>
        <p:spPr>
          <a:xfrm>
            <a:off x="894675" y="1316775"/>
            <a:ext cx="7354500" cy="508500"/>
          </a:xfrm>
          <a:prstGeom prst="roundRect">
            <a:avLst>
              <a:gd fmla="val 27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1" name="Google Shape;1201;p44"/>
          <p:cNvGrpSpPr/>
          <p:nvPr/>
        </p:nvGrpSpPr>
        <p:grpSpPr>
          <a:xfrm>
            <a:off x="6108133" y="1887317"/>
            <a:ext cx="339253" cy="339253"/>
            <a:chOff x="1492675" y="4992125"/>
            <a:chExt cx="481825" cy="481825"/>
          </a:xfrm>
        </p:grpSpPr>
        <p:sp>
          <p:nvSpPr>
            <p:cNvPr id="1202" name="Google Shape;1202;p4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3" name="Google Shape;1203;p4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04" name="Google Shape;1204;p44"/>
          <p:cNvGrpSpPr/>
          <p:nvPr/>
        </p:nvGrpSpPr>
        <p:grpSpPr>
          <a:xfrm>
            <a:off x="6108125" y="2379280"/>
            <a:ext cx="339253" cy="339253"/>
            <a:chOff x="2085525" y="4992125"/>
            <a:chExt cx="481825" cy="481825"/>
          </a:xfrm>
        </p:grpSpPr>
        <p:sp>
          <p:nvSpPr>
            <p:cNvPr id="1205" name="Google Shape;1205;p4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6" name="Google Shape;1206;p4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07" name="Google Shape;1207;p44"/>
          <p:cNvGrpSpPr/>
          <p:nvPr/>
        </p:nvGrpSpPr>
        <p:grpSpPr>
          <a:xfrm>
            <a:off x="6108133" y="3347692"/>
            <a:ext cx="339253" cy="339253"/>
            <a:chOff x="1492675" y="4992125"/>
            <a:chExt cx="481825" cy="481825"/>
          </a:xfrm>
        </p:grpSpPr>
        <p:sp>
          <p:nvSpPr>
            <p:cNvPr id="1208" name="Google Shape;1208;p4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9" name="Google Shape;1209;p4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10" name="Google Shape;1210;p44"/>
          <p:cNvGrpSpPr/>
          <p:nvPr/>
        </p:nvGrpSpPr>
        <p:grpSpPr>
          <a:xfrm>
            <a:off x="6108125" y="2855730"/>
            <a:ext cx="339253" cy="339253"/>
            <a:chOff x="2085525" y="4992125"/>
            <a:chExt cx="481825" cy="481825"/>
          </a:xfrm>
        </p:grpSpPr>
        <p:sp>
          <p:nvSpPr>
            <p:cNvPr id="1211" name="Google Shape;1211;p4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2" name="Google Shape;1212;p4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aphicFrame>
        <p:nvGraphicFramePr>
          <p:cNvPr id="1213" name="Google Shape;1213;p44"/>
          <p:cNvGraphicFramePr/>
          <p:nvPr/>
        </p:nvGraphicFramePr>
        <p:xfrm>
          <a:off x="894675" y="1316767"/>
          <a:ext cx="3000000" cy="3000000"/>
        </p:xfrm>
        <a:graphic>
          <a:graphicData uri="http://schemas.openxmlformats.org/drawingml/2006/table">
            <a:tbl>
              <a:tblPr>
                <a:noFill/>
                <a:tableStyleId>{2F50A750-5C0A-4F38-BE44-D60C542180E7}</a:tableStyleId>
              </a:tblPr>
              <a:tblGrid>
                <a:gridCol w="1190300"/>
                <a:gridCol w="3691450"/>
                <a:gridCol w="1018825"/>
                <a:gridCol w="1454075"/>
              </a:tblGrid>
              <a:tr h="510975">
                <a:tc>
                  <a:txBody>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Topic</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Description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1"/>
                          </a:solidFill>
                          <a:latin typeface="Poppins"/>
                          <a:ea typeface="Poppins"/>
                          <a:cs typeface="Poppins"/>
                          <a:sym typeface="Poppins"/>
                        </a:rPr>
                        <a:t>Done</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1"/>
                          </a:solidFill>
                          <a:latin typeface="Poppins"/>
                          <a:ea typeface="Poppins"/>
                          <a:cs typeface="Poppins"/>
                          <a:sym typeface="Poppins"/>
                        </a:rPr>
                        <a:t>Test Date</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79175">
                <a:tc>
                  <a:txBody>
                    <a:bodyPr/>
                    <a:lstStyle/>
                    <a:p>
                      <a:pPr indent="0" lvl="0" marL="0" rtl="0" algn="l">
                        <a:spcBef>
                          <a:spcPts val="0"/>
                        </a:spcBef>
                        <a:spcAft>
                          <a:spcPts val="0"/>
                        </a:spcAft>
                        <a:buNone/>
                      </a:pPr>
                      <a:r>
                        <a:rPr b="1" lang="en" sz="1600">
                          <a:solidFill>
                            <a:schemeClr val="dk1"/>
                          </a:solidFill>
                          <a:latin typeface="Poppins"/>
                          <a:ea typeface="Poppins"/>
                          <a:cs typeface="Poppins"/>
                          <a:sym typeface="Poppins"/>
                        </a:rPr>
                        <a:t>Mercury</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Libre Franklin"/>
                          <a:ea typeface="Libre Franklin"/>
                          <a:cs typeface="Libre Franklin"/>
                          <a:sym typeface="Libre Franklin"/>
                        </a:rPr>
                        <a:t>Mercury is the smallest planet of them all</a:t>
                      </a:r>
                      <a:endParaRPr>
                        <a:solidFill>
                          <a:schemeClr val="dk2"/>
                        </a:solidFill>
                        <a:latin typeface="Libre Franklin"/>
                        <a:ea typeface="Libre Franklin"/>
                        <a:cs typeface="Libre Franklin"/>
                        <a:sym typeface="Libre Frankli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latin typeface="Libre Franklin"/>
                          <a:ea typeface="Libre Franklin"/>
                          <a:cs typeface="Libre Franklin"/>
                          <a:sym typeface="Libre Franklin"/>
                        </a:rPr>
                        <a:t>01/05/2021</a:t>
                      </a:r>
                      <a:endParaRPr>
                        <a:solidFill>
                          <a:schemeClr val="dk2"/>
                        </a:solidFill>
                        <a:latin typeface="Libre Franklin"/>
                        <a:ea typeface="Libre Franklin"/>
                        <a:cs typeface="Libre Franklin"/>
                        <a:sym typeface="Libre Frankli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79175">
                <a:tc>
                  <a:txBody>
                    <a:bodyPr/>
                    <a:lstStyle/>
                    <a:p>
                      <a:pPr indent="0" lvl="0" marL="0" rtl="0" algn="l">
                        <a:spcBef>
                          <a:spcPts val="0"/>
                        </a:spcBef>
                        <a:spcAft>
                          <a:spcPts val="0"/>
                        </a:spcAft>
                        <a:buNone/>
                      </a:pPr>
                      <a:r>
                        <a:rPr b="1" lang="en" sz="1600">
                          <a:solidFill>
                            <a:schemeClr val="dk1"/>
                          </a:solidFill>
                          <a:latin typeface="Poppins"/>
                          <a:ea typeface="Poppins"/>
                          <a:cs typeface="Poppins"/>
                          <a:sym typeface="Poppins"/>
                        </a:rPr>
                        <a:t>Neptune</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Libre Franklin"/>
                          <a:ea typeface="Libre Franklin"/>
                          <a:cs typeface="Libre Franklin"/>
                          <a:sym typeface="Libre Franklin"/>
                        </a:rPr>
                        <a:t>Neptune is the farthest planet from the Sun</a:t>
                      </a:r>
                      <a:endParaRPr>
                        <a:solidFill>
                          <a:schemeClr val="dk2"/>
                        </a:solidFill>
                        <a:latin typeface="Libre Franklin"/>
                        <a:ea typeface="Libre Franklin"/>
                        <a:cs typeface="Libre Franklin"/>
                        <a:sym typeface="Libre Frankli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latin typeface="Libre Franklin"/>
                          <a:ea typeface="Libre Franklin"/>
                          <a:cs typeface="Libre Franklin"/>
                          <a:sym typeface="Libre Franklin"/>
                        </a:rPr>
                        <a:t>01/12/2021</a:t>
                      </a:r>
                      <a:endParaRPr>
                        <a:solidFill>
                          <a:schemeClr val="dk2"/>
                        </a:solidFill>
                        <a:latin typeface="Libre Franklin"/>
                        <a:ea typeface="Libre Franklin"/>
                        <a:cs typeface="Libre Franklin"/>
                        <a:sym typeface="Libre Frankli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79175">
                <a:tc>
                  <a:txBody>
                    <a:bodyPr/>
                    <a:lstStyle/>
                    <a:p>
                      <a:pPr indent="0" lvl="0" marL="0" rtl="0" algn="l">
                        <a:spcBef>
                          <a:spcPts val="0"/>
                        </a:spcBef>
                        <a:spcAft>
                          <a:spcPts val="0"/>
                        </a:spcAft>
                        <a:buNone/>
                      </a:pPr>
                      <a:r>
                        <a:rPr b="1" lang="en" sz="1600">
                          <a:solidFill>
                            <a:schemeClr val="dk1"/>
                          </a:solidFill>
                          <a:latin typeface="Poppins"/>
                          <a:ea typeface="Poppins"/>
                          <a:cs typeface="Poppins"/>
                          <a:sym typeface="Poppins"/>
                        </a:rPr>
                        <a:t>Saturn</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Libre Franklin"/>
                          <a:ea typeface="Libre Franklin"/>
                          <a:cs typeface="Libre Franklin"/>
                          <a:sym typeface="Libre Franklin"/>
                        </a:rPr>
                        <a:t>Saturn is composed of hydrogen and helium</a:t>
                      </a:r>
                      <a:endParaRPr>
                        <a:solidFill>
                          <a:schemeClr val="dk2"/>
                        </a:solidFill>
                        <a:latin typeface="Libre Franklin"/>
                        <a:ea typeface="Libre Franklin"/>
                        <a:cs typeface="Libre Franklin"/>
                        <a:sym typeface="Libre Frankli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latin typeface="Libre Franklin"/>
                          <a:ea typeface="Libre Franklin"/>
                          <a:cs typeface="Libre Franklin"/>
                          <a:sym typeface="Libre Franklin"/>
                        </a:rPr>
                        <a:t>01/19/2021</a:t>
                      </a:r>
                      <a:endParaRPr>
                        <a:solidFill>
                          <a:schemeClr val="dk2"/>
                        </a:solidFill>
                        <a:latin typeface="Libre Franklin"/>
                        <a:ea typeface="Libre Franklin"/>
                        <a:cs typeface="Libre Franklin"/>
                        <a:sym typeface="Libre Frankli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79175">
                <a:tc>
                  <a:txBody>
                    <a:bodyPr/>
                    <a:lstStyle/>
                    <a:p>
                      <a:pPr indent="0" lvl="0" marL="0" rtl="0" algn="l">
                        <a:spcBef>
                          <a:spcPts val="0"/>
                        </a:spcBef>
                        <a:spcAft>
                          <a:spcPts val="0"/>
                        </a:spcAft>
                        <a:buNone/>
                      </a:pPr>
                      <a:r>
                        <a:rPr b="1" lang="en" sz="1600">
                          <a:solidFill>
                            <a:schemeClr val="dk1"/>
                          </a:solidFill>
                          <a:latin typeface="Poppins"/>
                          <a:ea typeface="Poppins"/>
                          <a:cs typeface="Poppins"/>
                          <a:sym typeface="Poppins"/>
                        </a:rPr>
                        <a:t>Jupiter</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Libre Franklin"/>
                          <a:ea typeface="Libre Franklin"/>
                          <a:cs typeface="Libre Franklin"/>
                          <a:sym typeface="Libre Franklin"/>
                        </a:rPr>
                        <a:t>Jupiter is a gas giant and the biggest planet</a:t>
                      </a:r>
                      <a:endParaRPr>
                        <a:solidFill>
                          <a:schemeClr val="dk2"/>
                        </a:solidFill>
                        <a:latin typeface="Libre Franklin"/>
                        <a:ea typeface="Libre Franklin"/>
                        <a:cs typeface="Libre Franklin"/>
                        <a:sym typeface="Libre Frankli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latin typeface="Libre Franklin"/>
                          <a:ea typeface="Libre Franklin"/>
                          <a:cs typeface="Libre Franklin"/>
                          <a:sym typeface="Libre Franklin"/>
                        </a:rPr>
                        <a:t>01/26/2021</a:t>
                      </a:r>
                      <a:endParaRPr>
                        <a:solidFill>
                          <a:schemeClr val="dk2"/>
                        </a:solidFill>
                        <a:latin typeface="Libre Franklin"/>
                        <a:ea typeface="Libre Franklin"/>
                        <a:cs typeface="Libre Franklin"/>
                        <a:sym typeface="Libre Frankli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214" name="Google Shape;1214;p44"/>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3 | </a:t>
            </a:r>
            <a:r>
              <a:rPr lang="en"/>
              <a:t>WEDNESDAY</a:t>
            </a:r>
            <a:endParaRPr/>
          </a:p>
        </p:txBody>
      </p:sp>
      <p:grpSp>
        <p:nvGrpSpPr>
          <p:cNvPr id="1215" name="Google Shape;1215;p44"/>
          <p:cNvGrpSpPr/>
          <p:nvPr/>
        </p:nvGrpSpPr>
        <p:grpSpPr>
          <a:xfrm>
            <a:off x="101721" y="4505825"/>
            <a:ext cx="8940558" cy="84600"/>
            <a:chOff x="155346" y="4358775"/>
            <a:chExt cx="8934304" cy="84600"/>
          </a:xfrm>
        </p:grpSpPr>
        <p:cxnSp>
          <p:nvCxnSpPr>
            <p:cNvPr id="1216" name="Google Shape;1216;p44"/>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1217" name="Google Shape;1217;p44"/>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8" name="Google Shape;1218;p44"/>
          <p:cNvSpPr/>
          <p:nvPr/>
        </p:nvSpPr>
        <p:spPr>
          <a:xfrm>
            <a:off x="2600250" y="4084625"/>
            <a:ext cx="3943500" cy="638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4">
            <a:hlinkClick action="ppaction://hlinksldjump" r:id="rId3"/>
          </p:cNvPr>
          <p:cNvSpPr txBox="1"/>
          <p:nvPr/>
        </p:nvSpPr>
        <p:spPr>
          <a:xfrm>
            <a:off x="270395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1</a:t>
            </a:r>
            <a:endParaRPr>
              <a:solidFill>
                <a:schemeClr val="dk1"/>
              </a:solidFill>
              <a:latin typeface="Poppins ExtraBold"/>
              <a:ea typeface="Poppins ExtraBold"/>
              <a:cs typeface="Poppins ExtraBold"/>
              <a:sym typeface="Poppins ExtraBold"/>
            </a:endParaRPr>
          </a:p>
        </p:txBody>
      </p:sp>
      <p:sp>
        <p:nvSpPr>
          <p:cNvPr id="1220" name="Google Shape;1220;p44">
            <a:hlinkClick action="ppaction://hlinksldjump" r:id="rId4"/>
          </p:cNvPr>
          <p:cNvSpPr txBox="1"/>
          <p:nvPr/>
        </p:nvSpPr>
        <p:spPr>
          <a:xfrm>
            <a:off x="3724518"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2</a:t>
            </a:r>
            <a:endParaRPr>
              <a:solidFill>
                <a:schemeClr val="dk1"/>
              </a:solidFill>
              <a:latin typeface="Poppins ExtraBold"/>
              <a:ea typeface="Poppins ExtraBold"/>
              <a:cs typeface="Poppins ExtraBold"/>
              <a:sym typeface="Poppins ExtraBold"/>
            </a:endParaRPr>
          </a:p>
        </p:txBody>
      </p:sp>
      <p:sp>
        <p:nvSpPr>
          <p:cNvPr id="1221" name="Google Shape;1221;p44"/>
          <p:cNvSpPr txBox="1"/>
          <p:nvPr/>
        </p:nvSpPr>
        <p:spPr>
          <a:xfrm>
            <a:off x="4745082"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TASK 3</a:t>
            </a:r>
            <a:endParaRPr>
              <a:solidFill>
                <a:schemeClr val="dk1"/>
              </a:solidFill>
              <a:latin typeface="Poppins"/>
              <a:ea typeface="Poppins"/>
              <a:cs typeface="Poppins"/>
              <a:sym typeface="Poppins"/>
            </a:endParaRPr>
          </a:p>
        </p:txBody>
      </p:sp>
      <p:sp>
        <p:nvSpPr>
          <p:cNvPr id="1222" name="Google Shape;1222;p44">
            <a:hlinkClick action="ppaction://hlinksldjump" r:id="rId5"/>
          </p:cNvPr>
          <p:cNvSpPr txBox="1"/>
          <p:nvPr/>
        </p:nvSpPr>
        <p:spPr>
          <a:xfrm>
            <a:off x="576564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4</a:t>
            </a:r>
            <a:endParaRPr>
              <a:solidFill>
                <a:schemeClr val="dk1"/>
              </a:solidFill>
              <a:latin typeface="Poppins ExtraBold"/>
              <a:ea typeface="Poppins ExtraBold"/>
              <a:cs typeface="Poppins ExtraBold"/>
              <a:sym typeface="Poppins ExtraBold"/>
            </a:endParaRPr>
          </a:p>
        </p:txBody>
      </p:sp>
      <p:cxnSp>
        <p:nvCxnSpPr>
          <p:cNvPr id="1223" name="Google Shape;1223;p44"/>
          <p:cNvCxnSpPr/>
          <p:nvPr/>
        </p:nvCxnSpPr>
        <p:spPr>
          <a:xfrm>
            <a:off x="3551436"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224" name="Google Shape;1224;p44"/>
          <p:cNvCxnSpPr/>
          <p:nvPr/>
        </p:nvCxnSpPr>
        <p:spPr>
          <a:xfrm>
            <a:off x="4572000"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225" name="Google Shape;1225;p44"/>
          <p:cNvCxnSpPr/>
          <p:nvPr/>
        </p:nvCxnSpPr>
        <p:spPr>
          <a:xfrm>
            <a:off x="5592564" y="4131800"/>
            <a:ext cx="0" cy="319200"/>
          </a:xfrm>
          <a:prstGeom prst="straightConnector1">
            <a:avLst/>
          </a:prstGeom>
          <a:noFill/>
          <a:ln cap="flat" cmpd="sng" w="19050">
            <a:solidFill>
              <a:schemeClr val="dk1"/>
            </a:solidFill>
            <a:prstDash val="solid"/>
            <a:round/>
            <a:headEnd len="med" w="med" type="none"/>
            <a:tailEnd len="med" w="med" type="none"/>
          </a:ln>
        </p:spPr>
      </p:cxnSp>
      <p:sp>
        <p:nvSpPr>
          <p:cNvPr id="1226" name="Google Shape;1226;p44"/>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227" name="Google Shape;1227;p44">
            <a:hlinkClick action="ppaction://hlinksldjump" r:id="rId6"/>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228" name="Google Shape;1228;p44">
            <a:hlinkClick action="ppaction://hlinksldjump" r:id="rId7"/>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1229" name="Google Shape;1229;p44">
            <a:hlinkClick action="ppaction://hlinksldjump" r:id="rId8"/>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1230" name="Google Shape;1230;p44">
            <a:hlinkClick action="ppaction://hlinksldjump" r:id="rId9"/>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231" name="Google Shape;1231;p44">
            <a:hlinkClick action="ppaction://hlinksldjump" r:id="rId10"/>
          </p:cNvPr>
          <p:cNvPicPr preferRelativeResize="0"/>
          <p:nvPr/>
        </p:nvPicPr>
        <p:blipFill rotWithShape="1">
          <a:blip r:embed="rId11">
            <a:alphaModFix/>
          </a:blip>
          <a:srcRect b="0" l="0" r="0" t="0"/>
          <a:stretch/>
        </p:blipFill>
        <p:spPr>
          <a:xfrm>
            <a:off x="881657" y="4626989"/>
            <a:ext cx="274320" cy="274320"/>
          </a:xfrm>
          <a:prstGeom prst="rect">
            <a:avLst/>
          </a:prstGeom>
          <a:noFill/>
          <a:ln>
            <a:noFill/>
          </a:ln>
        </p:spPr>
      </p:pic>
      <p:sp>
        <p:nvSpPr>
          <p:cNvPr id="1232" name="Google Shape;1232;p44">
            <a:hlinkClick action="ppaction://hlinksldjump" r:id="rId12"/>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1233" name="Google Shape;1233;p44">
            <a:hlinkClick action="ppaction://hlinksldjump" r:id="rId13"/>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234" name="Google Shape;1234;p44">
            <a:hlinkClick action="ppaction://hlinksldjump" r:id="rId14"/>
          </p:cNvPr>
          <p:cNvPicPr preferRelativeResize="0"/>
          <p:nvPr/>
        </p:nvPicPr>
        <p:blipFill>
          <a:blip r:embed="rId15">
            <a:alphaModFix/>
          </a:blip>
          <a:stretch>
            <a:fillRect/>
          </a:stretch>
        </p:blipFill>
        <p:spPr>
          <a:xfrm>
            <a:off x="5572688" y="4588783"/>
            <a:ext cx="360876" cy="341206"/>
          </a:xfrm>
          <a:prstGeom prst="rect">
            <a:avLst/>
          </a:prstGeom>
          <a:noFill/>
          <a:ln>
            <a:noFill/>
          </a:ln>
        </p:spPr>
      </p:pic>
      <p:sp>
        <p:nvSpPr>
          <p:cNvPr id="1235" name="Google Shape;1235;p44">
            <a:hlinkClick action="ppaction://hlinksldjump" r:id="rId16"/>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236" name="Google Shape;1236;p44">
            <a:hlinkClick action="ppaction://hlinksldjump" r:id="rId17"/>
          </p:cNvPr>
          <p:cNvPicPr preferRelativeResize="0"/>
          <p:nvPr/>
        </p:nvPicPr>
        <p:blipFill rotWithShape="1">
          <a:blip r:embed="rId18">
            <a:alphaModFix/>
          </a:blip>
          <a:srcRect b="2723" l="0" r="0" t="2723"/>
          <a:stretch/>
        </p:blipFill>
        <p:spPr>
          <a:xfrm>
            <a:off x="7225973" y="4656705"/>
            <a:ext cx="217200" cy="205362"/>
          </a:xfrm>
          <a:prstGeom prst="rect">
            <a:avLst/>
          </a:prstGeom>
          <a:noFill/>
          <a:ln>
            <a:noFill/>
          </a:ln>
        </p:spPr>
      </p:pic>
      <p:sp>
        <p:nvSpPr>
          <p:cNvPr id="1237" name="Google Shape;1237;p44">
            <a:hlinkClick action="ppaction://hlinksldjump" r:id="rId19"/>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238" name="Google Shape;1238;p44">
            <a:hlinkClick action="ppaction://hlinksldjump" r:id="rId20"/>
          </p:cNvPr>
          <p:cNvPicPr preferRelativeResize="0"/>
          <p:nvPr/>
        </p:nvPicPr>
        <p:blipFill rotWithShape="1">
          <a:blip r:embed="rId21">
            <a:alphaModFix/>
          </a:blip>
          <a:srcRect b="2723" l="0" r="0" t="2723"/>
          <a:stretch/>
        </p:blipFill>
        <p:spPr>
          <a:xfrm>
            <a:off x="8016583" y="4656705"/>
            <a:ext cx="217200" cy="205362"/>
          </a:xfrm>
          <a:prstGeom prst="rect">
            <a:avLst/>
          </a:prstGeom>
          <a:noFill/>
          <a:ln>
            <a:noFill/>
          </a:ln>
        </p:spPr>
      </p:pic>
      <p:sp>
        <p:nvSpPr>
          <p:cNvPr id="1239" name="Google Shape;1239;p44">
            <a:hlinkClick action="ppaction://hlinksldjump" r:id="rId22"/>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240" name="Google Shape;1240;p44">
            <a:hlinkClick action="ppaction://hlinksldjump" r:id="rId23"/>
          </p:cNvPr>
          <p:cNvPicPr preferRelativeResize="0"/>
          <p:nvPr/>
        </p:nvPicPr>
        <p:blipFill rotWithShape="1">
          <a:blip r:embed="rId24">
            <a:alphaModFix/>
          </a:blip>
          <a:srcRect b="2723" l="0" r="0" t="2723"/>
          <a:stretch/>
        </p:blipFill>
        <p:spPr>
          <a:xfrm>
            <a:off x="6435363" y="4656705"/>
            <a:ext cx="217200" cy="205362"/>
          </a:xfrm>
          <a:prstGeom prst="rect">
            <a:avLst/>
          </a:prstGeom>
          <a:noFill/>
          <a:ln>
            <a:noFill/>
          </a:ln>
        </p:spPr>
      </p:pic>
      <p:sp>
        <p:nvSpPr>
          <p:cNvPr id="1241" name="Google Shape;1241;p44">
            <a:hlinkClick action="ppaction://hlinksldjump" r:id="rId25"/>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1242" name="Google Shape;1242;p44"/>
          <p:cNvSpPr txBox="1"/>
          <p:nvPr/>
        </p:nvSpPr>
        <p:spPr>
          <a:xfrm>
            <a:off x="2987574" y="4498986"/>
            <a:ext cx="7956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Poppins"/>
                <a:ea typeface="Poppins"/>
                <a:cs typeface="Poppins"/>
                <a:sym typeface="Poppins"/>
              </a:rPr>
              <a:t>Wed</a:t>
            </a:r>
            <a:endParaRPr b="1" sz="1800">
              <a:solidFill>
                <a:schemeClr val="accent2"/>
              </a:solidFill>
              <a:latin typeface="Poppins"/>
              <a:ea typeface="Poppins"/>
              <a:cs typeface="Poppins"/>
              <a:sym typeface="Poppins"/>
            </a:endParaRPr>
          </a:p>
        </p:txBody>
      </p:sp>
      <p:sp>
        <p:nvSpPr>
          <p:cNvPr id="1243" name="Google Shape;1243;p44"/>
          <p:cNvSpPr/>
          <p:nvPr/>
        </p:nvSpPr>
        <p:spPr>
          <a:xfrm>
            <a:off x="2987564"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4" name="Google Shape;1244;p44">
            <a:hlinkClick action="ppaction://hlinksldjump" r:id="rId26"/>
          </p:cNvPr>
          <p:cNvPicPr preferRelativeResize="0"/>
          <p:nvPr/>
        </p:nvPicPr>
        <p:blipFill>
          <a:blip r:embed="rId27">
            <a:alphaModFix/>
          </a:blip>
          <a:stretch>
            <a:fillRect/>
          </a:stretch>
        </p:blipFill>
        <p:spPr>
          <a:xfrm>
            <a:off x="713224" y="585350"/>
            <a:ext cx="360887" cy="260251"/>
          </a:xfrm>
          <a:prstGeom prst="rect">
            <a:avLst/>
          </a:prstGeom>
          <a:noFill/>
          <a:ln>
            <a:noFill/>
          </a:ln>
        </p:spPr>
      </p:pic>
      <p:sp>
        <p:nvSpPr>
          <p:cNvPr id="1245" name="Google Shape;1245;p44">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4">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45"/>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4 | WEDNESDAY</a:t>
            </a:r>
            <a:endParaRPr/>
          </a:p>
        </p:txBody>
      </p:sp>
      <p:sp>
        <p:nvSpPr>
          <p:cNvPr id="1252" name="Google Shape;1252;p45"/>
          <p:cNvSpPr txBox="1"/>
          <p:nvPr>
            <p:ph idx="1" type="subTitle"/>
          </p:nvPr>
        </p:nvSpPr>
        <p:spPr>
          <a:xfrm>
            <a:off x="4845495" y="2489492"/>
            <a:ext cx="2973600" cy="31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a:t>
            </a:r>
            <a:endParaRPr/>
          </a:p>
        </p:txBody>
      </p:sp>
      <p:sp>
        <p:nvSpPr>
          <p:cNvPr id="1253" name="Google Shape;1253;p45"/>
          <p:cNvSpPr txBox="1"/>
          <p:nvPr>
            <p:ph idx="2" type="body"/>
          </p:nvPr>
        </p:nvSpPr>
        <p:spPr>
          <a:xfrm>
            <a:off x="1301075" y="2889700"/>
            <a:ext cx="2931300" cy="7464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Mercury is the closest planet to the Sun and the smallest one in the Solar System</a:t>
            </a:r>
            <a:endParaRPr/>
          </a:p>
        </p:txBody>
      </p:sp>
      <p:sp>
        <p:nvSpPr>
          <p:cNvPr id="1254" name="Google Shape;1254;p45"/>
          <p:cNvSpPr txBox="1"/>
          <p:nvPr>
            <p:ph idx="3" type="body"/>
          </p:nvPr>
        </p:nvSpPr>
        <p:spPr>
          <a:xfrm>
            <a:off x="4845500" y="2881750"/>
            <a:ext cx="2973600" cy="7623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chemeClr val="dk1"/>
              </a:buClr>
              <a:buSzPts val="1100"/>
              <a:buFont typeface="Arial"/>
              <a:buNone/>
            </a:pPr>
            <a:r>
              <a:rPr lang="en"/>
              <a:t>Venus has a beautiful name and is the second planet from the Sun. It’s terribly hot</a:t>
            </a:r>
            <a:endParaRPr/>
          </a:p>
        </p:txBody>
      </p:sp>
      <p:sp>
        <p:nvSpPr>
          <p:cNvPr id="1255" name="Google Shape;1255;p45"/>
          <p:cNvSpPr txBox="1"/>
          <p:nvPr>
            <p:ph idx="4" type="subTitle"/>
          </p:nvPr>
        </p:nvSpPr>
        <p:spPr>
          <a:xfrm>
            <a:off x="1331069" y="2489492"/>
            <a:ext cx="2871300" cy="31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a:t>
            </a:r>
            <a:endParaRPr/>
          </a:p>
        </p:txBody>
      </p:sp>
      <p:grpSp>
        <p:nvGrpSpPr>
          <p:cNvPr id="1256" name="Google Shape;1256;p45"/>
          <p:cNvGrpSpPr/>
          <p:nvPr/>
        </p:nvGrpSpPr>
        <p:grpSpPr>
          <a:xfrm>
            <a:off x="2365516" y="1468636"/>
            <a:ext cx="802404" cy="804422"/>
            <a:chOff x="-57959425" y="3982600"/>
            <a:chExt cx="318225" cy="319025"/>
          </a:xfrm>
        </p:grpSpPr>
        <p:sp>
          <p:nvSpPr>
            <p:cNvPr id="1257" name="Google Shape;1257;p4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45"/>
          <p:cNvGrpSpPr/>
          <p:nvPr/>
        </p:nvGrpSpPr>
        <p:grpSpPr>
          <a:xfrm>
            <a:off x="5930126" y="1469297"/>
            <a:ext cx="804359" cy="803098"/>
            <a:chOff x="-52043575" y="3983125"/>
            <a:chExt cx="319000" cy="318500"/>
          </a:xfrm>
        </p:grpSpPr>
        <p:sp>
          <p:nvSpPr>
            <p:cNvPr id="1262" name="Google Shape;1262;p4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 name="Google Shape;1271;p45"/>
          <p:cNvGrpSpPr/>
          <p:nvPr/>
        </p:nvGrpSpPr>
        <p:grpSpPr>
          <a:xfrm>
            <a:off x="101721" y="4505825"/>
            <a:ext cx="8940558" cy="84600"/>
            <a:chOff x="155346" y="4358775"/>
            <a:chExt cx="8934304" cy="84600"/>
          </a:xfrm>
        </p:grpSpPr>
        <p:cxnSp>
          <p:nvCxnSpPr>
            <p:cNvPr id="1272" name="Google Shape;1272;p45"/>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1273" name="Google Shape;1273;p45"/>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45"/>
          <p:cNvSpPr/>
          <p:nvPr/>
        </p:nvSpPr>
        <p:spPr>
          <a:xfrm>
            <a:off x="2600250" y="4084625"/>
            <a:ext cx="3943500" cy="638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5">
            <a:hlinkClick action="ppaction://hlinksldjump" r:id="rId3"/>
          </p:cNvPr>
          <p:cNvSpPr txBox="1"/>
          <p:nvPr/>
        </p:nvSpPr>
        <p:spPr>
          <a:xfrm>
            <a:off x="270395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1</a:t>
            </a:r>
            <a:endParaRPr>
              <a:solidFill>
                <a:schemeClr val="dk1"/>
              </a:solidFill>
              <a:latin typeface="Poppins ExtraBold"/>
              <a:ea typeface="Poppins ExtraBold"/>
              <a:cs typeface="Poppins ExtraBold"/>
              <a:sym typeface="Poppins ExtraBold"/>
            </a:endParaRPr>
          </a:p>
        </p:txBody>
      </p:sp>
      <p:sp>
        <p:nvSpPr>
          <p:cNvPr id="1276" name="Google Shape;1276;p45">
            <a:hlinkClick action="ppaction://hlinksldjump" r:id="rId4"/>
          </p:cNvPr>
          <p:cNvSpPr txBox="1"/>
          <p:nvPr/>
        </p:nvSpPr>
        <p:spPr>
          <a:xfrm>
            <a:off x="3724518"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2</a:t>
            </a:r>
            <a:endParaRPr>
              <a:solidFill>
                <a:schemeClr val="dk1"/>
              </a:solidFill>
              <a:latin typeface="Poppins ExtraBold"/>
              <a:ea typeface="Poppins ExtraBold"/>
              <a:cs typeface="Poppins ExtraBold"/>
              <a:sym typeface="Poppins ExtraBold"/>
            </a:endParaRPr>
          </a:p>
        </p:txBody>
      </p:sp>
      <p:sp>
        <p:nvSpPr>
          <p:cNvPr id="1277" name="Google Shape;1277;p45">
            <a:hlinkClick action="ppaction://hlinksldjump" r:id="rId5"/>
          </p:cNvPr>
          <p:cNvSpPr txBox="1"/>
          <p:nvPr/>
        </p:nvSpPr>
        <p:spPr>
          <a:xfrm>
            <a:off x="4745082"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3</a:t>
            </a:r>
            <a:endParaRPr>
              <a:solidFill>
                <a:schemeClr val="dk1"/>
              </a:solidFill>
              <a:latin typeface="Poppins ExtraBold"/>
              <a:ea typeface="Poppins ExtraBold"/>
              <a:cs typeface="Poppins ExtraBold"/>
              <a:sym typeface="Poppins ExtraBold"/>
            </a:endParaRPr>
          </a:p>
        </p:txBody>
      </p:sp>
      <p:sp>
        <p:nvSpPr>
          <p:cNvPr id="1278" name="Google Shape;1278;p45"/>
          <p:cNvSpPr txBox="1"/>
          <p:nvPr/>
        </p:nvSpPr>
        <p:spPr>
          <a:xfrm>
            <a:off x="576564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TASK 4</a:t>
            </a:r>
            <a:endParaRPr>
              <a:solidFill>
                <a:schemeClr val="dk1"/>
              </a:solidFill>
              <a:latin typeface="Poppins"/>
              <a:ea typeface="Poppins"/>
              <a:cs typeface="Poppins"/>
              <a:sym typeface="Poppins"/>
            </a:endParaRPr>
          </a:p>
        </p:txBody>
      </p:sp>
      <p:cxnSp>
        <p:nvCxnSpPr>
          <p:cNvPr id="1279" name="Google Shape;1279;p45"/>
          <p:cNvCxnSpPr/>
          <p:nvPr/>
        </p:nvCxnSpPr>
        <p:spPr>
          <a:xfrm>
            <a:off x="3551436"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280" name="Google Shape;1280;p45"/>
          <p:cNvCxnSpPr/>
          <p:nvPr/>
        </p:nvCxnSpPr>
        <p:spPr>
          <a:xfrm>
            <a:off x="4572000"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281" name="Google Shape;1281;p45"/>
          <p:cNvCxnSpPr/>
          <p:nvPr/>
        </p:nvCxnSpPr>
        <p:spPr>
          <a:xfrm>
            <a:off x="5592564" y="4131800"/>
            <a:ext cx="0" cy="319200"/>
          </a:xfrm>
          <a:prstGeom prst="straightConnector1">
            <a:avLst/>
          </a:prstGeom>
          <a:noFill/>
          <a:ln cap="flat" cmpd="sng" w="19050">
            <a:solidFill>
              <a:schemeClr val="dk1"/>
            </a:solidFill>
            <a:prstDash val="solid"/>
            <a:round/>
            <a:headEnd len="med" w="med" type="none"/>
            <a:tailEnd len="med" w="med" type="none"/>
          </a:ln>
        </p:spPr>
      </p:cxnSp>
      <p:sp>
        <p:nvSpPr>
          <p:cNvPr id="1282" name="Google Shape;1282;p45"/>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283" name="Google Shape;1283;p45">
            <a:hlinkClick action="ppaction://hlinksldjump" r:id="rId6"/>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284" name="Google Shape;1284;p45">
            <a:hlinkClick action="ppaction://hlinksldjump" r:id="rId7"/>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1285" name="Google Shape;1285;p45">
            <a:hlinkClick action="ppaction://hlinksldjump" r:id="rId8"/>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1286" name="Google Shape;1286;p45">
            <a:hlinkClick action="ppaction://hlinksldjump" r:id="rId9"/>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287" name="Google Shape;1287;p45">
            <a:hlinkClick action="ppaction://hlinksldjump" r:id="rId10"/>
          </p:cNvPr>
          <p:cNvPicPr preferRelativeResize="0"/>
          <p:nvPr/>
        </p:nvPicPr>
        <p:blipFill rotWithShape="1">
          <a:blip r:embed="rId11">
            <a:alphaModFix/>
          </a:blip>
          <a:srcRect b="0" l="0" r="0" t="0"/>
          <a:stretch/>
        </p:blipFill>
        <p:spPr>
          <a:xfrm>
            <a:off x="881657" y="4626989"/>
            <a:ext cx="274320" cy="274320"/>
          </a:xfrm>
          <a:prstGeom prst="rect">
            <a:avLst/>
          </a:prstGeom>
          <a:noFill/>
          <a:ln>
            <a:noFill/>
          </a:ln>
        </p:spPr>
      </p:pic>
      <p:sp>
        <p:nvSpPr>
          <p:cNvPr id="1288" name="Google Shape;1288;p45">
            <a:hlinkClick action="ppaction://hlinksldjump" r:id="rId12"/>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1289" name="Google Shape;1289;p45">
            <a:hlinkClick action="ppaction://hlinksldjump" r:id="rId13"/>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290" name="Google Shape;1290;p45">
            <a:hlinkClick action="ppaction://hlinksldjump" r:id="rId14"/>
          </p:cNvPr>
          <p:cNvPicPr preferRelativeResize="0"/>
          <p:nvPr/>
        </p:nvPicPr>
        <p:blipFill>
          <a:blip r:embed="rId15">
            <a:alphaModFix/>
          </a:blip>
          <a:stretch>
            <a:fillRect/>
          </a:stretch>
        </p:blipFill>
        <p:spPr>
          <a:xfrm>
            <a:off x="5572688" y="4588783"/>
            <a:ext cx="360876" cy="341206"/>
          </a:xfrm>
          <a:prstGeom prst="rect">
            <a:avLst/>
          </a:prstGeom>
          <a:noFill/>
          <a:ln>
            <a:noFill/>
          </a:ln>
        </p:spPr>
      </p:pic>
      <p:sp>
        <p:nvSpPr>
          <p:cNvPr id="1291" name="Google Shape;1291;p45">
            <a:hlinkClick action="ppaction://hlinksldjump" r:id="rId16"/>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292" name="Google Shape;1292;p45">
            <a:hlinkClick action="ppaction://hlinksldjump" r:id="rId17"/>
          </p:cNvPr>
          <p:cNvPicPr preferRelativeResize="0"/>
          <p:nvPr/>
        </p:nvPicPr>
        <p:blipFill rotWithShape="1">
          <a:blip r:embed="rId18">
            <a:alphaModFix/>
          </a:blip>
          <a:srcRect b="2723" l="0" r="0" t="2723"/>
          <a:stretch/>
        </p:blipFill>
        <p:spPr>
          <a:xfrm>
            <a:off x="7225973" y="4656705"/>
            <a:ext cx="217200" cy="205362"/>
          </a:xfrm>
          <a:prstGeom prst="rect">
            <a:avLst/>
          </a:prstGeom>
          <a:noFill/>
          <a:ln>
            <a:noFill/>
          </a:ln>
        </p:spPr>
      </p:pic>
      <p:sp>
        <p:nvSpPr>
          <p:cNvPr id="1293" name="Google Shape;1293;p45">
            <a:hlinkClick action="ppaction://hlinksldjump" r:id="rId19"/>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294" name="Google Shape;1294;p45">
            <a:hlinkClick action="ppaction://hlinksldjump" r:id="rId20"/>
          </p:cNvPr>
          <p:cNvPicPr preferRelativeResize="0"/>
          <p:nvPr/>
        </p:nvPicPr>
        <p:blipFill rotWithShape="1">
          <a:blip r:embed="rId21">
            <a:alphaModFix/>
          </a:blip>
          <a:srcRect b="2723" l="0" r="0" t="2723"/>
          <a:stretch/>
        </p:blipFill>
        <p:spPr>
          <a:xfrm>
            <a:off x="8016583" y="4656705"/>
            <a:ext cx="217200" cy="205362"/>
          </a:xfrm>
          <a:prstGeom prst="rect">
            <a:avLst/>
          </a:prstGeom>
          <a:noFill/>
          <a:ln>
            <a:noFill/>
          </a:ln>
        </p:spPr>
      </p:pic>
      <p:sp>
        <p:nvSpPr>
          <p:cNvPr id="1295" name="Google Shape;1295;p45">
            <a:hlinkClick action="ppaction://hlinksldjump" r:id="rId22"/>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296" name="Google Shape;1296;p45">
            <a:hlinkClick action="ppaction://hlinksldjump" r:id="rId23"/>
          </p:cNvPr>
          <p:cNvPicPr preferRelativeResize="0"/>
          <p:nvPr/>
        </p:nvPicPr>
        <p:blipFill rotWithShape="1">
          <a:blip r:embed="rId24">
            <a:alphaModFix/>
          </a:blip>
          <a:srcRect b="2723" l="0" r="0" t="2723"/>
          <a:stretch/>
        </p:blipFill>
        <p:spPr>
          <a:xfrm>
            <a:off x="6435363" y="4656705"/>
            <a:ext cx="217200" cy="205362"/>
          </a:xfrm>
          <a:prstGeom prst="rect">
            <a:avLst/>
          </a:prstGeom>
          <a:noFill/>
          <a:ln>
            <a:noFill/>
          </a:ln>
        </p:spPr>
      </p:pic>
      <p:sp>
        <p:nvSpPr>
          <p:cNvPr id="1297" name="Google Shape;1297;p45">
            <a:hlinkClick action="ppaction://hlinksldjump" r:id="rId25"/>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1298" name="Google Shape;1298;p45"/>
          <p:cNvSpPr txBox="1"/>
          <p:nvPr/>
        </p:nvSpPr>
        <p:spPr>
          <a:xfrm>
            <a:off x="2987574" y="4498986"/>
            <a:ext cx="7956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Poppins"/>
                <a:ea typeface="Poppins"/>
                <a:cs typeface="Poppins"/>
                <a:sym typeface="Poppins"/>
              </a:rPr>
              <a:t>Wed</a:t>
            </a:r>
            <a:endParaRPr b="1" sz="1800">
              <a:solidFill>
                <a:schemeClr val="accent2"/>
              </a:solidFill>
              <a:latin typeface="Poppins"/>
              <a:ea typeface="Poppins"/>
              <a:cs typeface="Poppins"/>
              <a:sym typeface="Poppins"/>
            </a:endParaRPr>
          </a:p>
        </p:txBody>
      </p:sp>
      <p:sp>
        <p:nvSpPr>
          <p:cNvPr id="1299" name="Google Shape;1299;p45"/>
          <p:cNvSpPr/>
          <p:nvPr/>
        </p:nvSpPr>
        <p:spPr>
          <a:xfrm>
            <a:off x="2987564"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5"/>
          <p:cNvSpPr/>
          <p:nvPr/>
        </p:nvSpPr>
        <p:spPr>
          <a:xfrm>
            <a:off x="4325288" y="3067775"/>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1" name="Google Shape;1301;p45">
            <a:hlinkClick action="ppaction://hlinksldjump" r:id="rId26"/>
          </p:cNvPr>
          <p:cNvPicPr preferRelativeResize="0"/>
          <p:nvPr/>
        </p:nvPicPr>
        <p:blipFill>
          <a:blip r:embed="rId27">
            <a:alphaModFix/>
          </a:blip>
          <a:stretch>
            <a:fillRect/>
          </a:stretch>
        </p:blipFill>
        <p:spPr>
          <a:xfrm>
            <a:off x="713224" y="585350"/>
            <a:ext cx="360887" cy="260251"/>
          </a:xfrm>
          <a:prstGeom prst="rect">
            <a:avLst/>
          </a:prstGeom>
          <a:noFill/>
          <a:ln>
            <a:noFill/>
          </a:ln>
        </p:spPr>
      </p:pic>
      <p:sp>
        <p:nvSpPr>
          <p:cNvPr id="1302" name="Google Shape;1302;p45">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5">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grpSp>
        <p:nvGrpSpPr>
          <p:cNvPr id="1308" name="Google Shape;1308;p46"/>
          <p:cNvGrpSpPr/>
          <p:nvPr/>
        </p:nvGrpSpPr>
        <p:grpSpPr>
          <a:xfrm>
            <a:off x="3281538" y="470975"/>
            <a:ext cx="4587960" cy="3712375"/>
            <a:chOff x="3281538" y="470975"/>
            <a:chExt cx="4587960" cy="3712375"/>
          </a:xfrm>
        </p:grpSpPr>
        <p:sp>
          <p:nvSpPr>
            <p:cNvPr id="1309" name="Google Shape;1309;p46"/>
            <p:cNvSpPr/>
            <p:nvPr/>
          </p:nvSpPr>
          <p:spPr>
            <a:xfrm>
              <a:off x="6871698" y="3185550"/>
              <a:ext cx="997800" cy="997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6"/>
            <p:cNvSpPr/>
            <p:nvPr/>
          </p:nvSpPr>
          <p:spPr>
            <a:xfrm>
              <a:off x="3281538" y="470975"/>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6"/>
            <p:cNvSpPr/>
            <p:nvPr/>
          </p:nvSpPr>
          <p:spPr>
            <a:xfrm>
              <a:off x="5501788" y="1677663"/>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46">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6"/>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6"/>
          <p:cNvSpPr txBox="1"/>
          <p:nvPr>
            <p:ph idx="1" type="body"/>
          </p:nvPr>
        </p:nvSpPr>
        <p:spPr>
          <a:xfrm flipH="1">
            <a:off x="931888" y="1206450"/>
            <a:ext cx="5082600" cy="245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a:t>
            </a:r>
            <a:endParaRPr/>
          </a:p>
          <a:p>
            <a:pPr indent="0" lvl="0" marL="0" rtl="0" algn="l">
              <a:spcBef>
                <a:spcPts val="0"/>
              </a:spcBef>
              <a:spcAft>
                <a:spcPts val="0"/>
              </a:spcAft>
              <a:buClr>
                <a:schemeClr val="dk1"/>
              </a:buClr>
              <a:buSzPts val="1100"/>
              <a:buFont typeface="Arial"/>
              <a:buNone/>
            </a:pPr>
            <a:r>
              <a:t/>
            </a:r>
            <a:endParaRPr/>
          </a:p>
          <a:p>
            <a:pPr indent="-330200" lvl="0" marL="457200" rtl="0" algn="l">
              <a:spcBef>
                <a:spcPts val="0"/>
              </a:spcBef>
              <a:spcAft>
                <a:spcPts val="0"/>
              </a:spcAft>
              <a:buSzPts val="1600"/>
              <a:buChar char="●"/>
            </a:pPr>
            <a:r>
              <a:rPr lang="en"/>
              <a:t>They’re simple </a:t>
            </a:r>
            <a:endParaRPr/>
          </a:p>
          <a:p>
            <a:pPr indent="-330200" lvl="0" marL="457200" rtl="0" algn="l">
              <a:spcBef>
                <a:spcPts val="0"/>
              </a:spcBef>
              <a:spcAft>
                <a:spcPts val="0"/>
              </a:spcAft>
              <a:buSzPts val="1600"/>
              <a:buChar char="●"/>
            </a:pPr>
            <a:r>
              <a:rPr lang="en"/>
              <a:t>You can organize your ideas clearly </a:t>
            </a:r>
            <a:endParaRPr/>
          </a:p>
          <a:p>
            <a:pPr indent="-330200" lvl="0" marL="457200" rtl="0" algn="l">
              <a:spcBef>
                <a:spcPts val="0"/>
              </a:spcBef>
              <a:spcAft>
                <a:spcPts val="0"/>
              </a:spcAft>
              <a:buSzPts val="1600"/>
              <a:buChar char="●"/>
            </a:pPr>
            <a:r>
              <a:rPr lang="en"/>
              <a:t>You’ll never forget to buy milk!</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None/>
            </a:pPr>
            <a:r>
              <a:rPr lang="en"/>
              <a:t>And the most important thing: the audience won’t miss the point of your presentation</a:t>
            </a:r>
            <a:endParaRPr/>
          </a:p>
        </p:txBody>
      </p:sp>
      <p:sp>
        <p:nvSpPr>
          <p:cNvPr id="1315" name="Google Shape;1315;p46"/>
          <p:cNvSpPr txBox="1"/>
          <p:nvPr>
            <p:ph type="title"/>
          </p:nvPr>
        </p:nvSpPr>
        <p:spPr>
          <a:xfrm flipH="1">
            <a:off x="5825013" y="1820700"/>
            <a:ext cx="2387100" cy="1230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TASK 1 THURSDAY</a:t>
            </a:r>
            <a:endParaRPr/>
          </a:p>
        </p:txBody>
      </p:sp>
      <p:grpSp>
        <p:nvGrpSpPr>
          <p:cNvPr id="1316" name="Google Shape;1316;p46"/>
          <p:cNvGrpSpPr/>
          <p:nvPr/>
        </p:nvGrpSpPr>
        <p:grpSpPr>
          <a:xfrm>
            <a:off x="101721" y="4505825"/>
            <a:ext cx="8940558" cy="84600"/>
            <a:chOff x="155346" y="4358775"/>
            <a:chExt cx="8934304" cy="84600"/>
          </a:xfrm>
        </p:grpSpPr>
        <p:cxnSp>
          <p:nvCxnSpPr>
            <p:cNvPr id="1317" name="Google Shape;1317;p46"/>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1318" name="Google Shape;1318;p46"/>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9" name="Google Shape;1319;p46"/>
          <p:cNvSpPr/>
          <p:nvPr/>
        </p:nvSpPr>
        <p:spPr>
          <a:xfrm>
            <a:off x="2600250" y="4084625"/>
            <a:ext cx="3943500" cy="638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6"/>
          <p:cNvSpPr txBox="1"/>
          <p:nvPr/>
        </p:nvSpPr>
        <p:spPr>
          <a:xfrm>
            <a:off x="270395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TASK 1</a:t>
            </a:r>
            <a:endParaRPr>
              <a:solidFill>
                <a:schemeClr val="dk1"/>
              </a:solidFill>
              <a:latin typeface="Poppins"/>
              <a:ea typeface="Poppins"/>
              <a:cs typeface="Poppins"/>
              <a:sym typeface="Poppins"/>
            </a:endParaRPr>
          </a:p>
        </p:txBody>
      </p:sp>
      <p:sp>
        <p:nvSpPr>
          <p:cNvPr id="1321" name="Google Shape;1321;p46">
            <a:hlinkClick action="ppaction://hlinksldjump" r:id="rId3"/>
          </p:cNvPr>
          <p:cNvSpPr txBox="1"/>
          <p:nvPr/>
        </p:nvSpPr>
        <p:spPr>
          <a:xfrm>
            <a:off x="3724518"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2</a:t>
            </a:r>
            <a:endParaRPr>
              <a:solidFill>
                <a:schemeClr val="dk1"/>
              </a:solidFill>
              <a:latin typeface="Poppins ExtraBold"/>
              <a:ea typeface="Poppins ExtraBold"/>
              <a:cs typeface="Poppins ExtraBold"/>
              <a:sym typeface="Poppins ExtraBold"/>
            </a:endParaRPr>
          </a:p>
        </p:txBody>
      </p:sp>
      <p:sp>
        <p:nvSpPr>
          <p:cNvPr id="1322" name="Google Shape;1322;p46">
            <a:hlinkClick action="ppaction://hlinksldjump" r:id="rId4"/>
          </p:cNvPr>
          <p:cNvSpPr txBox="1"/>
          <p:nvPr/>
        </p:nvSpPr>
        <p:spPr>
          <a:xfrm>
            <a:off x="4745082"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3</a:t>
            </a:r>
            <a:endParaRPr>
              <a:solidFill>
                <a:schemeClr val="dk1"/>
              </a:solidFill>
              <a:latin typeface="Poppins ExtraBold"/>
              <a:ea typeface="Poppins ExtraBold"/>
              <a:cs typeface="Poppins ExtraBold"/>
              <a:sym typeface="Poppins ExtraBold"/>
            </a:endParaRPr>
          </a:p>
        </p:txBody>
      </p:sp>
      <p:sp>
        <p:nvSpPr>
          <p:cNvPr id="1323" name="Google Shape;1323;p46">
            <a:hlinkClick action="ppaction://hlinksldjump" r:id="rId5"/>
          </p:cNvPr>
          <p:cNvSpPr txBox="1"/>
          <p:nvPr/>
        </p:nvSpPr>
        <p:spPr>
          <a:xfrm>
            <a:off x="576564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4</a:t>
            </a:r>
            <a:endParaRPr>
              <a:solidFill>
                <a:schemeClr val="dk1"/>
              </a:solidFill>
              <a:latin typeface="Poppins ExtraBold"/>
              <a:ea typeface="Poppins ExtraBold"/>
              <a:cs typeface="Poppins ExtraBold"/>
              <a:sym typeface="Poppins ExtraBold"/>
            </a:endParaRPr>
          </a:p>
        </p:txBody>
      </p:sp>
      <p:cxnSp>
        <p:nvCxnSpPr>
          <p:cNvPr id="1324" name="Google Shape;1324;p46"/>
          <p:cNvCxnSpPr/>
          <p:nvPr/>
        </p:nvCxnSpPr>
        <p:spPr>
          <a:xfrm>
            <a:off x="3551436"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325" name="Google Shape;1325;p46"/>
          <p:cNvCxnSpPr/>
          <p:nvPr/>
        </p:nvCxnSpPr>
        <p:spPr>
          <a:xfrm>
            <a:off x="4572000"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326" name="Google Shape;1326;p46"/>
          <p:cNvCxnSpPr/>
          <p:nvPr/>
        </p:nvCxnSpPr>
        <p:spPr>
          <a:xfrm>
            <a:off x="5592564" y="4131800"/>
            <a:ext cx="0" cy="319200"/>
          </a:xfrm>
          <a:prstGeom prst="straightConnector1">
            <a:avLst/>
          </a:prstGeom>
          <a:noFill/>
          <a:ln cap="flat" cmpd="sng" w="19050">
            <a:solidFill>
              <a:schemeClr val="dk1"/>
            </a:solidFill>
            <a:prstDash val="solid"/>
            <a:round/>
            <a:headEnd len="med" w="med" type="none"/>
            <a:tailEnd len="med" w="med" type="none"/>
          </a:ln>
        </p:spPr>
      </p:cxnSp>
      <p:sp>
        <p:nvSpPr>
          <p:cNvPr id="1327" name="Google Shape;1327;p46"/>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328" name="Google Shape;1328;p46">
            <a:hlinkClick action="ppaction://hlinksldjump" r:id="rId6"/>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329" name="Google Shape;1329;p46"/>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330" name="Google Shape;1330;p46">
            <a:hlinkClick action="ppaction://hlinksldjump" r:id="rId7"/>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1331" name="Google Shape;1331;p46">
            <a:hlinkClick action="ppaction://hlinksldjump" r:id="rId8"/>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332" name="Google Shape;1332;p46">
            <a:hlinkClick action="ppaction://hlinksldjump" r:id="rId9"/>
          </p:cNvPr>
          <p:cNvPicPr preferRelativeResize="0"/>
          <p:nvPr/>
        </p:nvPicPr>
        <p:blipFill rotWithShape="1">
          <a:blip r:embed="rId10">
            <a:alphaModFix/>
          </a:blip>
          <a:srcRect b="0" l="0" r="0" t="0"/>
          <a:stretch/>
        </p:blipFill>
        <p:spPr>
          <a:xfrm>
            <a:off x="881657" y="4626989"/>
            <a:ext cx="274320" cy="274320"/>
          </a:xfrm>
          <a:prstGeom prst="rect">
            <a:avLst/>
          </a:prstGeom>
          <a:noFill/>
          <a:ln>
            <a:noFill/>
          </a:ln>
        </p:spPr>
      </p:pic>
      <p:sp>
        <p:nvSpPr>
          <p:cNvPr id="1333" name="Google Shape;1333;p46">
            <a:hlinkClick action="ppaction://hlinksldjump" r:id="rId11"/>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1334" name="Google Shape;1334;p46">
            <a:hlinkClick action="ppaction://hlinksldjump" r:id="rId12"/>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335" name="Google Shape;1335;p46">
            <a:hlinkClick action="ppaction://hlinksldjump" r:id="rId13"/>
          </p:cNvPr>
          <p:cNvPicPr preferRelativeResize="0"/>
          <p:nvPr/>
        </p:nvPicPr>
        <p:blipFill>
          <a:blip r:embed="rId14">
            <a:alphaModFix/>
          </a:blip>
          <a:stretch>
            <a:fillRect/>
          </a:stretch>
        </p:blipFill>
        <p:spPr>
          <a:xfrm>
            <a:off x="5572688" y="4588783"/>
            <a:ext cx="360876" cy="341206"/>
          </a:xfrm>
          <a:prstGeom prst="rect">
            <a:avLst/>
          </a:prstGeom>
          <a:noFill/>
          <a:ln>
            <a:noFill/>
          </a:ln>
        </p:spPr>
      </p:pic>
      <p:sp>
        <p:nvSpPr>
          <p:cNvPr id="1336" name="Google Shape;1336;p46">
            <a:hlinkClick action="ppaction://hlinksldjump" r:id="rId15"/>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337" name="Google Shape;1337;p46">
            <a:hlinkClick action="ppaction://hlinksldjump" r:id="rId16"/>
          </p:cNvPr>
          <p:cNvPicPr preferRelativeResize="0"/>
          <p:nvPr/>
        </p:nvPicPr>
        <p:blipFill rotWithShape="1">
          <a:blip r:embed="rId17">
            <a:alphaModFix/>
          </a:blip>
          <a:srcRect b="2723" l="0" r="0" t="2723"/>
          <a:stretch/>
        </p:blipFill>
        <p:spPr>
          <a:xfrm>
            <a:off x="7225973" y="4656705"/>
            <a:ext cx="217200" cy="205362"/>
          </a:xfrm>
          <a:prstGeom prst="rect">
            <a:avLst/>
          </a:prstGeom>
          <a:noFill/>
          <a:ln>
            <a:noFill/>
          </a:ln>
        </p:spPr>
      </p:pic>
      <p:sp>
        <p:nvSpPr>
          <p:cNvPr id="1338" name="Google Shape;1338;p46">
            <a:hlinkClick action="ppaction://hlinksldjump" r:id="rId18"/>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339" name="Google Shape;1339;p46">
            <a:hlinkClick action="ppaction://hlinksldjump" r:id="rId19"/>
          </p:cNvPr>
          <p:cNvPicPr preferRelativeResize="0"/>
          <p:nvPr/>
        </p:nvPicPr>
        <p:blipFill rotWithShape="1">
          <a:blip r:embed="rId20">
            <a:alphaModFix/>
          </a:blip>
          <a:srcRect b="2723" l="0" r="0" t="2723"/>
          <a:stretch/>
        </p:blipFill>
        <p:spPr>
          <a:xfrm>
            <a:off x="8016583" y="4656705"/>
            <a:ext cx="217200" cy="205362"/>
          </a:xfrm>
          <a:prstGeom prst="rect">
            <a:avLst/>
          </a:prstGeom>
          <a:noFill/>
          <a:ln>
            <a:noFill/>
          </a:ln>
        </p:spPr>
      </p:pic>
      <p:sp>
        <p:nvSpPr>
          <p:cNvPr id="1340" name="Google Shape;1340;p46">
            <a:hlinkClick action="ppaction://hlinksldjump" r:id="rId21"/>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341" name="Google Shape;1341;p46">
            <a:hlinkClick action="ppaction://hlinksldjump" r:id="rId22"/>
          </p:cNvPr>
          <p:cNvPicPr preferRelativeResize="0"/>
          <p:nvPr/>
        </p:nvPicPr>
        <p:blipFill rotWithShape="1">
          <a:blip r:embed="rId23">
            <a:alphaModFix/>
          </a:blip>
          <a:srcRect b="2723" l="0" r="0" t="2723"/>
          <a:stretch/>
        </p:blipFill>
        <p:spPr>
          <a:xfrm>
            <a:off x="6435363" y="4656705"/>
            <a:ext cx="217200" cy="205362"/>
          </a:xfrm>
          <a:prstGeom prst="rect">
            <a:avLst/>
          </a:prstGeom>
          <a:noFill/>
          <a:ln>
            <a:noFill/>
          </a:ln>
        </p:spPr>
      </p:pic>
      <p:sp>
        <p:nvSpPr>
          <p:cNvPr id="1342" name="Google Shape;1342;p46">
            <a:hlinkClick action="ppaction://hlinksldjump" r:id="rId24"/>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1343" name="Google Shape;1343;p46">
            <a:hlinkClick action="ppaction://hlinksldjump" r:id="rId25"/>
          </p:cNvPr>
          <p:cNvSpPr txBox="1"/>
          <p:nvPr/>
        </p:nvSpPr>
        <p:spPr>
          <a:xfrm>
            <a:off x="2987574" y="4498986"/>
            <a:ext cx="795600" cy="5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1344" name="Google Shape;1344;p46"/>
          <p:cNvSpPr txBox="1"/>
          <p:nvPr/>
        </p:nvSpPr>
        <p:spPr>
          <a:xfrm>
            <a:off x="3777211" y="4498986"/>
            <a:ext cx="7956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Poppins"/>
                <a:ea typeface="Poppins"/>
                <a:cs typeface="Poppins"/>
                <a:sym typeface="Poppins"/>
              </a:rPr>
              <a:t>Thu</a:t>
            </a:r>
            <a:endParaRPr b="1" sz="1800">
              <a:solidFill>
                <a:schemeClr val="accent2"/>
              </a:solidFill>
              <a:latin typeface="Poppins"/>
              <a:ea typeface="Poppins"/>
              <a:cs typeface="Poppins"/>
              <a:sym typeface="Poppins"/>
            </a:endParaRPr>
          </a:p>
        </p:txBody>
      </p:sp>
      <p:sp>
        <p:nvSpPr>
          <p:cNvPr id="1345" name="Google Shape;1345;p46"/>
          <p:cNvSpPr/>
          <p:nvPr/>
        </p:nvSpPr>
        <p:spPr>
          <a:xfrm>
            <a:off x="3776948"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46">
            <a:hlinkClick action="ppaction://hlinksldjump" r:id="rId26"/>
          </p:cNvPr>
          <p:cNvPicPr preferRelativeResize="0"/>
          <p:nvPr/>
        </p:nvPicPr>
        <p:blipFill>
          <a:blip r:embed="rId27">
            <a:alphaModFix/>
          </a:blip>
          <a:stretch>
            <a:fillRect/>
          </a:stretch>
        </p:blipFill>
        <p:spPr>
          <a:xfrm>
            <a:off x="713224" y="585350"/>
            <a:ext cx="360887" cy="260251"/>
          </a:xfrm>
          <a:prstGeom prst="rect">
            <a:avLst/>
          </a:prstGeom>
          <a:noFill/>
          <a:ln>
            <a:noFill/>
          </a:ln>
        </p:spPr>
      </p:pic>
      <p:sp>
        <p:nvSpPr>
          <p:cNvPr id="1347" name="Google Shape;1347;p46">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6">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47"/>
          <p:cNvSpPr/>
          <p:nvPr/>
        </p:nvSpPr>
        <p:spPr>
          <a:xfrm>
            <a:off x="1002180" y="2983238"/>
            <a:ext cx="235500" cy="235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7"/>
          <p:cNvSpPr/>
          <p:nvPr/>
        </p:nvSpPr>
        <p:spPr>
          <a:xfrm>
            <a:off x="1002180" y="1978363"/>
            <a:ext cx="235500" cy="235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7"/>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2 | THURSDAY</a:t>
            </a:r>
            <a:endParaRPr/>
          </a:p>
        </p:txBody>
      </p:sp>
      <p:grpSp>
        <p:nvGrpSpPr>
          <p:cNvPr id="1356" name="Google Shape;1356;p47"/>
          <p:cNvGrpSpPr/>
          <p:nvPr/>
        </p:nvGrpSpPr>
        <p:grpSpPr>
          <a:xfrm>
            <a:off x="3645018" y="1280532"/>
            <a:ext cx="4642814" cy="2473396"/>
            <a:chOff x="233350" y="949250"/>
            <a:chExt cx="7137300" cy="3802300"/>
          </a:xfrm>
        </p:grpSpPr>
        <p:sp>
          <p:nvSpPr>
            <p:cNvPr id="1357" name="Google Shape;1357;p4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8" name="Google Shape;1408;p47"/>
          <p:cNvSpPr txBox="1"/>
          <p:nvPr>
            <p:ph idx="4294967295" type="title"/>
          </p:nvPr>
        </p:nvSpPr>
        <p:spPr>
          <a:xfrm flipH="1">
            <a:off x="1230810" y="1924937"/>
            <a:ext cx="1374300" cy="3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2"/>
                </a:solidFill>
              </a:rPr>
              <a:t>Mars</a:t>
            </a:r>
            <a:endParaRPr sz="1800">
              <a:solidFill>
                <a:schemeClr val="accent2"/>
              </a:solidFill>
            </a:endParaRPr>
          </a:p>
        </p:txBody>
      </p:sp>
      <p:sp>
        <p:nvSpPr>
          <p:cNvPr id="1409" name="Google Shape;1409;p47"/>
          <p:cNvSpPr txBox="1"/>
          <p:nvPr>
            <p:ph idx="4294967295" type="subTitle"/>
          </p:nvPr>
        </p:nvSpPr>
        <p:spPr>
          <a:xfrm flipH="1">
            <a:off x="1230793" y="2217713"/>
            <a:ext cx="1747200" cy="556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600"/>
              <a:t>Mars is actually a cold place</a:t>
            </a:r>
            <a:endParaRPr sz="1600"/>
          </a:p>
        </p:txBody>
      </p:sp>
      <p:sp>
        <p:nvSpPr>
          <p:cNvPr id="1410" name="Google Shape;1410;p47"/>
          <p:cNvSpPr txBox="1"/>
          <p:nvPr>
            <p:ph idx="4294967295" type="title"/>
          </p:nvPr>
        </p:nvSpPr>
        <p:spPr>
          <a:xfrm flipH="1">
            <a:off x="1230810" y="2931841"/>
            <a:ext cx="1374300" cy="3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Venus</a:t>
            </a:r>
            <a:endParaRPr sz="1800"/>
          </a:p>
        </p:txBody>
      </p:sp>
      <p:sp>
        <p:nvSpPr>
          <p:cNvPr id="1411" name="Google Shape;1411;p47"/>
          <p:cNvSpPr txBox="1"/>
          <p:nvPr>
            <p:ph idx="4294967295" type="subTitle"/>
          </p:nvPr>
        </p:nvSpPr>
        <p:spPr>
          <a:xfrm flipH="1">
            <a:off x="1230793" y="3223445"/>
            <a:ext cx="1747200" cy="556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600"/>
              <a:t>Venus has a beautiful name</a:t>
            </a:r>
            <a:endParaRPr sz="1600"/>
          </a:p>
        </p:txBody>
      </p:sp>
      <p:sp>
        <p:nvSpPr>
          <p:cNvPr id="1412" name="Google Shape;1412;p47"/>
          <p:cNvSpPr txBox="1"/>
          <p:nvPr>
            <p:ph idx="4294967295" type="subTitle"/>
          </p:nvPr>
        </p:nvSpPr>
        <p:spPr>
          <a:xfrm flipH="1">
            <a:off x="856168" y="1251213"/>
            <a:ext cx="22854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Where do our main clients come from?</a:t>
            </a:r>
            <a:endParaRPr sz="1600"/>
          </a:p>
        </p:txBody>
      </p:sp>
      <p:grpSp>
        <p:nvGrpSpPr>
          <p:cNvPr id="1413" name="Google Shape;1413;p47"/>
          <p:cNvGrpSpPr/>
          <p:nvPr/>
        </p:nvGrpSpPr>
        <p:grpSpPr>
          <a:xfrm>
            <a:off x="101721" y="4505825"/>
            <a:ext cx="8940558" cy="84600"/>
            <a:chOff x="155346" y="4358775"/>
            <a:chExt cx="8934304" cy="84600"/>
          </a:xfrm>
        </p:grpSpPr>
        <p:cxnSp>
          <p:nvCxnSpPr>
            <p:cNvPr id="1414" name="Google Shape;1414;p47"/>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1415" name="Google Shape;1415;p47"/>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47"/>
          <p:cNvSpPr/>
          <p:nvPr/>
        </p:nvSpPr>
        <p:spPr>
          <a:xfrm>
            <a:off x="2600250" y="4084625"/>
            <a:ext cx="3943500" cy="638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7">
            <a:hlinkClick action="ppaction://hlinksldjump" r:id="rId3"/>
          </p:cNvPr>
          <p:cNvSpPr txBox="1"/>
          <p:nvPr/>
        </p:nvSpPr>
        <p:spPr>
          <a:xfrm>
            <a:off x="270395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1</a:t>
            </a:r>
            <a:endParaRPr>
              <a:solidFill>
                <a:schemeClr val="dk1"/>
              </a:solidFill>
              <a:latin typeface="Poppins ExtraBold"/>
              <a:ea typeface="Poppins ExtraBold"/>
              <a:cs typeface="Poppins ExtraBold"/>
              <a:sym typeface="Poppins ExtraBold"/>
            </a:endParaRPr>
          </a:p>
        </p:txBody>
      </p:sp>
      <p:sp>
        <p:nvSpPr>
          <p:cNvPr id="1418" name="Google Shape;1418;p47"/>
          <p:cNvSpPr txBox="1"/>
          <p:nvPr/>
        </p:nvSpPr>
        <p:spPr>
          <a:xfrm>
            <a:off x="3724518"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TASK 2</a:t>
            </a:r>
            <a:endParaRPr>
              <a:solidFill>
                <a:schemeClr val="dk1"/>
              </a:solidFill>
              <a:latin typeface="Poppins"/>
              <a:ea typeface="Poppins"/>
              <a:cs typeface="Poppins"/>
              <a:sym typeface="Poppins"/>
            </a:endParaRPr>
          </a:p>
        </p:txBody>
      </p:sp>
      <p:sp>
        <p:nvSpPr>
          <p:cNvPr id="1419" name="Google Shape;1419;p47">
            <a:hlinkClick action="ppaction://hlinksldjump" r:id="rId4"/>
          </p:cNvPr>
          <p:cNvSpPr txBox="1"/>
          <p:nvPr/>
        </p:nvSpPr>
        <p:spPr>
          <a:xfrm>
            <a:off x="4745082"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3</a:t>
            </a:r>
            <a:endParaRPr>
              <a:solidFill>
                <a:schemeClr val="dk1"/>
              </a:solidFill>
              <a:latin typeface="Poppins ExtraBold"/>
              <a:ea typeface="Poppins ExtraBold"/>
              <a:cs typeface="Poppins ExtraBold"/>
              <a:sym typeface="Poppins ExtraBold"/>
            </a:endParaRPr>
          </a:p>
        </p:txBody>
      </p:sp>
      <p:sp>
        <p:nvSpPr>
          <p:cNvPr id="1420" name="Google Shape;1420;p47">
            <a:hlinkClick action="ppaction://hlinksldjump" r:id="rId5"/>
          </p:cNvPr>
          <p:cNvSpPr txBox="1"/>
          <p:nvPr/>
        </p:nvSpPr>
        <p:spPr>
          <a:xfrm>
            <a:off x="576564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4</a:t>
            </a:r>
            <a:endParaRPr>
              <a:solidFill>
                <a:schemeClr val="dk1"/>
              </a:solidFill>
              <a:latin typeface="Poppins ExtraBold"/>
              <a:ea typeface="Poppins ExtraBold"/>
              <a:cs typeface="Poppins ExtraBold"/>
              <a:sym typeface="Poppins ExtraBold"/>
            </a:endParaRPr>
          </a:p>
        </p:txBody>
      </p:sp>
      <p:cxnSp>
        <p:nvCxnSpPr>
          <p:cNvPr id="1421" name="Google Shape;1421;p47"/>
          <p:cNvCxnSpPr/>
          <p:nvPr/>
        </p:nvCxnSpPr>
        <p:spPr>
          <a:xfrm>
            <a:off x="3551436"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422" name="Google Shape;1422;p47"/>
          <p:cNvCxnSpPr/>
          <p:nvPr/>
        </p:nvCxnSpPr>
        <p:spPr>
          <a:xfrm>
            <a:off x="4572000"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423" name="Google Shape;1423;p47"/>
          <p:cNvCxnSpPr/>
          <p:nvPr/>
        </p:nvCxnSpPr>
        <p:spPr>
          <a:xfrm>
            <a:off x="5592564" y="4131800"/>
            <a:ext cx="0" cy="319200"/>
          </a:xfrm>
          <a:prstGeom prst="straightConnector1">
            <a:avLst/>
          </a:prstGeom>
          <a:noFill/>
          <a:ln cap="flat" cmpd="sng" w="19050">
            <a:solidFill>
              <a:schemeClr val="dk1"/>
            </a:solidFill>
            <a:prstDash val="solid"/>
            <a:round/>
            <a:headEnd len="med" w="med" type="none"/>
            <a:tailEnd len="med" w="med" type="none"/>
          </a:ln>
        </p:spPr>
      </p:cxnSp>
      <p:sp>
        <p:nvSpPr>
          <p:cNvPr id="1424" name="Google Shape;1424;p47"/>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425" name="Google Shape;1425;p47">
            <a:hlinkClick action="ppaction://hlinksldjump" r:id="rId6"/>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426" name="Google Shape;1426;p47"/>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427" name="Google Shape;1427;p47">
            <a:hlinkClick action="ppaction://hlinksldjump" r:id="rId7"/>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1428" name="Google Shape;1428;p47">
            <a:hlinkClick action="ppaction://hlinksldjump" r:id="rId8"/>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429" name="Google Shape;1429;p47">
            <a:hlinkClick action="ppaction://hlinksldjump" r:id="rId9"/>
          </p:cNvPr>
          <p:cNvPicPr preferRelativeResize="0"/>
          <p:nvPr/>
        </p:nvPicPr>
        <p:blipFill rotWithShape="1">
          <a:blip r:embed="rId10">
            <a:alphaModFix/>
          </a:blip>
          <a:srcRect b="0" l="0" r="0" t="0"/>
          <a:stretch/>
        </p:blipFill>
        <p:spPr>
          <a:xfrm>
            <a:off x="881657" y="4626989"/>
            <a:ext cx="274320" cy="274320"/>
          </a:xfrm>
          <a:prstGeom prst="rect">
            <a:avLst/>
          </a:prstGeom>
          <a:noFill/>
          <a:ln>
            <a:noFill/>
          </a:ln>
        </p:spPr>
      </p:pic>
      <p:sp>
        <p:nvSpPr>
          <p:cNvPr id="1430" name="Google Shape;1430;p47">
            <a:hlinkClick action="ppaction://hlinksldjump" r:id="rId11"/>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1431" name="Google Shape;1431;p47">
            <a:hlinkClick action="ppaction://hlinksldjump" r:id="rId12"/>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432" name="Google Shape;1432;p47">
            <a:hlinkClick action="ppaction://hlinksldjump" r:id="rId13"/>
          </p:cNvPr>
          <p:cNvPicPr preferRelativeResize="0"/>
          <p:nvPr/>
        </p:nvPicPr>
        <p:blipFill>
          <a:blip r:embed="rId14">
            <a:alphaModFix/>
          </a:blip>
          <a:stretch>
            <a:fillRect/>
          </a:stretch>
        </p:blipFill>
        <p:spPr>
          <a:xfrm>
            <a:off x="5572688" y="4588783"/>
            <a:ext cx="360876" cy="341206"/>
          </a:xfrm>
          <a:prstGeom prst="rect">
            <a:avLst/>
          </a:prstGeom>
          <a:noFill/>
          <a:ln>
            <a:noFill/>
          </a:ln>
        </p:spPr>
      </p:pic>
      <p:sp>
        <p:nvSpPr>
          <p:cNvPr id="1433" name="Google Shape;1433;p47">
            <a:hlinkClick action="ppaction://hlinksldjump" r:id="rId15"/>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434" name="Google Shape;1434;p47">
            <a:hlinkClick action="ppaction://hlinksldjump" r:id="rId16"/>
          </p:cNvPr>
          <p:cNvPicPr preferRelativeResize="0"/>
          <p:nvPr/>
        </p:nvPicPr>
        <p:blipFill rotWithShape="1">
          <a:blip r:embed="rId17">
            <a:alphaModFix/>
          </a:blip>
          <a:srcRect b="2723" l="0" r="0" t="2723"/>
          <a:stretch/>
        </p:blipFill>
        <p:spPr>
          <a:xfrm>
            <a:off x="7225973" y="4656705"/>
            <a:ext cx="217200" cy="205362"/>
          </a:xfrm>
          <a:prstGeom prst="rect">
            <a:avLst/>
          </a:prstGeom>
          <a:noFill/>
          <a:ln>
            <a:noFill/>
          </a:ln>
        </p:spPr>
      </p:pic>
      <p:sp>
        <p:nvSpPr>
          <p:cNvPr id="1435" name="Google Shape;1435;p47">
            <a:hlinkClick action="ppaction://hlinksldjump" r:id="rId18"/>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436" name="Google Shape;1436;p47">
            <a:hlinkClick action="ppaction://hlinksldjump" r:id="rId19"/>
          </p:cNvPr>
          <p:cNvPicPr preferRelativeResize="0"/>
          <p:nvPr/>
        </p:nvPicPr>
        <p:blipFill rotWithShape="1">
          <a:blip r:embed="rId20">
            <a:alphaModFix/>
          </a:blip>
          <a:srcRect b="2723" l="0" r="0" t="2723"/>
          <a:stretch/>
        </p:blipFill>
        <p:spPr>
          <a:xfrm>
            <a:off x="8016583" y="4656705"/>
            <a:ext cx="217200" cy="205362"/>
          </a:xfrm>
          <a:prstGeom prst="rect">
            <a:avLst/>
          </a:prstGeom>
          <a:noFill/>
          <a:ln>
            <a:noFill/>
          </a:ln>
        </p:spPr>
      </p:pic>
      <p:sp>
        <p:nvSpPr>
          <p:cNvPr id="1437" name="Google Shape;1437;p47">
            <a:hlinkClick action="ppaction://hlinksldjump" r:id="rId21"/>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438" name="Google Shape;1438;p47">
            <a:hlinkClick action="ppaction://hlinksldjump" r:id="rId22"/>
          </p:cNvPr>
          <p:cNvPicPr preferRelativeResize="0"/>
          <p:nvPr/>
        </p:nvPicPr>
        <p:blipFill rotWithShape="1">
          <a:blip r:embed="rId23">
            <a:alphaModFix/>
          </a:blip>
          <a:srcRect b="2723" l="0" r="0" t="2723"/>
          <a:stretch/>
        </p:blipFill>
        <p:spPr>
          <a:xfrm>
            <a:off x="6435363" y="4656705"/>
            <a:ext cx="217200" cy="205362"/>
          </a:xfrm>
          <a:prstGeom prst="rect">
            <a:avLst/>
          </a:prstGeom>
          <a:noFill/>
          <a:ln>
            <a:noFill/>
          </a:ln>
        </p:spPr>
      </p:pic>
      <p:sp>
        <p:nvSpPr>
          <p:cNvPr id="1439" name="Google Shape;1439;p47">
            <a:hlinkClick action="ppaction://hlinksldjump" r:id="rId24"/>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1440" name="Google Shape;1440;p47">
            <a:hlinkClick action="ppaction://hlinksldjump" r:id="rId25"/>
          </p:cNvPr>
          <p:cNvSpPr txBox="1"/>
          <p:nvPr/>
        </p:nvSpPr>
        <p:spPr>
          <a:xfrm>
            <a:off x="2987574" y="4498986"/>
            <a:ext cx="795600" cy="5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1441" name="Google Shape;1441;p47"/>
          <p:cNvSpPr txBox="1"/>
          <p:nvPr/>
        </p:nvSpPr>
        <p:spPr>
          <a:xfrm>
            <a:off x="3777211" y="4498986"/>
            <a:ext cx="7956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Poppins"/>
                <a:ea typeface="Poppins"/>
                <a:cs typeface="Poppins"/>
                <a:sym typeface="Poppins"/>
              </a:rPr>
              <a:t>Thu</a:t>
            </a:r>
            <a:endParaRPr b="1" sz="1800">
              <a:solidFill>
                <a:schemeClr val="accent2"/>
              </a:solidFill>
              <a:latin typeface="Poppins"/>
              <a:ea typeface="Poppins"/>
              <a:cs typeface="Poppins"/>
              <a:sym typeface="Poppins"/>
            </a:endParaRPr>
          </a:p>
        </p:txBody>
      </p:sp>
      <p:sp>
        <p:nvSpPr>
          <p:cNvPr id="1442" name="Google Shape;1442;p47"/>
          <p:cNvSpPr/>
          <p:nvPr/>
        </p:nvSpPr>
        <p:spPr>
          <a:xfrm>
            <a:off x="3776948"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7"/>
          <p:cNvSpPr/>
          <p:nvPr/>
        </p:nvSpPr>
        <p:spPr>
          <a:xfrm>
            <a:off x="4131155" y="1396113"/>
            <a:ext cx="235500" cy="235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7"/>
          <p:cNvSpPr/>
          <p:nvPr/>
        </p:nvSpPr>
        <p:spPr>
          <a:xfrm>
            <a:off x="4793130" y="2538413"/>
            <a:ext cx="235500" cy="235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7"/>
          <p:cNvSpPr/>
          <p:nvPr/>
        </p:nvSpPr>
        <p:spPr>
          <a:xfrm>
            <a:off x="7136305" y="1600888"/>
            <a:ext cx="235500" cy="235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7"/>
          <p:cNvSpPr/>
          <p:nvPr/>
        </p:nvSpPr>
        <p:spPr>
          <a:xfrm>
            <a:off x="6176305" y="2931838"/>
            <a:ext cx="235500" cy="235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7"/>
          <p:cNvSpPr/>
          <p:nvPr/>
        </p:nvSpPr>
        <p:spPr>
          <a:xfrm>
            <a:off x="4557630" y="3294850"/>
            <a:ext cx="235500" cy="235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7"/>
          <p:cNvSpPr/>
          <p:nvPr/>
        </p:nvSpPr>
        <p:spPr>
          <a:xfrm>
            <a:off x="6602880" y="1280538"/>
            <a:ext cx="235500" cy="235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7"/>
          <p:cNvSpPr/>
          <p:nvPr/>
        </p:nvSpPr>
        <p:spPr>
          <a:xfrm>
            <a:off x="7269630" y="3078488"/>
            <a:ext cx="235500" cy="235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7"/>
          <p:cNvSpPr/>
          <p:nvPr/>
        </p:nvSpPr>
        <p:spPr>
          <a:xfrm>
            <a:off x="5140780" y="1487813"/>
            <a:ext cx="235500" cy="235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1" name="Google Shape;1451;p47">
            <a:hlinkClick action="ppaction://hlinksldjump" r:id="rId26"/>
          </p:cNvPr>
          <p:cNvPicPr preferRelativeResize="0"/>
          <p:nvPr/>
        </p:nvPicPr>
        <p:blipFill>
          <a:blip r:embed="rId27">
            <a:alphaModFix/>
          </a:blip>
          <a:stretch>
            <a:fillRect/>
          </a:stretch>
        </p:blipFill>
        <p:spPr>
          <a:xfrm>
            <a:off x="713224" y="585350"/>
            <a:ext cx="360887" cy="260251"/>
          </a:xfrm>
          <a:prstGeom prst="rect">
            <a:avLst/>
          </a:prstGeom>
          <a:noFill/>
          <a:ln>
            <a:noFill/>
          </a:ln>
        </p:spPr>
      </p:pic>
      <p:sp>
        <p:nvSpPr>
          <p:cNvPr id="1452" name="Google Shape;1452;p47">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7">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48"/>
          <p:cNvSpPr/>
          <p:nvPr/>
        </p:nvSpPr>
        <p:spPr>
          <a:xfrm>
            <a:off x="6539881" y="1262706"/>
            <a:ext cx="1264800" cy="12648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8"/>
          <p:cNvSpPr/>
          <p:nvPr/>
        </p:nvSpPr>
        <p:spPr>
          <a:xfrm>
            <a:off x="3935828" y="1262706"/>
            <a:ext cx="1264800" cy="12648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8"/>
          <p:cNvSpPr/>
          <p:nvPr/>
        </p:nvSpPr>
        <p:spPr>
          <a:xfrm>
            <a:off x="1320575" y="1262706"/>
            <a:ext cx="1264800" cy="12648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8"/>
          <p:cNvSpPr txBox="1"/>
          <p:nvPr>
            <p:ph idx="4294967295" type="subTitle"/>
          </p:nvPr>
        </p:nvSpPr>
        <p:spPr>
          <a:xfrm>
            <a:off x="741106" y="2960800"/>
            <a:ext cx="2428500" cy="39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dk1"/>
                </a:solidFill>
                <a:latin typeface="Poppins ExtraBold"/>
                <a:ea typeface="Poppins ExtraBold"/>
                <a:cs typeface="Poppins ExtraBold"/>
                <a:sym typeface="Poppins ExtraBold"/>
              </a:rPr>
              <a:t>Mars</a:t>
            </a:r>
            <a:endParaRPr>
              <a:solidFill>
                <a:schemeClr val="dk1"/>
              </a:solidFill>
              <a:latin typeface="Poppins ExtraBold"/>
              <a:ea typeface="Poppins ExtraBold"/>
              <a:cs typeface="Poppins ExtraBold"/>
              <a:sym typeface="Poppins ExtraBold"/>
            </a:endParaRPr>
          </a:p>
        </p:txBody>
      </p:sp>
      <p:sp>
        <p:nvSpPr>
          <p:cNvPr id="1462" name="Google Shape;1462;p48"/>
          <p:cNvSpPr txBox="1"/>
          <p:nvPr>
            <p:ph idx="4294967295" type="subTitle"/>
          </p:nvPr>
        </p:nvSpPr>
        <p:spPr>
          <a:xfrm>
            <a:off x="711706" y="3305200"/>
            <a:ext cx="2487300" cy="520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t>Despite being red, Mars is actually a cold place</a:t>
            </a:r>
            <a:endParaRPr sz="1600"/>
          </a:p>
        </p:txBody>
      </p:sp>
      <p:sp>
        <p:nvSpPr>
          <p:cNvPr id="1463" name="Google Shape;1463;p48"/>
          <p:cNvSpPr txBox="1"/>
          <p:nvPr>
            <p:ph idx="4294967295" type="subTitle"/>
          </p:nvPr>
        </p:nvSpPr>
        <p:spPr>
          <a:xfrm>
            <a:off x="3353537" y="2960800"/>
            <a:ext cx="2428500" cy="39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dk1"/>
                </a:solidFill>
                <a:latin typeface="Poppins ExtraBold"/>
                <a:ea typeface="Poppins ExtraBold"/>
                <a:cs typeface="Poppins ExtraBold"/>
                <a:sym typeface="Poppins ExtraBold"/>
              </a:rPr>
              <a:t>Jupiter</a:t>
            </a:r>
            <a:endParaRPr>
              <a:solidFill>
                <a:schemeClr val="dk1"/>
              </a:solidFill>
              <a:latin typeface="Poppins ExtraBold"/>
              <a:ea typeface="Poppins ExtraBold"/>
              <a:cs typeface="Poppins ExtraBold"/>
              <a:sym typeface="Poppins ExtraBold"/>
            </a:endParaRPr>
          </a:p>
        </p:txBody>
      </p:sp>
      <p:sp>
        <p:nvSpPr>
          <p:cNvPr id="1464" name="Google Shape;1464;p48"/>
          <p:cNvSpPr txBox="1"/>
          <p:nvPr>
            <p:ph idx="4294967295" type="subTitle"/>
          </p:nvPr>
        </p:nvSpPr>
        <p:spPr>
          <a:xfrm>
            <a:off x="3324137" y="3305200"/>
            <a:ext cx="2487300" cy="520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t>Jupiter is a gas giant and the biggest planet</a:t>
            </a:r>
            <a:endParaRPr sz="1600"/>
          </a:p>
        </p:txBody>
      </p:sp>
      <p:sp>
        <p:nvSpPr>
          <p:cNvPr id="1465" name="Google Shape;1465;p48"/>
          <p:cNvSpPr txBox="1"/>
          <p:nvPr>
            <p:ph idx="4294967295" type="subTitle"/>
          </p:nvPr>
        </p:nvSpPr>
        <p:spPr>
          <a:xfrm>
            <a:off x="5967068" y="2960800"/>
            <a:ext cx="2428500" cy="39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dk1"/>
                </a:solidFill>
                <a:latin typeface="Poppins ExtraBold"/>
                <a:ea typeface="Poppins ExtraBold"/>
                <a:cs typeface="Poppins ExtraBold"/>
                <a:sym typeface="Poppins ExtraBold"/>
              </a:rPr>
              <a:t>Saturn</a:t>
            </a:r>
            <a:endParaRPr>
              <a:solidFill>
                <a:schemeClr val="dk1"/>
              </a:solidFill>
              <a:latin typeface="Poppins ExtraBold"/>
              <a:ea typeface="Poppins ExtraBold"/>
              <a:cs typeface="Poppins ExtraBold"/>
              <a:sym typeface="Poppins ExtraBold"/>
            </a:endParaRPr>
          </a:p>
        </p:txBody>
      </p:sp>
      <p:sp>
        <p:nvSpPr>
          <p:cNvPr id="1466" name="Google Shape;1466;p48"/>
          <p:cNvSpPr txBox="1"/>
          <p:nvPr>
            <p:ph idx="4294967295" type="subTitle"/>
          </p:nvPr>
        </p:nvSpPr>
        <p:spPr>
          <a:xfrm>
            <a:off x="5944994" y="3305200"/>
            <a:ext cx="2487300" cy="520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t>Saturn is composed of hydrogen and helium</a:t>
            </a:r>
            <a:endParaRPr sz="1600"/>
          </a:p>
        </p:txBody>
      </p:sp>
      <p:sp>
        <p:nvSpPr>
          <p:cNvPr id="1467" name="Google Shape;1467;p48"/>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3 | THURSDAY</a:t>
            </a:r>
            <a:endParaRPr/>
          </a:p>
        </p:txBody>
      </p:sp>
      <p:grpSp>
        <p:nvGrpSpPr>
          <p:cNvPr id="1468" name="Google Shape;1468;p48"/>
          <p:cNvGrpSpPr/>
          <p:nvPr/>
        </p:nvGrpSpPr>
        <p:grpSpPr>
          <a:xfrm>
            <a:off x="4291830" y="1620641"/>
            <a:ext cx="541602" cy="548931"/>
            <a:chOff x="-24353875" y="3147725"/>
            <a:chExt cx="289875" cy="296175"/>
          </a:xfrm>
        </p:grpSpPr>
        <p:sp>
          <p:nvSpPr>
            <p:cNvPr id="1469" name="Google Shape;1469;p4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1" name="Google Shape;1471;p48"/>
          <p:cNvGrpSpPr/>
          <p:nvPr/>
        </p:nvGrpSpPr>
        <p:grpSpPr>
          <a:xfrm>
            <a:off x="1702772" y="1620835"/>
            <a:ext cx="500404" cy="549255"/>
            <a:chOff x="-25445525" y="3175900"/>
            <a:chExt cx="267825" cy="296350"/>
          </a:xfrm>
        </p:grpSpPr>
        <p:sp>
          <p:nvSpPr>
            <p:cNvPr id="1472" name="Google Shape;1472;p4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5" name="Google Shape;1475;p48"/>
          <p:cNvSpPr/>
          <p:nvPr/>
        </p:nvSpPr>
        <p:spPr>
          <a:xfrm>
            <a:off x="6894847" y="1619923"/>
            <a:ext cx="554868" cy="55036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6" name="Google Shape;1476;p48"/>
          <p:cNvCxnSpPr/>
          <p:nvPr/>
        </p:nvCxnSpPr>
        <p:spPr>
          <a:xfrm>
            <a:off x="1952975" y="2560681"/>
            <a:ext cx="2400" cy="365100"/>
          </a:xfrm>
          <a:prstGeom prst="straightConnector1">
            <a:avLst/>
          </a:prstGeom>
          <a:noFill/>
          <a:ln cap="flat" cmpd="sng" w="38100">
            <a:solidFill>
              <a:schemeClr val="accent2"/>
            </a:solidFill>
            <a:prstDash val="solid"/>
            <a:round/>
            <a:headEnd len="med" w="med" type="none"/>
            <a:tailEnd len="med" w="med" type="oval"/>
          </a:ln>
        </p:spPr>
      </p:cxnSp>
      <p:cxnSp>
        <p:nvCxnSpPr>
          <p:cNvPr id="1477" name="Google Shape;1477;p48"/>
          <p:cNvCxnSpPr/>
          <p:nvPr/>
        </p:nvCxnSpPr>
        <p:spPr>
          <a:xfrm>
            <a:off x="4568227" y="2542725"/>
            <a:ext cx="0" cy="401100"/>
          </a:xfrm>
          <a:prstGeom prst="straightConnector1">
            <a:avLst/>
          </a:prstGeom>
          <a:noFill/>
          <a:ln cap="flat" cmpd="sng" w="38100">
            <a:solidFill>
              <a:schemeClr val="accent2"/>
            </a:solidFill>
            <a:prstDash val="solid"/>
            <a:round/>
            <a:headEnd len="med" w="med" type="none"/>
            <a:tailEnd len="med" w="med" type="oval"/>
          </a:ln>
        </p:spPr>
      </p:cxnSp>
      <p:cxnSp>
        <p:nvCxnSpPr>
          <p:cNvPr id="1478" name="Google Shape;1478;p48"/>
          <p:cNvCxnSpPr/>
          <p:nvPr/>
        </p:nvCxnSpPr>
        <p:spPr>
          <a:xfrm>
            <a:off x="7172300" y="2542725"/>
            <a:ext cx="0" cy="401100"/>
          </a:xfrm>
          <a:prstGeom prst="straightConnector1">
            <a:avLst/>
          </a:prstGeom>
          <a:noFill/>
          <a:ln cap="flat" cmpd="sng" w="38100">
            <a:solidFill>
              <a:schemeClr val="accent2"/>
            </a:solidFill>
            <a:prstDash val="solid"/>
            <a:round/>
            <a:headEnd len="med" w="med" type="none"/>
            <a:tailEnd len="med" w="med" type="oval"/>
          </a:ln>
        </p:spPr>
      </p:cxnSp>
      <p:cxnSp>
        <p:nvCxnSpPr>
          <p:cNvPr id="1479" name="Google Shape;1479;p48"/>
          <p:cNvCxnSpPr>
            <a:endCxn id="1459" idx="2"/>
          </p:cNvCxnSpPr>
          <p:nvPr/>
        </p:nvCxnSpPr>
        <p:spPr>
          <a:xfrm>
            <a:off x="2585228" y="1895106"/>
            <a:ext cx="1350600" cy="0"/>
          </a:xfrm>
          <a:prstGeom prst="straightConnector1">
            <a:avLst/>
          </a:prstGeom>
          <a:noFill/>
          <a:ln cap="flat" cmpd="sng" w="38100">
            <a:solidFill>
              <a:schemeClr val="accent2"/>
            </a:solidFill>
            <a:prstDash val="solid"/>
            <a:round/>
            <a:headEnd len="med" w="med" type="none"/>
            <a:tailEnd len="med" w="med" type="none"/>
          </a:ln>
        </p:spPr>
      </p:cxnSp>
      <p:cxnSp>
        <p:nvCxnSpPr>
          <p:cNvPr id="1480" name="Google Shape;1480;p48"/>
          <p:cNvCxnSpPr>
            <a:stCxn id="1459" idx="6"/>
            <a:endCxn id="1458" idx="2"/>
          </p:cNvCxnSpPr>
          <p:nvPr/>
        </p:nvCxnSpPr>
        <p:spPr>
          <a:xfrm>
            <a:off x="5200628" y="1895106"/>
            <a:ext cx="1339200" cy="0"/>
          </a:xfrm>
          <a:prstGeom prst="straightConnector1">
            <a:avLst/>
          </a:prstGeom>
          <a:noFill/>
          <a:ln cap="flat" cmpd="sng" w="38100">
            <a:solidFill>
              <a:schemeClr val="accent2"/>
            </a:solidFill>
            <a:prstDash val="solid"/>
            <a:round/>
            <a:headEnd len="med" w="med" type="none"/>
            <a:tailEnd len="med" w="med" type="none"/>
          </a:ln>
        </p:spPr>
      </p:cxnSp>
      <p:grpSp>
        <p:nvGrpSpPr>
          <p:cNvPr id="1481" name="Google Shape;1481;p48"/>
          <p:cNvGrpSpPr/>
          <p:nvPr/>
        </p:nvGrpSpPr>
        <p:grpSpPr>
          <a:xfrm>
            <a:off x="101721" y="4505825"/>
            <a:ext cx="8940558" cy="84600"/>
            <a:chOff x="155346" y="4358775"/>
            <a:chExt cx="8934304" cy="84600"/>
          </a:xfrm>
        </p:grpSpPr>
        <p:cxnSp>
          <p:nvCxnSpPr>
            <p:cNvPr id="1482" name="Google Shape;1482;p48"/>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1483" name="Google Shape;1483;p48"/>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4" name="Google Shape;1484;p48"/>
          <p:cNvSpPr/>
          <p:nvPr/>
        </p:nvSpPr>
        <p:spPr>
          <a:xfrm>
            <a:off x="2600250" y="4084625"/>
            <a:ext cx="3943500" cy="638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8">
            <a:hlinkClick action="ppaction://hlinksldjump" r:id="rId3"/>
          </p:cNvPr>
          <p:cNvSpPr txBox="1"/>
          <p:nvPr/>
        </p:nvSpPr>
        <p:spPr>
          <a:xfrm>
            <a:off x="270395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1</a:t>
            </a:r>
            <a:endParaRPr>
              <a:solidFill>
                <a:schemeClr val="dk1"/>
              </a:solidFill>
              <a:latin typeface="Poppins ExtraBold"/>
              <a:ea typeface="Poppins ExtraBold"/>
              <a:cs typeface="Poppins ExtraBold"/>
              <a:sym typeface="Poppins ExtraBold"/>
            </a:endParaRPr>
          </a:p>
        </p:txBody>
      </p:sp>
      <p:sp>
        <p:nvSpPr>
          <p:cNvPr id="1486" name="Google Shape;1486;p48">
            <a:hlinkClick action="ppaction://hlinksldjump" r:id="rId4"/>
          </p:cNvPr>
          <p:cNvSpPr txBox="1"/>
          <p:nvPr/>
        </p:nvSpPr>
        <p:spPr>
          <a:xfrm>
            <a:off x="3724518"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2</a:t>
            </a:r>
            <a:endParaRPr>
              <a:solidFill>
                <a:schemeClr val="dk1"/>
              </a:solidFill>
              <a:latin typeface="Poppins ExtraBold"/>
              <a:ea typeface="Poppins ExtraBold"/>
              <a:cs typeface="Poppins ExtraBold"/>
              <a:sym typeface="Poppins ExtraBold"/>
            </a:endParaRPr>
          </a:p>
        </p:txBody>
      </p:sp>
      <p:sp>
        <p:nvSpPr>
          <p:cNvPr id="1487" name="Google Shape;1487;p48"/>
          <p:cNvSpPr txBox="1"/>
          <p:nvPr/>
        </p:nvSpPr>
        <p:spPr>
          <a:xfrm>
            <a:off x="4745082"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TASK 3</a:t>
            </a:r>
            <a:endParaRPr>
              <a:solidFill>
                <a:schemeClr val="dk1"/>
              </a:solidFill>
              <a:latin typeface="Poppins"/>
              <a:ea typeface="Poppins"/>
              <a:cs typeface="Poppins"/>
              <a:sym typeface="Poppins"/>
            </a:endParaRPr>
          </a:p>
        </p:txBody>
      </p:sp>
      <p:sp>
        <p:nvSpPr>
          <p:cNvPr id="1488" name="Google Shape;1488;p48">
            <a:hlinkClick action="ppaction://hlinksldjump" r:id="rId5"/>
          </p:cNvPr>
          <p:cNvSpPr txBox="1"/>
          <p:nvPr/>
        </p:nvSpPr>
        <p:spPr>
          <a:xfrm>
            <a:off x="576564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4</a:t>
            </a:r>
            <a:endParaRPr>
              <a:solidFill>
                <a:schemeClr val="dk1"/>
              </a:solidFill>
              <a:latin typeface="Poppins ExtraBold"/>
              <a:ea typeface="Poppins ExtraBold"/>
              <a:cs typeface="Poppins ExtraBold"/>
              <a:sym typeface="Poppins ExtraBold"/>
            </a:endParaRPr>
          </a:p>
        </p:txBody>
      </p:sp>
      <p:cxnSp>
        <p:nvCxnSpPr>
          <p:cNvPr id="1489" name="Google Shape;1489;p48"/>
          <p:cNvCxnSpPr/>
          <p:nvPr/>
        </p:nvCxnSpPr>
        <p:spPr>
          <a:xfrm>
            <a:off x="3551436"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490" name="Google Shape;1490;p48"/>
          <p:cNvCxnSpPr/>
          <p:nvPr/>
        </p:nvCxnSpPr>
        <p:spPr>
          <a:xfrm>
            <a:off x="4572000"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491" name="Google Shape;1491;p48"/>
          <p:cNvCxnSpPr/>
          <p:nvPr/>
        </p:nvCxnSpPr>
        <p:spPr>
          <a:xfrm>
            <a:off x="5592564" y="4131800"/>
            <a:ext cx="0" cy="319200"/>
          </a:xfrm>
          <a:prstGeom prst="straightConnector1">
            <a:avLst/>
          </a:prstGeom>
          <a:noFill/>
          <a:ln cap="flat" cmpd="sng" w="19050">
            <a:solidFill>
              <a:schemeClr val="dk1"/>
            </a:solidFill>
            <a:prstDash val="solid"/>
            <a:round/>
            <a:headEnd len="med" w="med" type="none"/>
            <a:tailEnd len="med" w="med" type="none"/>
          </a:ln>
        </p:spPr>
      </p:cxnSp>
      <p:sp>
        <p:nvSpPr>
          <p:cNvPr id="1492" name="Google Shape;1492;p48"/>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493" name="Google Shape;1493;p48">
            <a:hlinkClick action="ppaction://hlinksldjump" r:id="rId6"/>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494" name="Google Shape;1494;p48"/>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495" name="Google Shape;1495;p48">
            <a:hlinkClick action="ppaction://hlinksldjump" r:id="rId7"/>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1496" name="Google Shape;1496;p48">
            <a:hlinkClick action="ppaction://hlinksldjump" r:id="rId8"/>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497" name="Google Shape;1497;p48">
            <a:hlinkClick action="ppaction://hlinksldjump" r:id="rId9"/>
          </p:cNvPr>
          <p:cNvPicPr preferRelativeResize="0"/>
          <p:nvPr/>
        </p:nvPicPr>
        <p:blipFill rotWithShape="1">
          <a:blip r:embed="rId10">
            <a:alphaModFix/>
          </a:blip>
          <a:srcRect b="0" l="0" r="0" t="0"/>
          <a:stretch/>
        </p:blipFill>
        <p:spPr>
          <a:xfrm>
            <a:off x="881657" y="4626989"/>
            <a:ext cx="274320" cy="274320"/>
          </a:xfrm>
          <a:prstGeom prst="rect">
            <a:avLst/>
          </a:prstGeom>
          <a:noFill/>
          <a:ln>
            <a:noFill/>
          </a:ln>
        </p:spPr>
      </p:pic>
      <p:sp>
        <p:nvSpPr>
          <p:cNvPr id="1498" name="Google Shape;1498;p48">
            <a:hlinkClick action="ppaction://hlinksldjump" r:id="rId11"/>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1499" name="Google Shape;1499;p48">
            <a:hlinkClick action="ppaction://hlinksldjump" r:id="rId12"/>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500" name="Google Shape;1500;p48">
            <a:hlinkClick action="ppaction://hlinksldjump" r:id="rId13"/>
          </p:cNvPr>
          <p:cNvPicPr preferRelativeResize="0"/>
          <p:nvPr/>
        </p:nvPicPr>
        <p:blipFill>
          <a:blip r:embed="rId14">
            <a:alphaModFix/>
          </a:blip>
          <a:stretch>
            <a:fillRect/>
          </a:stretch>
        </p:blipFill>
        <p:spPr>
          <a:xfrm>
            <a:off x="5572688" y="4588783"/>
            <a:ext cx="360876" cy="341206"/>
          </a:xfrm>
          <a:prstGeom prst="rect">
            <a:avLst/>
          </a:prstGeom>
          <a:noFill/>
          <a:ln>
            <a:noFill/>
          </a:ln>
        </p:spPr>
      </p:pic>
      <p:sp>
        <p:nvSpPr>
          <p:cNvPr id="1501" name="Google Shape;1501;p48">
            <a:hlinkClick action="ppaction://hlinksldjump" r:id="rId15"/>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502" name="Google Shape;1502;p48">
            <a:hlinkClick action="ppaction://hlinksldjump" r:id="rId16"/>
          </p:cNvPr>
          <p:cNvPicPr preferRelativeResize="0"/>
          <p:nvPr/>
        </p:nvPicPr>
        <p:blipFill rotWithShape="1">
          <a:blip r:embed="rId17">
            <a:alphaModFix/>
          </a:blip>
          <a:srcRect b="2723" l="0" r="0" t="2723"/>
          <a:stretch/>
        </p:blipFill>
        <p:spPr>
          <a:xfrm>
            <a:off x="7225973" y="4656705"/>
            <a:ext cx="217200" cy="205362"/>
          </a:xfrm>
          <a:prstGeom prst="rect">
            <a:avLst/>
          </a:prstGeom>
          <a:noFill/>
          <a:ln>
            <a:noFill/>
          </a:ln>
        </p:spPr>
      </p:pic>
      <p:sp>
        <p:nvSpPr>
          <p:cNvPr id="1503" name="Google Shape;1503;p48">
            <a:hlinkClick action="ppaction://hlinksldjump" r:id="rId18"/>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504" name="Google Shape;1504;p48">
            <a:hlinkClick action="ppaction://hlinksldjump" r:id="rId19"/>
          </p:cNvPr>
          <p:cNvPicPr preferRelativeResize="0"/>
          <p:nvPr/>
        </p:nvPicPr>
        <p:blipFill rotWithShape="1">
          <a:blip r:embed="rId20">
            <a:alphaModFix/>
          </a:blip>
          <a:srcRect b="2723" l="0" r="0" t="2723"/>
          <a:stretch/>
        </p:blipFill>
        <p:spPr>
          <a:xfrm>
            <a:off x="8016583" y="4656705"/>
            <a:ext cx="217200" cy="205362"/>
          </a:xfrm>
          <a:prstGeom prst="rect">
            <a:avLst/>
          </a:prstGeom>
          <a:noFill/>
          <a:ln>
            <a:noFill/>
          </a:ln>
        </p:spPr>
      </p:pic>
      <p:sp>
        <p:nvSpPr>
          <p:cNvPr id="1505" name="Google Shape;1505;p48">
            <a:hlinkClick action="ppaction://hlinksldjump" r:id="rId21"/>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506" name="Google Shape;1506;p48">
            <a:hlinkClick action="ppaction://hlinksldjump" r:id="rId22"/>
          </p:cNvPr>
          <p:cNvPicPr preferRelativeResize="0"/>
          <p:nvPr/>
        </p:nvPicPr>
        <p:blipFill rotWithShape="1">
          <a:blip r:embed="rId23">
            <a:alphaModFix/>
          </a:blip>
          <a:srcRect b="2723" l="0" r="0" t="2723"/>
          <a:stretch/>
        </p:blipFill>
        <p:spPr>
          <a:xfrm>
            <a:off x="6435363" y="4656705"/>
            <a:ext cx="217200" cy="205362"/>
          </a:xfrm>
          <a:prstGeom prst="rect">
            <a:avLst/>
          </a:prstGeom>
          <a:noFill/>
          <a:ln>
            <a:noFill/>
          </a:ln>
        </p:spPr>
      </p:pic>
      <p:sp>
        <p:nvSpPr>
          <p:cNvPr id="1507" name="Google Shape;1507;p48">
            <a:hlinkClick action="ppaction://hlinksldjump" r:id="rId24"/>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1508" name="Google Shape;1508;p48">
            <a:hlinkClick action="ppaction://hlinksldjump" r:id="rId25"/>
          </p:cNvPr>
          <p:cNvSpPr txBox="1"/>
          <p:nvPr/>
        </p:nvSpPr>
        <p:spPr>
          <a:xfrm>
            <a:off x="2987574" y="4498986"/>
            <a:ext cx="795600" cy="5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1509" name="Google Shape;1509;p48"/>
          <p:cNvSpPr txBox="1"/>
          <p:nvPr/>
        </p:nvSpPr>
        <p:spPr>
          <a:xfrm>
            <a:off x="3777211" y="4498986"/>
            <a:ext cx="7956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Poppins"/>
                <a:ea typeface="Poppins"/>
                <a:cs typeface="Poppins"/>
                <a:sym typeface="Poppins"/>
              </a:rPr>
              <a:t>Thu</a:t>
            </a:r>
            <a:endParaRPr b="1" sz="1800">
              <a:solidFill>
                <a:schemeClr val="accent2"/>
              </a:solidFill>
              <a:latin typeface="Poppins"/>
              <a:ea typeface="Poppins"/>
              <a:cs typeface="Poppins"/>
              <a:sym typeface="Poppins"/>
            </a:endParaRPr>
          </a:p>
        </p:txBody>
      </p:sp>
      <p:sp>
        <p:nvSpPr>
          <p:cNvPr id="1510" name="Google Shape;1510;p48"/>
          <p:cNvSpPr/>
          <p:nvPr/>
        </p:nvSpPr>
        <p:spPr>
          <a:xfrm>
            <a:off x="3776948"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1" name="Google Shape;1511;p48">
            <a:hlinkClick action="ppaction://hlinksldjump" r:id="rId26"/>
          </p:cNvPr>
          <p:cNvPicPr preferRelativeResize="0"/>
          <p:nvPr/>
        </p:nvPicPr>
        <p:blipFill>
          <a:blip r:embed="rId27">
            <a:alphaModFix/>
          </a:blip>
          <a:stretch>
            <a:fillRect/>
          </a:stretch>
        </p:blipFill>
        <p:spPr>
          <a:xfrm>
            <a:off x="713224" y="585350"/>
            <a:ext cx="360887" cy="260251"/>
          </a:xfrm>
          <a:prstGeom prst="rect">
            <a:avLst/>
          </a:prstGeom>
          <a:noFill/>
          <a:ln>
            <a:noFill/>
          </a:ln>
        </p:spPr>
      </p:pic>
      <p:sp>
        <p:nvSpPr>
          <p:cNvPr id="1512" name="Google Shape;1512;p48">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8">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49"/>
          <p:cNvSpPr txBox="1"/>
          <p:nvPr>
            <p:ph type="ctrTitle"/>
          </p:nvPr>
        </p:nvSpPr>
        <p:spPr>
          <a:xfrm flipH="1">
            <a:off x="4745175" y="2791150"/>
            <a:ext cx="3605100" cy="467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1519" name="Google Shape;1519;p49"/>
          <p:cNvSpPr txBox="1"/>
          <p:nvPr>
            <p:ph idx="1" type="subTitle"/>
          </p:nvPr>
        </p:nvSpPr>
        <p:spPr>
          <a:xfrm flipH="1" rot="-286">
            <a:off x="4745175" y="1355675"/>
            <a:ext cx="3605100" cy="1331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grpSp>
        <p:nvGrpSpPr>
          <p:cNvPr id="1520" name="Google Shape;1520;p49"/>
          <p:cNvGrpSpPr/>
          <p:nvPr/>
        </p:nvGrpSpPr>
        <p:grpSpPr>
          <a:xfrm>
            <a:off x="1201886" y="-561264"/>
            <a:ext cx="3529910" cy="1414214"/>
            <a:chOff x="1201886" y="-561264"/>
            <a:chExt cx="3529910" cy="1414214"/>
          </a:xfrm>
        </p:grpSpPr>
        <p:sp>
          <p:nvSpPr>
            <p:cNvPr id="1521" name="Google Shape;1521;p49"/>
            <p:cNvSpPr/>
            <p:nvPr/>
          </p:nvSpPr>
          <p:spPr>
            <a:xfrm flipH="1" rot="10800000">
              <a:off x="4352897" y="473750"/>
              <a:ext cx="378900" cy="3792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9"/>
            <p:cNvSpPr/>
            <p:nvPr/>
          </p:nvSpPr>
          <p:spPr>
            <a:xfrm rot="-10244201">
              <a:off x="1290109" y="-473041"/>
              <a:ext cx="1192755" cy="1192755"/>
            </a:xfrm>
            <a:prstGeom prst="blockArc">
              <a:avLst>
                <a:gd fmla="val 10247770" name="adj1"/>
                <a:gd fmla="val 21057893" name="adj2"/>
                <a:gd fmla="val 12924"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49"/>
          <p:cNvGrpSpPr/>
          <p:nvPr/>
        </p:nvGrpSpPr>
        <p:grpSpPr>
          <a:xfrm>
            <a:off x="101721" y="4505825"/>
            <a:ext cx="8940558" cy="84600"/>
            <a:chOff x="155346" y="4358775"/>
            <a:chExt cx="8934304" cy="84600"/>
          </a:xfrm>
        </p:grpSpPr>
        <p:cxnSp>
          <p:nvCxnSpPr>
            <p:cNvPr id="1524" name="Google Shape;1524;p49"/>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1525" name="Google Shape;1525;p49"/>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6" name="Google Shape;1526;p49"/>
          <p:cNvSpPr/>
          <p:nvPr/>
        </p:nvSpPr>
        <p:spPr>
          <a:xfrm>
            <a:off x="2600250" y="4084625"/>
            <a:ext cx="3943500" cy="638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9">
            <a:hlinkClick action="ppaction://hlinksldjump" r:id="rId3"/>
          </p:cNvPr>
          <p:cNvSpPr txBox="1"/>
          <p:nvPr/>
        </p:nvSpPr>
        <p:spPr>
          <a:xfrm>
            <a:off x="270395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1</a:t>
            </a:r>
            <a:endParaRPr>
              <a:solidFill>
                <a:schemeClr val="dk1"/>
              </a:solidFill>
              <a:latin typeface="Poppins ExtraBold"/>
              <a:ea typeface="Poppins ExtraBold"/>
              <a:cs typeface="Poppins ExtraBold"/>
              <a:sym typeface="Poppins ExtraBold"/>
            </a:endParaRPr>
          </a:p>
        </p:txBody>
      </p:sp>
      <p:sp>
        <p:nvSpPr>
          <p:cNvPr id="1528" name="Google Shape;1528;p49">
            <a:hlinkClick action="ppaction://hlinksldjump" r:id="rId4"/>
          </p:cNvPr>
          <p:cNvSpPr txBox="1"/>
          <p:nvPr/>
        </p:nvSpPr>
        <p:spPr>
          <a:xfrm>
            <a:off x="3724518"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2</a:t>
            </a:r>
            <a:endParaRPr>
              <a:solidFill>
                <a:schemeClr val="dk1"/>
              </a:solidFill>
              <a:latin typeface="Poppins ExtraBold"/>
              <a:ea typeface="Poppins ExtraBold"/>
              <a:cs typeface="Poppins ExtraBold"/>
              <a:sym typeface="Poppins ExtraBold"/>
            </a:endParaRPr>
          </a:p>
        </p:txBody>
      </p:sp>
      <p:sp>
        <p:nvSpPr>
          <p:cNvPr id="1529" name="Google Shape;1529;p49">
            <a:hlinkClick action="ppaction://hlinksldjump" r:id="rId5"/>
          </p:cNvPr>
          <p:cNvSpPr txBox="1"/>
          <p:nvPr/>
        </p:nvSpPr>
        <p:spPr>
          <a:xfrm>
            <a:off x="4745082"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3</a:t>
            </a:r>
            <a:endParaRPr>
              <a:solidFill>
                <a:schemeClr val="dk1"/>
              </a:solidFill>
              <a:latin typeface="Poppins ExtraBold"/>
              <a:ea typeface="Poppins ExtraBold"/>
              <a:cs typeface="Poppins ExtraBold"/>
              <a:sym typeface="Poppins ExtraBold"/>
            </a:endParaRPr>
          </a:p>
        </p:txBody>
      </p:sp>
      <p:sp>
        <p:nvSpPr>
          <p:cNvPr id="1530" name="Google Shape;1530;p49">
            <a:hlinkClick action="ppaction://hlinksldjump" r:id="rId6"/>
          </p:cNvPr>
          <p:cNvSpPr txBox="1"/>
          <p:nvPr/>
        </p:nvSpPr>
        <p:spPr>
          <a:xfrm>
            <a:off x="576564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TASK 4</a:t>
            </a:r>
            <a:endParaRPr>
              <a:solidFill>
                <a:schemeClr val="dk1"/>
              </a:solidFill>
              <a:latin typeface="Poppins"/>
              <a:ea typeface="Poppins"/>
              <a:cs typeface="Poppins"/>
              <a:sym typeface="Poppins"/>
            </a:endParaRPr>
          </a:p>
        </p:txBody>
      </p:sp>
      <p:cxnSp>
        <p:nvCxnSpPr>
          <p:cNvPr id="1531" name="Google Shape;1531;p49"/>
          <p:cNvCxnSpPr/>
          <p:nvPr/>
        </p:nvCxnSpPr>
        <p:spPr>
          <a:xfrm>
            <a:off x="3551436"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532" name="Google Shape;1532;p49"/>
          <p:cNvCxnSpPr/>
          <p:nvPr/>
        </p:nvCxnSpPr>
        <p:spPr>
          <a:xfrm>
            <a:off x="4572000"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533" name="Google Shape;1533;p49"/>
          <p:cNvCxnSpPr/>
          <p:nvPr/>
        </p:nvCxnSpPr>
        <p:spPr>
          <a:xfrm>
            <a:off x="5592564" y="4131800"/>
            <a:ext cx="0" cy="319200"/>
          </a:xfrm>
          <a:prstGeom prst="straightConnector1">
            <a:avLst/>
          </a:prstGeom>
          <a:noFill/>
          <a:ln cap="flat" cmpd="sng" w="19050">
            <a:solidFill>
              <a:schemeClr val="dk1"/>
            </a:solidFill>
            <a:prstDash val="solid"/>
            <a:round/>
            <a:headEnd len="med" w="med" type="none"/>
            <a:tailEnd len="med" w="med" type="none"/>
          </a:ln>
        </p:spPr>
      </p:cxnSp>
      <p:sp>
        <p:nvSpPr>
          <p:cNvPr id="1534" name="Google Shape;1534;p49"/>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535" name="Google Shape;1535;p49">
            <a:hlinkClick action="ppaction://hlinksldjump" r:id="rId7"/>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536" name="Google Shape;1536;p49"/>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537" name="Google Shape;1537;p49">
            <a:hlinkClick action="ppaction://hlinksldjump" r:id="rId8"/>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1538" name="Google Shape;1538;p49">
            <a:hlinkClick action="ppaction://hlinksldjump" r:id="rId9"/>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539" name="Google Shape;1539;p49">
            <a:hlinkClick action="ppaction://hlinksldjump" r:id="rId10"/>
          </p:cNvPr>
          <p:cNvPicPr preferRelativeResize="0"/>
          <p:nvPr/>
        </p:nvPicPr>
        <p:blipFill rotWithShape="1">
          <a:blip r:embed="rId11">
            <a:alphaModFix/>
          </a:blip>
          <a:srcRect b="0" l="0" r="0" t="0"/>
          <a:stretch/>
        </p:blipFill>
        <p:spPr>
          <a:xfrm>
            <a:off x="881657" y="4626989"/>
            <a:ext cx="274320" cy="274320"/>
          </a:xfrm>
          <a:prstGeom prst="rect">
            <a:avLst/>
          </a:prstGeom>
          <a:noFill/>
          <a:ln>
            <a:noFill/>
          </a:ln>
        </p:spPr>
      </p:pic>
      <p:sp>
        <p:nvSpPr>
          <p:cNvPr id="1540" name="Google Shape;1540;p49">
            <a:hlinkClick action="ppaction://hlinksldjump" r:id="rId12"/>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1541" name="Google Shape;1541;p49">
            <a:hlinkClick action="ppaction://hlinksldjump" r:id="rId13"/>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542" name="Google Shape;1542;p49">
            <a:hlinkClick action="ppaction://hlinksldjump" r:id="rId14"/>
          </p:cNvPr>
          <p:cNvPicPr preferRelativeResize="0"/>
          <p:nvPr/>
        </p:nvPicPr>
        <p:blipFill>
          <a:blip r:embed="rId15">
            <a:alphaModFix/>
          </a:blip>
          <a:stretch>
            <a:fillRect/>
          </a:stretch>
        </p:blipFill>
        <p:spPr>
          <a:xfrm>
            <a:off x="5572688" y="4588783"/>
            <a:ext cx="360876" cy="341206"/>
          </a:xfrm>
          <a:prstGeom prst="rect">
            <a:avLst/>
          </a:prstGeom>
          <a:noFill/>
          <a:ln>
            <a:noFill/>
          </a:ln>
        </p:spPr>
      </p:pic>
      <p:sp>
        <p:nvSpPr>
          <p:cNvPr id="1543" name="Google Shape;1543;p49">
            <a:hlinkClick action="ppaction://hlinksldjump" r:id="rId16"/>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544" name="Google Shape;1544;p49">
            <a:hlinkClick action="ppaction://hlinksldjump" r:id="rId17"/>
          </p:cNvPr>
          <p:cNvPicPr preferRelativeResize="0"/>
          <p:nvPr/>
        </p:nvPicPr>
        <p:blipFill rotWithShape="1">
          <a:blip r:embed="rId18">
            <a:alphaModFix/>
          </a:blip>
          <a:srcRect b="2723" l="0" r="0" t="2723"/>
          <a:stretch/>
        </p:blipFill>
        <p:spPr>
          <a:xfrm>
            <a:off x="7225973" y="4656705"/>
            <a:ext cx="217200" cy="205362"/>
          </a:xfrm>
          <a:prstGeom prst="rect">
            <a:avLst/>
          </a:prstGeom>
          <a:noFill/>
          <a:ln>
            <a:noFill/>
          </a:ln>
        </p:spPr>
      </p:pic>
      <p:sp>
        <p:nvSpPr>
          <p:cNvPr id="1545" name="Google Shape;1545;p49">
            <a:hlinkClick action="ppaction://hlinksldjump" r:id="rId19"/>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546" name="Google Shape;1546;p49">
            <a:hlinkClick action="ppaction://hlinksldjump" r:id="rId20"/>
          </p:cNvPr>
          <p:cNvPicPr preferRelativeResize="0"/>
          <p:nvPr/>
        </p:nvPicPr>
        <p:blipFill rotWithShape="1">
          <a:blip r:embed="rId21">
            <a:alphaModFix/>
          </a:blip>
          <a:srcRect b="2723" l="0" r="0" t="2723"/>
          <a:stretch/>
        </p:blipFill>
        <p:spPr>
          <a:xfrm>
            <a:off x="8016583" y="4656705"/>
            <a:ext cx="217200" cy="205362"/>
          </a:xfrm>
          <a:prstGeom prst="rect">
            <a:avLst/>
          </a:prstGeom>
          <a:noFill/>
          <a:ln>
            <a:noFill/>
          </a:ln>
        </p:spPr>
      </p:pic>
      <p:sp>
        <p:nvSpPr>
          <p:cNvPr id="1547" name="Google Shape;1547;p49">
            <a:hlinkClick action="ppaction://hlinksldjump" r:id="rId22"/>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548" name="Google Shape;1548;p49">
            <a:hlinkClick action="ppaction://hlinksldjump" r:id="rId23"/>
          </p:cNvPr>
          <p:cNvPicPr preferRelativeResize="0"/>
          <p:nvPr/>
        </p:nvPicPr>
        <p:blipFill rotWithShape="1">
          <a:blip r:embed="rId24">
            <a:alphaModFix/>
          </a:blip>
          <a:srcRect b="2723" l="0" r="0" t="2723"/>
          <a:stretch/>
        </p:blipFill>
        <p:spPr>
          <a:xfrm>
            <a:off x="6435363" y="4656705"/>
            <a:ext cx="217200" cy="205362"/>
          </a:xfrm>
          <a:prstGeom prst="rect">
            <a:avLst/>
          </a:prstGeom>
          <a:noFill/>
          <a:ln>
            <a:noFill/>
          </a:ln>
        </p:spPr>
      </p:pic>
      <p:sp>
        <p:nvSpPr>
          <p:cNvPr id="1549" name="Google Shape;1549;p49">
            <a:hlinkClick action="ppaction://hlinksldjump" r:id="rId25"/>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1550" name="Google Shape;1550;p49">
            <a:hlinkClick action="ppaction://hlinksldjump" r:id="rId26"/>
          </p:cNvPr>
          <p:cNvSpPr txBox="1"/>
          <p:nvPr/>
        </p:nvSpPr>
        <p:spPr>
          <a:xfrm>
            <a:off x="2987574" y="4498986"/>
            <a:ext cx="795600" cy="5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1551" name="Google Shape;1551;p49"/>
          <p:cNvSpPr txBox="1"/>
          <p:nvPr/>
        </p:nvSpPr>
        <p:spPr>
          <a:xfrm>
            <a:off x="3777211" y="4498986"/>
            <a:ext cx="7956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Poppins"/>
                <a:ea typeface="Poppins"/>
                <a:cs typeface="Poppins"/>
                <a:sym typeface="Poppins"/>
              </a:rPr>
              <a:t>Thu</a:t>
            </a:r>
            <a:endParaRPr b="1" sz="1800">
              <a:solidFill>
                <a:schemeClr val="accent2"/>
              </a:solidFill>
              <a:latin typeface="Poppins"/>
              <a:ea typeface="Poppins"/>
              <a:cs typeface="Poppins"/>
              <a:sym typeface="Poppins"/>
            </a:endParaRPr>
          </a:p>
        </p:txBody>
      </p:sp>
      <p:sp>
        <p:nvSpPr>
          <p:cNvPr id="1552" name="Google Shape;1552;p49"/>
          <p:cNvSpPr/>
          <p:nvPr/>
        </p:nvSpPr>
        <p:spPr>
          <a:xfrm>
            <a:off x="3776948"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3" name="Google Shape;1553;p49">
            <a:hlinkClick action="ppaction://hlinksldjump" r:id="rId27"/>
          </p:cNvPr>
          <p:cNvPicPr preferRelativeResize="0"/>
          <p:nvPr/>
        </p:nvPicPr>
        <p:blipFill>
          <a:blip r:embed="rId28">
            <a:alphaModFix/>
          </a:blip>
          <a:stretch>
            <a:fillRect/>
          </a:stretch>
        </p:blipFill>
        <p:spPr>
          <a:xfrm>
            <a:off x="713224" y="585350"/>
            <a:ext cx="360887" cy="260251"/>
          </a:xfrm>
          <a:prstGeom prst="rect">
            <a:avLst/>
          </a:prstGeom>
          <a:noFill/>
          <a:ln>
            <a:noFill/>
          </a:ln>
        </p:spPr>
      </p:pic>
      <p:sp>
        <p:nvSpPr>
          <p:cNvPr id="1554" name="Google Shape;1554;p49">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9">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6" name="Google Shape;1556;p49"/>
          <p:cNvGrpSpPr/>
          <p:nvPr/>
        </p:nvGrpSpPr>
        <p:grpSpPr>
          <a:xfrm>
            <a:off x="1155968" y="1150392"/>
            <a:ext cx="3216893" cy="2396464"/>
            <a:chOff x="1190200" y="811850"/>
            <a:chExt cx="5212075" cy="3882800"/>
          </a:xfrm>
        </p:grpSpPr>
        <p:sp>
          <p:nvSpPr>
            <p:cNvPr id="1557" name="Google Shape;1557;p49"/>
            <p:cNvSpPr/>
            <p:nvPr/>
          </p:nvSpPr>
          <p:spPr>
            <a:xfrm>
              <a:off x="1190200" y="4224300"/>
              <a:ext cx="5212075" cy="2525"/>
            </a:xfrm>
            <a:custGeom>
              <a:rect b="b" l="l" r="r" t="t"/>
              <a:pathLst>
                <a:path extrusionOk="0" h="101" w="208483">
                  <a:moveTo>
                    <a:pt x="0" y="0"/>
                  </a:moveTo>
                  <a:lnTo>
                    <a:pt x="0" y="101"/>
                  </a:lnTo>
                  <a:lnTo>
                    <a:pt x="208482" y="101"/>
                  </a:lnTo>
                  <a:lnTo>
                    <a:pt x="20848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9"/>
            <p:cNvSpPr/>
            <p:nvPr/>
          </p:nvSpPr>
          <p:spPr>
            <a:xfrm>
              <a:off x="1737250" y="4323525"/>
              <a:ext cx="345275" cy="2550"/>
            </a:xfrm>
            <a:custGeom>
              <a:rect b="b" l="l" r="r" t="t"/>
              <a:pathLst>
                <a:path extrusionOk="0" h="102" w="13811">
                  <a:moveTo>
                    <a:pt x="0" y="1"/>
                  </a:moveTo>
                  <a:lnTo>
                    <a:pt x="0" y="101"/>
                  </a:lnTo>
                  <a:lnTo>
                    <a:pt x="13810" y="101"/>
                  </a:lnTo>
                  <a:lnTo>
                    <a:pt x="13810"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9"/>
            <p:cNvSpPr/>
            <p:nvPr/>
          </p:nvSpPr>
          <p:spPr>
            <a:xfrm>
              <a:off x="2973950" y="4295175"/>
              <a:ext cx="90925" cy="2525"/>
            </a:xfrm>
            <a:custGeom>
              <a:rect b="b" l="l" r="r" t="t"/>
              <a:pathLst>
                <a:path extrusionOk="0" h="101" w="3637">
                  <a:moveTo>
                    <a:pt x="1" y="1"/>
                  </a:moveTo>
                  <a:lnTo>
                    <a:pt x="1" y="101"/>
                  </a:lnTo>
                  <a:lnTo>
                    <a:pt x="3637" y="101"/>
                  </a:lnTo>
                  <a:lnTo>
                    <a:pt x="3637"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9"/>
            <p:cNvSpPr/>
            <p:nvPr/>
          </p:nvSpPr>
          <p:spPr>
            <a:xfrm>
              <a:off x="2092500" y="4420275"/>
              <a:ext cx="200175" cy="2525"/>
            </a:xfrm>
            <a:custGeom>
              <a:rect b="b" l="l" r="r" t="t"/>
              <a:pathLst>
                <a:path extrusionOk="0" h="101" w="8007">
                  <a:moveTo>
                    <a:pt x="0" y="0"/>
                  </a:moveTo>
                  <a:lnTo>
                    <a:pt x="0" y="100"/>
                  </a:lnTo>
                  <a:lnTo>
                    <a:pt x="8006" y="100"/>
                  </a:lnTo>
                  <a:lnTo>
                    <a:pt x="8006"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9"/>
            <p:cNvSpPr/>
            <p:nvPr/>
          </p:nvSpPr>
          <p:spPr>
            <a:xfrm>
              <a:off x="5429875" y="4402750"/>
              <a:ext cx="450350" cy="2525"/>
            </a:xfrm>
            <a:custGeom>
              <a:rect b="b" l="l" r="r" t="t"/>
              <a:pathLst>
                <a:path extrusionOk="0" h="101" w="18014">
                  <a:moveTo>
                    <a:pt x="1" y="1"/>
                  </a:moveTo>
                  <a:lnTo>
                    <a:pt x="1" y="101"/>
                  </a:lnTo>
                  <a:lnTo>
                    <a:pt x="18014" y="101"/>
                  </a:lnTo>
                  <a:lnTo>
                    <a:pt x="18014"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9"/>
            <p:cNvSpPr/>
            <p:nvPr/>
          </p:nvSpPr>
          <p:spPr>
            <a:xfrm>
              <a:off x="5270600" y="4402750"/>
              <a:ext cx="66750" cy="2525"/>
            </a:xfrm>
            <a:custGeom>
              <a:rect b="b" l="l" r="r" t="t"/>
              <a:pathLst>
                <a:path extrusionOk="0" h="101" w="2670">
                  <a:moveTo>
                    <a:pt x="1" y="1"/>
                  </a:moveTo>
                  <a:lnTo>
                    <a:pt x="1" y="101"/>
                  </a:lnTo>
                  <a:lnTo>
                    <a:pt x="2669" y="101"/>
                  </a:lnTo>
                  <a:lnTo>
                    <a:pt x="2669"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9"/>
            <p:cNvSpPr/>
            <p:nvPr/>
          </p:nvSpPr>
          <p:spPr>
            <a:xfrm>
              <a:off x="4079750" y="4358550"/>
              <a:ext cx="976550" cy="2550"/>
            </a:xfrm>
            <a:custGeom>
              <a:rect b="b" l="l" r="r" t="t"/>
              <a:pathLst>
                <a:path extrusionOk="0" h="102" w="39062">
                  <a:moveTo>
                    <a:pt x="1" y="1"/>
                  </a:moveTo>
                  <a:lnTo>
                    <a:pt x="1" y="101"/>
                  </a:lnTo>
                  <a:lnTo>
                    <a:pt x="39062" y="101"/>
                  </a:lnTo>
                  <a:lnTo>
                    <a:pt x="39062"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9"/>
            <p:cNvSpPr/>
            <p:nvPr/>
          </p:nvSpPr>
          <p:spPr>
            <a:xfrm>
              <a:off x="1588800" y="811850"/>
              <a:ext cx="2131550" cy="2947975"/>
            </a:xfrm>
            <a:custGeom>
              <a:rect b="b" l="l" r="r" t="t"/>
              <a:pathLst>
                <a:path extrusionOk="0" h="117919" w="85262">
                  <a:moveTo>
                    <a:pt x="82893" y="67"/>
                  </a:moveTo>
                  <a:cubicBezTo>
                    <a:pt x="84127" y="67"/>
                    <a:pt x="85162" y="1102"/>
                    <a:pt x="85162" y="2336"/>
                  </a:cubicBezTo>
                  <a:lnTo>
                    <a:pt x="85162" y="115517"/>
                  </a:lnTo>
                  <a:cubicBezTo>
                    <a:pt x="85162" y="116784"/>
                    <a:pt x="84127" y="117785"/>
                    <a:pt x="82893" y="117785"/>
                  </a:cubicBezTo>
                  <a:lnTo>
                    <a:pt x="2369" y="117785"/>
                  </a:lnTo>
                  <a:cubicBezTo>
                    <a:pt x="1102" y="117785"/>
                    <a:pt x="101" y="116784"/>
                    <a:pt x="101" y="115517"/>
                  </a:cubicBezTo>
                  <a:lnTo>
                    <a:pt x="101" y="2336"/>
                  </a:lnTo>
                  <a:cubicBezTo>
                    <a:pt x="101" y="1102"/>
                    <a:pt x="1102" y="67"/>
                    <a:pt x="2369" y="67"/>
                  </a:cubicBezTo>
                  <a:close/>
                  <a:moveTo>
                    <a:pt x="2310" y="0"/>
                  </a:moveTo>
                  <a:cubicBezTo>
                    <a:pt x="1036" y="0"/>
                    <a:pt x="1" y="1055"/>
                    <a:pt x="1" y="2336"/>
                  </a:cubicBezTo>
                  <a:lnTo>
                    <a:pt x="1" y="115517"/>
                  </a:lnTo>
                  <a:cubicBezTo>
                    <a:pt x="1" y="116851"/>
                    <a:pt x="1068" y="117919"/>
                    <a:pt x="2369" y="117919"/>
                  </a:cubicBezTo>
                  <a:lnTo>
                    <a:pt x="82893" y="117919"/>
                  </a:lnTo>
                  <a:cubicBezTo>
                    <a:pt x="84194" y="117919"/>
                    <a:pt x="85262" y="116851"/>
                    <a:pt x="85262" y="115517"/>
                  </a:cubicBezTo>
                  <a:lnTo>
                    <a:pt x="85262" y="2369"/>
                  </a:lnTo>
                  <a:cubicBezTo>
                    <a:pt x="85262" y="1055"/>
                    <a:pt x="84226" y="0"/>
                    <a:pt x="82953" y="0"/>
                  </a:cubicBezTo>
                  <a:cubicBezTo>
                    <a:pt x="82933" y="0"/>
                    <a:pt x="82913" y="0"/>
                    <a:pt x="82893" y="1"/>
                  </a:cubicBezTo>
                  <a:lnTo>
                    <a:pt x="2369" y="1"/>
                  </a:lnTo>
                  <a:cubicBezTo>
                    <a:pt x="2349" y="0"/>
                    <a:pt x="2329" y="0"/>
                    <a:pt x="2310"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9"/>
            <p:cNvSpPr/>
            <p:nvPr/>
          </p:nvSpPr>
          <p:spPr>
            <a:xfrm>
              <a:off x="3842925" y="811850"/>
              <a:ext cx="2132375" cy="2947975"/>
            </a:xfrm>
            <a:custGeom>
              <a:rect b="b" l="l" r="r" t="t"/>
              <a:pathLst>
                <a:path extrusionOk="0" h="117919" w="85295">
                  <a:moveTo>
                    <a:pt x="82893" y="67"/>
                  </a:moveTo>
                  <a:cubicBezTo>
                    <a:pt x="84160" y="67"/>
                    <a:pt x="85194" y="1102"/>
                    <a:pt x="85194" y="2336"/>
                  </a:cubicBezTo>
                  <a:lnTo>
                    <a:pt x="85194" y="115517"/>
                  </a:lnTo>
                  <a:cubicBezTo>
                    <a:pt x="85194" y="116784"/>
                    <a:pt x="84160" y="117785"/>
                    <a:pt x="82893" y="117785"/>
                  </a:cubicBezTo>
                  <a:lnTo>
                    <a:pt x="2402" y="117785"/>
                  </a:lnTo>
                  <a:cubicBezTo>
                    <a:pt x="1134" y="117785"/>
                    <a:pt x="100" y="116784"/>
                    <a:pt x="100" y="115517"/>
                  </a:cubicBezTo>
                  <a:lnTo>
                    <a:pt x="100" y="2336"/>
                  </a:lnTo>
                  <a:cubicBezTo>
                    <a:pt x="100" y="1102"/>
                    <a:pt x="1134" y="67"/>
                    <a:pt x="2402" y="67"/>
                  </a:cubicBezTo>
                  <a:close/>
                  <a:moveTo>
                    <a:pt x="2402" y="1"/>
                  </a:moveTo>
                  <a:cubicBezTo>
                    <a:pt x="1068" y="1"/>
                    <a:pt x="33" y="1035"/>
                    <a:pt x="0" y="2336"/>
                  </a:cubicBezTo>
                  <a:lnTo>
                    <a:pt x="0" y="115517"/>
                  </a:lnTo>
                  <a:cubicBezTo>
                    <a:pt x="0" y="116851"/>
                    <a:pt x="1068" y="117885"/>
                    <a:pt x="2402" y="117919"/>
                  </a:cubicBezTo>
                  <a:lnTo>
                    <a:pt x="82893" y="117919"/>
                  </a:lnTo>
                  <a:cubicBezTo>
                    <a:pt x="84227" y="117885"/>
                    <a:pt x="85294" y="116818"/>
                    <a:pt x="85294" y="115517"/>
                  </a:cubicBezTo>
                  <a:lnTo>
                    <a:pt x="85294" y="2336"/>
                  </a:lnTo>
                  <a:cubicBezTo>
                    <a:pt x="85261" y="1035"/>
                    <a:pt x="84194" y="1"/>
                    <a:pt x="82893"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9"/>
            <p:cNvSpPr/>
            <p:nvPr/>
          </p:nvSpPr>
          <p:spPr>
            <a:xfrm>
              <a:off x="1829800" y="1006150"/>
              <a:ext cx="2010650" cy="2240800"/>
            </a:xfrm>
            <a:custGeom>
              <a:rect b="b" l="l" r="r" t="t"/>
              <a:pathLst>
                <a:path extrusionOk="0" h="89632" w="80426">
                  <a:moveTo>
                    <a:pt x="1" y="1"/>
                  </a:moveTo>
                  <a:lnTo>
                    <a:pt x="1" y="89632"/>
                  </a:lnTo>
                  <a:lnTo>
                    <a:pt x="80425" y="89632"/>
                  </a:lnTo>
                  <a:lnTo>
                    <a:pt x="80425"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9"/>
            <p:cNvSpPr/>
            <p:nvPr/>
          </p:nvSpPr>
          <p:spPr>
            <a:xfrm>
              <a:off x="1860675" y="1006150"/>
              <a:ext cx="2045650" cy="2240800"/>
            </a:xfrm>
            <a:custGeom>
              <a:rect b="b" l="l" r="r" t="t"/>
              <a:pathLst>
                <a:path extrusionOk="0" h="89632" w="81826">
                  <a:moveTo>
                    <a:pt x="0" y="1"/>
                  </a:moveTo>
                  <a:lnTo>
                    <a:pt x="0" y="89632"/>
                  </a:lnTo>
                  <a:lnTo>
                    <a:pt x="81825" y="89632"/>
                  </a:lnTo>
                  <a:lnTo>
                    <a:pt x="8182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9"/>
            <p:cNvSpPr/>
            <p:nvPr/>
          </p:nvSpPr>
          <p:spPr>
            <a:xfrm>
              <a:off x="1829800" y="3246925"/>
              <a:ext cx="2010650" cy="121775"/>
            </a:xfrm>
            <a:custGeom>
              <a:rect b="b" l="l" r="r" t="t"/>
              <a:pathLst>
                <a:path extrusionOk="0" h="4871" w="80426">
                  <a:moveTo>
                    <a:pt x="1" y="1"/>
                  </a:moveTo>
                  <a:lnTo>
                    <a:pt x="1" y="4871"/>
                  </a:lnTo>
                  <a:lnTo>
                    <a:pt x="80425" y="4871"/>
                  </a:lnTo>
                  <a:lnTo>
                    <a:pt x="80425"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9"/>
            <p:cNvSpPr/>
            <p:nvPr/>
          </p:nvSpPr>
          <p:spPr>
            <a:xfrm>
              <a:off x="2170900" y="3246925"/>
              <a:ext cx="2045650" cy="121775"/>
            </a:xfrm>
            <a:custGeom>
              <a:rect b="b" l="l" r="r" t="t"/>
              <a:pathLst>
                <a:path extrusionOk="0" h="4871" w="81826">
                  <a:moveTo>
                    <a:pt x="0" y="1"/>
                  </a:moveTo>
                  <a:lnTo>
                    <a:pt x="0" y="4871"/>
                  </a:lnTo>
                  <a:lnTo>
                    <a:pt x="81825" y="4871"/>
                  </a:lnTo>
                  <a:lnTo>
                    <a:pt x="81825"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9"/>
            <p:cNvSpPr/>
            <p:nvPr/>
          </p:nvSpPr>
          <p:spPr>
            <a:xfrm>
              <a:off x="1952400" y="1097900"/>
              <a:ext cx="1862175" cy="2058150"/>
            </a:xfrm>
            <a:custGeom>
              <a:rect b="b" l="l" r="r" t="t"/>
              <a:pathLst>
                <a:path extrusionOk="0" h="82326" w="74487">
                  <a:moveTo>
                    <a:pt x="0" y="0"/>
                  </a:moveTo>
                  <a:lnTo>
                    <a:pt x="0" y="82326"/>
                  </a:lnTo>
                  <a:lnTo>
                    <a:pt x="74487" y="82326"/>
                  </a:lnTo>
                  <a:lnTo>
                    <a:pt x="74487"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9"/>
            <p:cNvSpPr/>
            <p:nvPr/>
          </p:nvSpPr>
          <p:spPr>
            <a:xfrm>
              <a:off x="2027450" y="1097900"/>
              <a:ext cx="790600" cy="2058150"/>
            </a:xfrm>
            <a:custGeom>
              <a:rect b="b" l="l" r="r" t="t"/>
              <a:pathLst>
                <a:path extrusionOk="0" h="82326" w="31624">
                  <a:moveTo>
                    <a:pt x="21483" y="0"/>
                  </a:moveTo>
                  <a:lnTo>
                    <a:pt x="1" y="82326"/>
                  </a:lnTo>
                  <a:lnTo>
                    <a:pt x="10141" y="82326"/>
                  </a:lnTo>
                  <a:lnTo>
                    <a:pt x="316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9"/>
            <p:cNvSpPr/>
            <p:nvPr/>
          </p:nvSpPr>
          <p:spPr>
            <a:xfrm>
              <a:off x="1988250" y="1151475"/>
              <a:ext cx="13375" cy="1129800"/>
            </a:xfrm>
            <a:custGeom>
              <a:rect b="b" l="l" r="r" t="t"/>
              <a:pathLst>
                <a:path extrusionOk="0" h="45192" w="535">
                  <a:moveTo>
                    <a:pt x="251" y="0"/>
                  </a:moveTo>
                  <a:cubicBezTo>
                    <a:pt x="134" y="0"/>
                    <a:pt x="17" y="76"/>
                    <a:pt x="1" y="226"/>
                  </a:cubicBezTo>
                  <a:lnTo>
                    <a:pt x="1" y="44924"/>
                  </a:lnTo>
                  <a:cubicBezTo>
                    <a:pt x="1" y="45058"/>
                    <a:pt x="101" y="45191"/>
                    <a:pt x="268" y="45191"/>
                  </a:cubicBezTo>
                  <a:cubicBezTo>
                    <a:pt x="401" y="45191"/>
                    <a:pt x="535" y="45058"/>
                    <a:pt x="501" y="44924"/>
                  </a:cubicBezTo>
                  <a:lnTo>
                    <a:pt x="501" y="226"/>
                  </a:lnTo>
                  <a:cubicBezTo>
                    <a:pt x="484" y="76"/>
                    <a:pt x="368" y="0"/>
                    <a:pt x="251" y="0"/>
                  </a:cubicBezTo>
                  <a:close/>
                </a:path>
              </a:pathLst>
            </a:cu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9"/>
            <p:cNvSpPr/>
            <p:nvPr/>
          </p:nvSpPr>
          <p:spPr>
            <a:xfrm>
              <a:off x="2336000" y="1097900"/>
              <a:ext cx="635475" cy="2058150"/>
            </a:xfrm>
            <a:custGeom>
              <a:rect b="b" l="l" r="r" t="t"/>
              <a:pathLst>
                <a:path extrusionOk="0" h="82326" w="25419">
                  <a:moveTo>
                    <a:pt x="21483" y="0"/>
                  </a:moveTo>
                  <a:lnTo>
                    <a:pt x="1" y="82326"/>
                  </a:lnTo>
                  <a:lnTo>
                    <a:pt x="3937" y="82326"/>
                  </a:lnTo>
                  <a:lnTo>
                    <a:pt x="2541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9"/>
            <p:cNvSpPr/>
            <p:nvPr/>
          </p:nvSpPr>
          <p:spPr>
            <a:xfrm>
              <a:off x="3802875" y="1097900"/>
              <a:ext cx="11700" cy="2058150"/>
            </a:xfrm>
            <a:custGeom>
              <a:rect b="b" l="l" r="r" t="t"/>
              <a:pathLst>
                <a:path extrusionOk="0" h="82326" w="468">
                  <a:moveTo>
                    <a:pt x="1" y="0"/>
                  </a:moveTo>
                  <a:lnTo>
                    <a:pt x="1" y="82326"/>
                  </a:lnTo>
                  <a:lnTo>
                    <a:pt x="468" y="82326"/>
                  </a:lnTo>
                  <a:lnTo>
                    <a:pt x="468"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9"/>
            <p:cNvSpPr/>
            <p:nvPr/>
          </p:nvSpPr>
          <p:spPr>
            <a:xfrm>
              <a:off x="1909025" y="1132925"/>
              <a:ext cx="2018975" cy="63400"/>
            </a:xfrm>
            <a:custGeom>
              <a:rect b="b" l="l" r="r" t="t"/>
              <a:pathLst>
                <a:path extrusionOk="0" h="2536" w="80759">
                  <a:moveTo>
                    <a:pt x="1" y="0"/>
                  </a:moveTo>
                  <a:lnTo>
                    <a:pt x="334" y="2535"/>
                  </a:lnTo>
                  <a:lnTo>
                    <a:pt x="80759" y="2535"/>
                  </a:lnTo>
                  <a:lnTo>
                    <a:pt x="8042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9"/>
            <p:cNvSpPr/>
            <p:nvPr/>
          </p:nvSpPr>
          <p:spPr>
            <a:xfrm>
              <a:off x="1909025" y="1179625"/>
              <a:ext cx="2018975" cy="63400"/>
            </a:xfrm>
            <a:custGeom>
              <a:rect b="b" l="l" r="r" t="t"/>
              <a:pathLst>
                <a:path extrusionOk="0" h="2536" w="80759">
                  <a:moveTo>
                    <a:pt x="1" y="0"/>
                  </a:moveTo>
                  <a:lnTo>
                    <a:pt x="334" y="2535"/>
                  </a:lnTo>
                  <a:lnTo>
                    <a:pt x="80759" y="2535"/>
                  </a:lnTo>
                  <a:lnTo>
                    <a:pt x="8042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9"/>
            <p:cNvSpPr/>
            <p:nvPr/>
          </p:nvSpPr>
          <p:spPr>
            <a:xfrm>
              <a:off x="1909025" y="1235500"/>
              <a:ext cx="2018975" cy="62575"/>
            </a:xfrm>
            <a:custGeom>
              <a:rect b="b" l="l" r="r" t="t"/>
              <a:pathLst>
                <a:path extrusionOk="0" h="2503" w="80759">
                  <a:moveTo>
                    <a:pt x="1" y="0"/>
                  </a:moveTo>
                  <a:lnTo>
                    <a:pt x="334" y="2502"/>
                  </a:lnTo>
                  <a:lnTo>
                    <a:pt x="80759" y="2502"/>
                  </a:lnTo>
                  <a:lnTo>
                    <a:pt x="8042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9"/>
            <p:cNvSpPr/>
            <p:nvPr/>
          </p:nvSpPr>
          <p:spPr>
            <a:xfrm>
              <a:off x="1909025" y="1297200"/>
              <a:ext cx="2018975" cy="63400"/>
            </a:xfrm>
            <a:custGeom>
              <a:rect b="b" l="l" r="r" t="t"/>
              <a:pathLst>
                <a:path extrusionOk="0" h="2536" w="80759">
                  <a:moveTo>
                    <a:pt x="1" y="1"/>
                  </a:moveTo>
                  <a:lnTo>
                    <a:pt x="334" y="2536"/>
                  </a:lnTo>
                  <a:lnTo>
                    <a:pt x="80759" y="2536"/>
                  </a:lnTo>
                  <a:lnTo>
                    <a:pt x="80425"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9"/>
            <p:cNvSpPr/>
            <p:nvPr/>
          </p:nvSpPr>
          <p:spPr>
            <a:xfrm>
              <a:off x="1909025" y="1371425"/>
              <a:ext cx="2018975" cy="62575"/>
            </a:xfrm>
            <a:custGeom>
              <a:rect b="b" l="l" r="r" t="t"/>
              <a:pathLst>
                <a:path extrusionOk="0" h="2503" w="80759">
                  <a:moveTo>
                    <a:pt x="1" y="0"/>
                  </a:moveTo>
                  <a:lnTo>
                    <a:pt x="334" y="2502"/>
                  </a:lnTo>
                  <a:lnTo>
                    <a:pt x="80759" y="2502"/>
                  </a:lnTo>
                  <a:lnTo>
                    <a:pt x="8042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9"/>
            <p:cNvSpPr/>
            <p:nvPr/>
          </p:nvSpPr>
          <p:spPr>
            <a:xfrm>
              <a:off x="1909025" y="1454825"/>
              <a:ext cx="2018975" cy="62550"/>
            </a:xfrm>
            <a:custGeom>
              <a:rect b="b" l="l" r="r" t="t"/>
              <a:pathLst>
                <a:path extrusionOk="0" h="2502" w="80759">
                  <a:moveTo>
                    <a:pt x="1" y="0"/>
                  </a:moveTo>
                  <a:lnTo>
                    <a:pt x="334" y="2502"/>
                  </a:lnTo>
                  <a:lnTo>
                    <a:pt x="80759" y="2502"/>
                  </a:lnTo>
                  <a:lnTo>
                    <a:pt x="8042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9"/>
            <p:cNvSpPr/>
            <p:nvPr/>
          </p:nvSpPr>
          <p:spPr>
            <a:xfrm>
              <a:off x="1999925" y="3107675"/>
              <a:ext cx="224350" cy="139275"/>
            </a:xfrm>
            <a:custGeom>
              <a:rect b="b" l="l" r="r" t="t"/>
              <a:pathLst>
                <a:path extrusionOk="0" h="5571" w="8974">
                  <a:moveTo>
                    <a:pt x="1" y="0"/>
                  </a:moveTo>
                  <a:lnTo>
                    <a:pt x="1" y="867"/>
                  </a:lnTo>
                  <a:lnTo>
                    <a:pt x="568" y="867"/>
                  </a:lnTo>
                  <a:lnTo>
                    <a:pt x="1035" y="5571"/>
                  </a:lnTo>
                  <a:lnTo>
                    <a:pt x="7940" y="5571"/>
                  </a:lnTo>
                  <a:lnTo>
                    <a:pt x="8407" y="867"/>
                  </a:lnTo>
                  <a:lnTo>
                    <a:pt x="8974" y="867"/>
                  </a:lnTo>
                  <a:lnTo>
                    <a:pt x="8974"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9"/>
            <p:cNvSpPr/>
            <p:nvPr/>
          </p:nvSpPr>
          <p:spPr>
            <a:xfrm>
              <a:off x="1877350" y="2725575"/>
              <a:ext cx="267700" cy="413350"/>
            </a:xfrm>
            <a:custGeom>
              <a:rect b="b" l="l" r="r" t="t"/>
              <a:pathLst>
                <a:path extrusionOk="0" h="16534" w="10708">
                  <a:moveTo>
                    <a:pt x="7280" y="0"/>
                  </a:moveTo>
                  <a:cubicBezTo>
                    <a:pt x="7266" y="0"/>
                    <a:pt x="7252" y="2"/>
                    <a:pt x="7239" y="7"/>
                  </a:cubicBezTo>
                  <a:cubicBezTo>
                    <a:pt x="5571" y="273"/>
                    <a:pt x="4203" y="1441"/>
                    <a:pt x="3670" y="3075"/>
                  </a:cubicBezTo>
                  <a:cubicBezTo>
                    <a:pt x="3469" y="2708"/>
                    <a:pt x="3203" y="2408"/>
                    <a:pt x="2836" y="2241"/>
                  </a:cubicBezTo>
                  <a:cubicBezTo>
                    <a:pt x="2528" y="2103"/>
                    <a:pt x="2200" y="2036"/>
                    <a:pt x="1870" y="2036"/>
                  </a:cubicBezTo>
                  <a:cubicBezTo>
                    <a:pt x="1483" y="2036"/>
                    <a:pt x="1094" y="2128"/>
                    <a:pt x="734" y="2308"/>
                  </a:cubicBezTo>
                  <a:cubicBezTo>
                    <a:pt x="634" y="2375"/>
                    <a:pt x="601" y="2508"/>
                    <a:pt x="667" y="2608"/>
                  </a:cubicBezTo>
                  <a:cubicBezTo>
                    <a:pt x="701" y="2642"/>
                    <a:pt x="1735" y="3876"/>
                    <a:pt x="3103" y="3876"/>
                  </a:cubicBezTo>
                  <a:cubicBezTo>
                    <a:pt x="3236" y="3876"/>
                    <a:pt x="3369" y="3876"/>
                    <a:pt x="3536" y="3843"/>
                  </a:cubicBezTo>
                  <a:cubicBezTo>
                    <a:pt x="3570" y="4210"/>
                    <a:pt x="3636" y="4610"/>
                    <a:pt x="3703" y="4977"/>
                  </a:cubicBezTo>
                  <a:cubicBezTo>
                    <a:pt x="2965" y="4477"/>
                    <a:pt x="2091" y="4215"/>
                    <a:pt x="1203" y="4215"/>
                  </a:cubicBezTo>
                  <a:cubicBezTo>
                    <a:pt x="846" y="4215"/>
                    <a:pt x="487" y="4257"/>
                    <a:pt x="134" y="4343"/>
                  </a:cubicBezTo>
                  <a:cubicBezTo>
                    <a:pt x="100" y="4376"/>
                    <a:pt x="67" y="4410"/>
                    <a:pt x="34" y="4443"/>
                  </a:cubicBezTo>
                  <a:cubicBezTo>
                    <a:pt x="0" y="4510"/>
                    <a:pt x="0" y="4543"/>
                    <a:pt x="34" y="4610"/>
                  </a:cubicBezTo>
                  <a:cubicBezTo>
                    <a:pt x="534" y="5877"/>
                    <a:pt x="1368" y="6711"/>
                    <a:pt x="2202" y="6778"/>
                  </a:cubicBezTo>
                  <a:lnTo>
                    <a:pt x="2335" y="6778"/>
                  </a:lnTo>
                  <a:cubicBezTo>
                    <a:pt x="2769" y="6778"/>
                    <a:pt x="3336" y="6611"/>
                    <a:pt x="3903" y="5844"/>
                  </a:cubicBezTo>
                  <a:cubicBezTo>
                    <a:pt x="4003" y="6244"/>
                    <a:pt x="4137" y="6611"/>
                    <a:pt x="4237" y="7012"/>
                  </a:cubicBezTo>
                  <a:lnTo>
                    <a:pt x="4303" y="7078"/>
                  </a:lnTo>
                  <a:cubicBezTo>
                    <a:pt x="4437" y="7545"/>
                    <a:pt x="4570" y="8012"/>
                    <a:pt x="4737" y="8479"/>
                  </a:cubicBezTo>
                  <a:cubicBezTo>
                    <a:pt x="4241" y="8231"/>
                    <a:pt x="3372" y="7880"/>
                    <a:pt x="2481" y="7880"/>
                  </a:cubicBezTo>
                  <a:cubicBezTo>
                    <a:pt x="1936" y="7880"/>
                    <a:pt x="1382" y="8012"/>
                    <a:pt x="901" y="8379"/>
                  </a:cubicBezTo>
                  <a:cubicBezTo>
                    <a:pt x="801" y="8446"/>
                    <a:pt x="801" y="8546"/>
                    <a:pt x="868" y="8646"/>
                  </a:cubicBezTo>
                  <a:cubicBezTo>
                    <a:pt x="1668" y="9780"/>
                    <a:pt x="2435" y="10347"/>
                    <a:pt x="3203" y="10347"/>
                  </a:cubicBezTo>
                  <a:cubicBezTo>
                    <a:pt x="3836" y="10347"/>
                    <a:pt x="4437" y="9980"/>
                    <a:pt x="5037" y="9213"/>
                  </a:cubicBezTo>
                  <a:cubicBezTo>
                    <a:pt x="5104" y="9380"/>
                    <a:pt x="5171" y="9547"/>
                    <a:pt x="5237" y="9747"/>
                  </a:cubicBezTo>
                  <a:cubicBezTo>
                    <a:pt x="5237" y="9747"/>
                    <a:pt x="5237" y="9780"/>
                    <a:pt x="5271" y="9814"/>
                  </a:cubicBezTo>
                  <a:cubicBezTo>
                    <a:pt x="5504" y="10414"/>
                    <a:pt x="5771" y="11014"/>
                    <a:pt x="6038" y="11582"/>
                  </a:cubicBezTo>
                  <a:cubicBezTo>
                    <a:pt x="5511" y="11334"/>
                    <a:pt x="4949" y="11208"/>
                    <a:pt x="4391" y="11208"/>
                  </a:cubicBezTo>
                  <a:cubicBezTo>
                    <a:pt x="3746" y="11208"/>
                    <a:pt x="3107" y="11375"/>
                    <a:pt x="2535" y="11715"/>
                  </a:cubicBezTo>
                  <a:cubicBezTo>
                    <a:pt x="2469" y="11748"/>
                    <a:pt x="2435" y="11848"/>
                    <a:pt x="2469" y="11915"/>
                  </a:cubicBezTo>
                  <a:cubicBezTo>
                    <a:pt x="2736" y="12716"/>
                    <a:pt x="3469" y="13283"/>
                    <a:pt x="4303" y="13383"/>
                  </a:cubicBezTo>
                  <a:lnTo>
                    <a:pt x="4537" y="13383"/>
                  </a:lnTo>
                  <a:cubicBezTo>
                    <a:pt x="5304" y="13349"/>
                    <a:pt x="5971" y="12949"/>
                    <a:pt x="6405" y="12315"/>
                  </a:cubicBezTo>
                  <a:cubicBezTo>
                    <a:pt x="6538" y="12582"/>
                    <a:pt x="6638" y="12816"/>
                    <a:pt x="6772" y="13016"/>
                  </a:cubicBezTo>
                  <a:cubicBezTo>
                    <a:pt x="6772" y="13049"/>
                    <a:pt x="6772" y="13083"/>
                    <a:pt x="6805" y="13083"/>
                  </a:cubicBezTo>
                  <a:cubicBezTo>
                    <a:pt x="7406" y="14250"/>
                    <a:pt x="8073" y="15384"/>
                    <a:pt x="8773" y="16485"/>
                  </a:cubicBezTo>
                  <a:cubicBezTo>
                    <a:pt x="8816" y="16519"/>
                    <a:pt x="8862" y="16534"/>
                    <a:pt x="8907" y="16534"/>
                  </a:cubicBezTo>
                  <a:cubicBezTo>
                    <a:pt x="9037" y="16534"/>
                    <a:pt x="9148" y="16409"/>
                    <a:pt x="9073" y="16285"/>
                  </a:cubicBezTo>
                  <a:cubicBezTo>
                    <a:pt x="9040" y="16252"/>
                    <a:pt x="8340" y="15184"/>
                    <a:pt x="7406" y="13516"/>
                  </a:cubicBezTo>
                  <a:lnTo>
                    <a:pt x="7406" y="13516"/>
                  </a:lnTo>
                  <a:cubicBezTo>
                    <a:pt x="7773" y="13683"/>
                    <a:pt x="8173" y="13783"/>
                    <a:pt x="8573" y="13816"/>
                  </a:cubicBezTo>
                  <a:cubicBezTo>
                    <a:pt x="8873" y="13816"/>
                    <a:pt x="9140" y="13750"/>
                    <a:pt x="9407" y="13650"/>
                  </a:cubicBezTo>
                  <a:cubicBezTo>
                    <a:pt x="10141" y="13316"/>
                    <a:pt x="10608" y="12649"/>
                    <a:pt x="10708" y="11882"/>
                  </a:cubicBezTo>
                  <a:cubicBezTo>
                    <a:pt x="10708" y="11782"/>
                    <a:pt x="10675" y="11715"/>
                    <a:pt x="10575" y="11682"/>
                  </a:cubicBezTo>
                  <a:cubicBezTo>
                    <a:pt x="10208" y="11603"/>
                    <a:pt x="9869" y="11570"/>
                    <a:pt x="9557" y="11570"/>
                  </a:cubicBezTo>
                  <a:cubicBezTo>
                    <a:pt x="8142" y="11570"/>
                    <a:pt x="7294" y="12266"/>
                    <a:pt x="6939" y="12649"/>
                  </a:cubicBezTo>
                  <a:cubicBezTo>
                    <a:pt x="6572" y="11882"/>
                    <a:pt x="6171" y="11014"/>
                    <a:pt x="5771" y="10114"/>
                  </a:cubicBezTo>
                  <a:lnTo>
                    <a:pt x="5771" y="10114"/>
                  </a:lnTo>
                  <a:cubicBezTo>
                    <a:pt x="6238" y="10381"/>
                    <a:pt x="6738" y="10514"/>
                    <a:pt x="7272" y="10547"/>
                  </a:cubicBezTo>
                  <a:cubicBezTo>
                    <a:pt x="7472" y="10547"/>
                    <a:pt x="7672" y="10514"/>
                    <a:pt x="7839" y="10481"/>
                  </a:cubicBezTo>
                  <a:cubicBezTo>
                    <a:pt x="8540" y="10247"/>
                    <a:pt x="9107" y="9580"/>
                    <a:pt x="9574" y="8379"/>
                  </a:cubicBezTo>
                  <a:cubicBezTo>
                    <a:pt x="9607" y="8346"/>
                    <a:pt x="9607" y="8279"/>
                    <a:pt x="9574" y="8246"/>
                  </a:cubicBezTo>
                  <a:cubicBezTo>
                    <a:pt x="9574" y="8179"/>
                    <a:pt x="9540" y="8146"/>
                    <a:pt x="9474" y="8146"/>
                  </a:cubicBezTo>
                  <a:cubicBezTo>
                    <a:pt x="9170" y="8056"/>
                    <a:pt x="8872" y="8017"/>
                    <a:pt x="8582" y="8017"/>
                  </a:cubicBezTo>
                  <a:cubicBezTo>
                    <a:pt x="7152" y="8017"/>
                    <a:pt x="5942" y="8964"/>
                    <a:pt x="5471" y="9380"/>
                  </a:cubicBezTo>
                  <a:cubicBezTo>
                    <a:pt x="5204" y="8679"/>
                    <a:pt x="4937" y="7946"/>
                    <a:pt x="4704" y="7212"/>
                  </a:cubicBezTo>
                  <a:lnTo>
                    <a:pt x="4704" y="7212"/>
                  </a:lnTo>
                  <a:cubicBezTo>
                    <a:pt x="5104" y="7312"/>
                    <a:pt x="5504" y="7345"/>
                    <a:pt x="5905" y="7345"/>
                  </a:cubicBezTo>
                  <a:cubicBezTo>
                    <a:pt x="5982" y="7352"/>
                    <a:pt x="6060" y="7355"/>
                    <a:pt x="6138" y="7355"/>
                  </a:cubicBezTo>
                  <a:cubicBezTo>
                    <a:pt x="6825" y="7355"/>
                    <a:pt x="7497" y="7094"/>
                    <a:pt x="8006" y="6645"/>
                  </a:cubicBezTo>
                  <a:cubicBezTo>
                    <a:pt x="8540" y="6044"/>
                    <a:pt x="8707" y="5177"/>
                    <a:pt x="8406" y="4110"/>
                  </a:cubicBezTo>
                  <a:cubicBezTo>
                    <a:pt x="8379" y="4027"/>
                    <a:pt x="8329" y="3967"/>
                    <a:pt x="8256" y="3967"/>
                  </a:cubicBezTo>
                  <a:cubicBezTo>
                    <a:pt x="8241" y="3967"/>
                    <a:pt x="8224" y="3970"/>
                    <a:pt x="8206" y="3976"/>
                  </a:cubicBezTo>
                  <a:cubicBezTo>
                    <a:pt x="6705" y="4410"/>
                    <a:pt x="5404" y="5344"/>
                    <a:pt x="4504" y="6578"/>
                  </a:cubicBezTo>
                  <a:cubicBezTo>
                    <a:pt x="4237" y="5711"/>
                    <a:pt x="4070" y="4810"/>
                    <a:pt x="3936" y="3909"/>
                  </a:cubicBezTo>
                  <a:lnTo>
                    <a:pt x="3936" y="3909"/>
                  </a:lnTo>
                  <a:cubicBezTo>
                    <a:pt x="4337" y="4009"/>
                    <a:pt x="4770" y="4076"/>
                    <a:pt x="5204" y="4110"/>
                  </a:cubicBezTo>
                  <a:cubicBezTo>
                    <a:pt x="5704" y="4110"/>
                    <a:pt x="6171" y="3976"/>
                    <a:pt x="6572" y="3676"/>
                  </a:cubicBezTo>
                  <a:cubicBezTo>
                    <a:pt x="7506" y="2942"/>
                    <a:pt x="7539" y="1408"/>
                    <a:pt x="7472" y="173"/>
                  </a:cubicBezTo>
                  <a:cubicBezTo>
                    <a:pt x="7472" y="87"/>
                    <a:pt x="7372" y="0"/>
                    <a:pt x="7280"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9"/>
            <p:cNvSpPr/>
            <p:nvPr/>
          </p:nvSpPr>
          <p:spPr>
            <a:xfrm>
              <a:off x="2128350" y="2759700"/>
              <a:ext cx="261050" cy="415550"/>
            </a:xfrm>
            <a:custGeom>
              <a:rect b="b" l="l" r="r" t="t"/>
              <a:pathLst>
                <a:path extrusionOk="0" h="16622" w="10442">
                  <a:moveTo>
                    <a:pt x="2083" y="1"/>
                  </a:moveTo>
                  <a:cubicBezTo>
                    <a:pt x="2003" y="1"/>
                    <a:pt x="1936" y="60"/>
                    <a:pt x="1936" y="143"/>
                  </a:cubicBezTo>
                  <a:cubicBezTo>
                    <a:pt x="1569" y="1310"/>
                    <a:pt x="1735" y="2278"/>
                    <a:pt x="2336" y="2945"/>
                  </a:cubicBezTo>
                  <a:cubicBezTo>
                    <a:pt x="2911" y="3490"/>
                    <a:pt x="3680" y="3788"/>
                    <a:pt x="4466" y="3788"/>
                  </a:cubicBezTo>
                  <a:cubicBezTo>
                    <a:pt x="4545" y="3788"/>
                    <a:pt x="4625" y="3785"/>
                    <a:pt x="4704" y="3779"/>
                  </a:cubicBezTo>
                  <a:cubicBezTo>
                    <a:pt x="5138" y="3779"/>
                    <a:pt x="5571" y="3712"/>
                    <a:pt x="6005" y="3645"/>
                  </a:cubicBezTo>
                  <a:lnTo>
                    <a:pt x="6005" y="3645"/>
                  </a:lnTo>
                  <a:cubicBezTo>
                    <a:pt x="5805" y="4512"/>
                    <a:pt x="5605" y="5346"/>
                    <a:pt x="5338" y="6214"/>
                  </a:cubicBezTo>
                  <a:cubicBezTo>
                    <a:pt x="4871" y="5571"/>
                    <a:pt x="3561" y="4010"/>
                    <a:pt x="1877" y="4010"/>
                  </a:cubicBezTo>
                  <a:cubicBezTo>
                    <a:pt x="1637" y="4010"/>
                    <a:pt x="1389" y="4041"/>
                    <a:pt x="1135" y="4112"/>
                  </a:cubicBezTo>
                  <a:cubicBezTo>
                    <a:pt x="1068" y="4112"/>
                    <a:pt x="1035" y="4146"/>
                    <a:pt x="1002" y="4212"/>
                  </a:cubicBezTo>
                  <a:cubicBezTo>
                    <a:pt x="1002" y="4246"/>
                    <a:pt x="1002" y="4312"/>
                    <a:pt x="1002" y="4346"/>
                  </a:cubicBezTo>
                  <a:cubicBezTo>
                    <a:pt x="1502" y="5613"/>
                    <a:pt x="2102" y="6847"/>
                    <a:pt x="3103" y="7181"/>
                  </a:cubicBezTo>
                  <a:cubicBezTo>
                    <a:pt x="3270" y="7248"/>
                    <a:pt x="3470" y="7281"/>
                    <a:pt x="3670" y="7281"/>
                  </a:cubicBezTo>
                  <a:cubicBezTo>
                    <a:pt x="4170" y="7248"/>
                    <a:pt x="4671" y="7114"/>
                    <a:pt x="5104" y="6847"/>
                  </a:cubicBezTo>
                  <a:lnTo>
                    <a:pt x="5104" y="6847"/>
                  </a:lnTo>
                  <a:cubicBezTo>
                    <a:pt x="4771" y="7848"/>
                    <a:pt x="4404" y="8816"/>
                    <a:pt x="3970" y="9716"/>
                  </a:cubicBezTo>
                  <a:cubicBezTo>
                    <a:pt x="3270" y="8482"/>
                    <a:pt x="2002" y="7648"/>
                    <a:pt x="568" y="7515"/>
                  </a:cubicBezTo>
                  <a:cubicBezTo>
                    <a:pt x="468" y="7515"/>
                    <a:pt x="401" y="7548"/>
                    <a:pt x="368" y="7648"/>
                  </a:cubicBezTo>
                  <a:cubicBezTo>
                    <a:pt x="1" y="9182"/>
                    <a:pt x="1168" y="10650"/>
                    <a:pt x="2736" y="10650"/>
                  </a:cubicBezTo>
                  <a:cubicBezTo>
                    <a:pt x="3036" y="10650"/>
                    <a:pt x="3337" y="10583"/>
                    <a:pt x="3603" y="10517"/>
                  </a:cubicBezTo>
                  <a:lnTo>
                    <a:pt x="3603" y="10517"/>
                  </a:lnTo>
                  <a:cubicBezTo>
                    <a:pt x="2669" y="12518"/>
                    <a:pt x="1569" y="14453"/>
                    <a:pt x="301" y="16321"/>
                  </a:cubicBezTo>
                  <a:cubicBezTo>
                    <a:pt x="234" y="16388"/>
                    <a:pt x="268" y="16521"/>
                    <a:pt x="368" y="16588"/>
                  </a:cubicBezTo>
                  <a:cubicBezTo>
                    <a:pt x="401" y="16621"/>
                    <a:pt x="434" y="16621"/>
                    <a:pt x="468" y="16621"/>
                  </a:cubicBezTo>
                  <a:cubicBezTo>
                    <a:pt x="535" y="16621"/>
                    <a:pt x="601" y="16588"/>
                    <a:pt x="635" y="16554"/>
                  </a:cubicBezTo>
                  <a:cubicBezTo>
                    <a:pt x="1569" y="15153"/>
                    <a:pt x="2436" y="13686"/>
                    <a:pt x="3236" y="12185"/>
                  </a:cubicBezTo>
                  <a:cubicBezTo>
                    <a:pt x="3570" y="12418"/>
                    <a:pt x="4004" y="12552"/>
                    <a:pt x="4437" y="12552"/>
                  </a:cubicBezTo>
                  <a:cubicBezTo>
                    <a:pt x="5238" y="12518"/>
                    <a:pt x="6038" y="12251"/>
                    <a:pt x="6739" y="11784"/>
                  </a:cubicBezTo>
                  <a:cubicBezTo>
                    <a:pt x="6772" y="11751"/>
                    <a:pt x="6806" y="11684"/>
                    <a:pt x="6806" y="11618"/>
                  </a:cubicBezTo>
                  <a:cubicBezTo>
                    <a:pt x="6806" y="11584"/>
                    <a:pt x="6772" y="11517"/>
                    <a:pt x="6739" y="11484"/>
                  </a:cubicBezTo>
                  <a:cubicBezTo>
                    <a:pt x="6097" y="11069"/>
                    <a:pt x="5508" y="10867"/>
                    <a:pt x="4961" y="10867"/>
                  </a:cubicBezTo>
                  <a:cubicBezTo>
                    <a:pt x="4542" y="10867"/>
                    <a:pt x="4147" y="10986"/>
                    <a:pt x="3770" y="11217"/>
                  </a:cubicBezTo>
                  <a:cubicBezTo>
                    <a:pt x="4170" y="10417"/>
                    <a:pt x="4571" y="9516"/>
                    <a:pt x="4938" y="8582"/>
                  </a:cubicBezTo>
                  <a:cubicBezTo>
                    <a:pt x="5571" y="9449"/>
                    <a:pt x="6239" y="9850"/>
                    <a:pt x="6906" y="9850"/>
                  </a:cubicBezTo>
                  <a:cubicBezTo>
                    <a:pt x="7740" y="9850"/>
                    <a:pt x="8574" y="9283"/>
                    <a:pt x="9474" y="8015"/>
                  </a:cubicBezTo>
                  <a:cubicBezTo>
                    <a:pt x="9541" y="7948"/>
                    <a:pt x="9541" y="7848"/>
                    <a:pt x="9441" y="7781"/>
                  </a:cubicBezTo>
                  <a:cubicBezTo>
                    <a:pt x="8895" y="7352"/>
                    <a:pt x="8263" y="7202"/>
                    <a:pt x="7643" y="7202"/>
                  </a:cubicBezTo>
                  <a:cubicBezTo>
                    <a:pt x="6673" y="7202"/>
                    <a:pt x="5734" y="7571"/>
                    <a:pt x="5205" y="7815"/>
                  </a:cubicBezTo>
                  <a:cubicBezTo>
                    <a:pt x="5571" y="6847"/>
                    <a:pt x="5872" y="5880"/>
                    <a:pt x="6139" y="4913"/>
                  </a:cubicBezTo>
                  <a:cubicBezTo>
                    <a:pt x="6772" y="5780"/>
                    <a:pt x="7406" y="5980"/>
                    <a:pt x="7873" y="5980"/>
                  </a:cubicBezTo>
                  <a:lnTo>
                    <a:pt x="8007" y="5980"/>
                  </a:lnTo>
                  <a:cubicBezTo>
                    <a:pt x="8941" y="5913"/>
                    <a:pt x="9841" y="5013"/>
                    <a:pt x="10408" y="3612"/>
                  </a:cubicBezTo>
                  <a:cubicBezTo>
                    <a:pt x="10442" y="3512"/>
                    <a:pt x="10408" y="3378"/>
                    <a:pt x="10308" y="3345"/>
                  </a:cubicBezTo>
                  <a:cubicBezTo>
                    <a:pt x="9902" y="3246"/>
                    <a:pt x="9491" y="3197"/>
                    <a:pt x="9082" y="3197"/>
                  </a:cubicBezTo>
                  <a:cubicBezTo>
                    <a:pt x="8113" y="3197"/>
                    <a:pt x="7160" y="3472"/>
                    <a:pt x="6339" y="4012"/>
                  </a:cubicBezTo>
                  <a:cubicBezTo>
                    <a:pt x="6439" y="3578"/>
                    <a:pt x="6505" y="3145"/>
                    <a:pt x="6572" y="2711"/>
                  </a:cubicBezTo>
                  <a:cubicBezTo>
                    <a:pt x="6739" y="2745"/>
                    <a:pt x="6906" y="2778"/>
                    <a:pt x="7073" y="2778"/>
                  </a:cubicBezTo>
                  <a:cubicBezTo>
                    <a:pt x="8574" y="2778"/>
                    <a:pt x="9674" y="1444"/>
                    <a:pt x="9708" y="1377"/>
                  </a:cubicBezTo>
                  <a:cubicBezTo>
                    <a:pt x="9808" y="1310"/>
                    <a:pt x="9774" y="1143"/>
                    <a:pt x="9641" y="1110"/>
                  </a:cubicBezTo>
                  <a:cubicBezTo>
                    <a:pt x="9124" y="899"/>
                    <a:pt x="8661" y="788"/>
                    <a:pt x="8241" y="788"/>
                  </a:cubicBezTo>
                  <a:cubicBezTo>
                    <a:pt x="7930" y="788"/>
                    <a:pt x="7642" y="849"/>
                    <a:pt x="7373" y="977"/>
                  </a:cubicBezTo>
                  <a:cubicBezTo>
                    <a:pt x="6839" y="1277"/>
                    <a:pt x="6439" y="1777"/>
                    <a:pt x="6272" y="2344"/>
                  </a:cubicBezTo>
                  <a:cubicBezTo>
                    <a:pt x="6239" y="2378"/>
                    <a:pt x="6239" y="2411"/>
                    <a:pt x="6205" y="2478"/>
                  </a:cubicBezTo>
                  <a:lnTo>
                    <a:pt x="6139" y="2945"/>
                  </a:lnTo>
                  <a:cubicBezTo>
                    <a:pt x="5171" y="1544"/>
                    <a:pt x="3770" y="510"/>
                    <a:pt x="2136" y="9"/>
                  </a:cubicBezTo>
                  <a:cubicBezTo>
                    <a:pt x="2118" y="3"/>
                    <a:pt x="2100" y="1"/>
                    <a:pt x="2083"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9"/>
            <p:cNvSpPr/>
            <p:nvPr/>
          </p:nvSpPr>
          <p:spPr>
            <a:xfrm>
              <a:off x="5173875" y="1808400"/>
              <a:ext cx="472025" cy="517900"/>
            </a:xfrm>
            <a:custGeom>
              <a:rect b="b" l="l" r="r" t="t"/>
              <a:pathLst>
                <a:path extrusionOk="0" h="20716" w="18881">
                  <a:moveTo>
                    <a:pt x="0" y="1"/>
                  </a:moveTo>
                  <a:lnTo>
                    <a:pt x="0" y="20715"/>
                  </a:lnTo>
                  <a:lnTo>
                    <a:pt x="18880" y="20715"/>
                  </a:lnTo>
                  <a:lnTo>
                    <a:pt x="18880"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9"/>
            <p:cNvSpPr/>
            <p:nvPr/>
          </p:nvSpPr>
          <p:spPr>
            <a:xfrm>
              <a:off x="5263100" y="1760025"/>
              <a:ext cx="336925" cy="81475"/>
            </a:xfrm>
            <a:custGeom>
              <a:rect b="b" l="l" r="r" t="t"/>
              <a:pathLst>
                <a:path extrusionOk="0" h="3259" w="13477">
                  <a:moveTo>
                    <a:pt x="6605" y="1"/>
                  </a:moveTo>
                  <a:cubicBezTo>
                    <a:pt x="4971" y="1"/>
                    <a:pt x="267" y="2936"/>
                    <a:pt x="67" y="3070"/>
                  </a:cubicBezTo>
                  <a:cubicBezTo>
                    <a:pt x="0" y="3103"/>
                    <a:pt x="0" y="3170"/>
                    <a:pt x="34" y="3203"/>
                  </a:cubicBezTo>
                  <a:cubicBezTo>
                    <a:pt x="53" y="3242"/>
                    <a:pt x="84" y="3258"/>
                    <a:pt x="113" y="3258"/>
                  </a:cubicBezTo>
                  <a:cubicBezTo>
                    <a:pt x="134" y="3258"/>
                    <a:pt x="153" y="3250"/>
                    <a:pt x="167" y="3237"/>
                  </a:cubicBezTo>
                  <a:cubicBezTo>
                    <a:pt x="200" y="3203"/>
                    <a:pt x="5037" y="234"/>
                    <a:pt x="6605" y="234"/>
                  </a:cubicBezTo>
                  <a:cubicBezTo>
                    <a:pt x="8206" y="234"/>
                    <a:pt x="13243" y="3203"/>
                    <a:pt x="13276" y="3237"/>
                  </a:cubicBezTo>
                  <a:lnTo>
                    <a:pt x="13343" y="3237"/>
                  </a:lnTo>
                  <a:cubicBezTo>
                    <a:pt x="13377" y="3237"/>
                    <a:pt x="13410" y="3237"/>
                    <a:pt x="13443" y="3203"/>
                  </a:cubicBezTo>
                  <a:cubicBezTo>
                    <a:pt x="13477" y="3170"/>
                    <a:pt x="13443" y="3103"/>
                    <a:pt x="13410" y="3070"/>
                  </a:cubicBezTo>
                  <a:cubicBezTo>
                    <a:pt x="13210" y="2936"/>
                    <a:pt x="8273" y="1"/>
                    <a:pt x="6605"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9"/>
            <p:cNvSpPr/>
            <p:nvPr/>
          </p:nvSpPr>
          <p:spPr>
            <a:xfrm>
              <a:off x="5209725" y="1808400"/>
              <a:ext cx="487050" cy="517900"/>
            </a:xfrm>
            <a:custGeom>
              <a:rect b="b" l="l" r="r" t="t"/>
              <a:pathLst>
                <a:path extrusionOk="0" h="20716" w="19482">
                  <a:moveTo>
                    <a:pt x="0" y="1"/>
                  </a:moveTo>
                  <a:lnTo>
                    <a:pt x="0" y="20715"/>
                  </a:lnTo>
                  <a:lnTo>
                    <a:pt x="19481" y="20715"/>
                  </a:lnTo>
                  <a:lnTo>
                    <a:pt x="1948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9"/>
            <p:cNvSpPr/>
            <p:nvPr/>
          </p:nvSpPr>
          <p:spPr>
            <a:xfrm>
              <a:off x="5250575" y="1848425"/>
              <a:ext cx="405325" cy="437000"/>
            </a:xfrm>
            <a:custGeom>
              <a:rect b="b" l="l" r="r" t="t"/>
              <a:pathLst>
                <a:path extrusionOk="0" h="17480" w="16213">
                  <a:moveTo>
                    <a:pt x="1" y="1"/>
                  </a:moveTo>
                  <a:lnTo>
                    <a:pt x="1" y="17480"/>
                  </a:lnTo>
                  <a:lnTo>
                    <a:pt x="16213" y="17480"/>
                  </a:lnTo>
                  <a:lnTo>
                    <a:pt x="162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9"/>
            <p:cNvSpPr/>
            <p:nvPr/>
          </p:nvSpPr>
          <p:spPr>
            <a:xfrm>
              <a:off x="5321475" y="1967725"/>
              <a:ext cx="263550" cy="333000"/>
            </a:xfrm>
            <a:custGeom>
              <a:rect b="b" l="l" r="r" t="t"/>
              <a:pathLst>
                <a:path extrusionOk="0" h="13320" w="10542">
                  <a:moveTo>
                    <a:pt x="5041" y="1"/>
                  </a:moveTo>
                  <a:cubicBezTo>
                    <a:pt x="3527" y="1"/>
                    <a:pt x="2378" y="1815"/>
                    <a:pt x="3436" y="3235"/>
                  </a:cubicBezTo>
                  <a:cubicBezTo>
                    <a:pt x="3153" y="3127"/>
                    <a:pt x="2866" y="3076"/>
                    <a:pt x="2585" y="3076"/>
                  </a:cubicBezTo>
                  <a:cubicBezTo>
                    <a:pt x="1479" y="3076"/>
                    <a:pt x="480" y="3865"/>
                    <a:pt x="267" y="5036"/>
                  </a:cubicBezTo>
                  <a:cubicBezTo>
                    <a:pt x="0" y="6504"/>
                    <a:pt x="1101" y="7871"/>
                    <a:pt x="2569" y="7871"/>
                  </a:cubicBezTo>
                  <a:cubicBezTo>
                    <a:pt x="2269" y="8438"/>
                    <a:pt x="2102" y="9072"/>
                    <a:pt x="2102" y="9706"/>
                  </a:cubicBezTo>
                  <a:cubicBezTo>
                    <a:pt x="2102" y="11871"/>
                    <a:pt x="3870" y="13319"/>
                    <a:pt x="5727" y="13319"/>
                  </a:cubicBezTo>
                  <a:cubicBezTo>
                    <a:pt x="6617" y="13319"/>
                    <a:pt x="7527" y="12987"/>
                    <a:pt x="8273" y="12241"/>
                  </a:cubicBezTo>
                  <a:cubicBezTo>
                    <a:pt x="10541" y="9973"/>
                    <a:pt x="8940" y="6070"/>
                    <a:pt x="5704" y="6070"/>
                  </a:cubicBezTo>
                  <a:cubicBezTo>
                    <a:pt x="5438" y="6070"/>
                    <a:pt x="5171" y="6103"/>
                    <a:pt x="4937" y="6170"/>
                  </a:cubicBezTo>
                  <a:cubicBezTo>
                    <a:pt x="5004" y="5936"/>
                    <a:pt x="5037" y="5703"/>
                    <a:pt x="5037" y="5469"/>
                  </a:cubicBezTo>
                  <a:cubicBezTo>
                    <a:pt x="5037" y="4902"/>
                    <a:pt x="4837" y="4369"/>
                    <a:pt x="4470" y="3935"/>
                  </a:cubicBezTo>
                  <a:lnTo>
                    <a:pt x="4470" y="3935"/>
                  </a:lnTo>
                  <a:cubicBezTo>
                    <a:pt x="4637" y="4002"/>
                    <a:pt x="4837" y="4035"/>
                    <a:pt x="5037" y="4035"/>
                  </a:cubicBezTo>
                  <a:cubicBezTo>
                    <a:pt x="7172" y="4035"/>
                    <a:pt x="7839" y="1200"/>
                    <a:pt x="5971" y="232"/>
                  </a:cubicBezTo>
                  <a:cubicBezTo>
                    <a:pt x="5656" y="72"/>
                    <a:pt x="5342" y="1"/>
                    <a:pt x="504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9"/>
            <p:cNvSpPr/>
            <p:nvPr/>
          </p:nvSpPr>
          <p:spPr>
            <a:xfrm>
              <a:off x="5260600" y="1876775"/>
              <a:ext cx="115925" cy="99100"/>
            </a:xfrm>
            <a:custGeom>
              <a:rect b="b" l="l" r="r" t="t"/>
              <a:pathLst>
                <a:path extrusionOk="0" h="3964" w="4637">
                  <a:moveTo>
                    <a:pt x="2669" y="1"/>
                  </a:moveTo>
                  <a:cubicBezTo>
                    <a:pt x="868" y="1"/>
                    <a:pt x="0" y="2136"/>
                    <a:pt x="1268" y="3370"/>
                  </a:cubicBezTo>
                  <a:cubicBezTo>
                    <a:pt x="1667" y="3780"/>
                    <a:pt x="2161" y="3963"/>
                    <a:pt x="2647" y="3963"/>
                  </a:cubicBezTo>
                  <a:cubicBezTo>
                    <a:pt x="3661" y="3963"/>
                    <a:pt x="4637" y="3165"/>
                    <a:pt x="4637" y="1969"/>
                  </a:cubicBezTo>
                  <a:cubicBezTo>
                    <a:pt x="4637" y="868"/>
                    <a:pt x="3736" y="1"/>
                    <a:pt x="2669"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9"/>
            <p:cNvSpPr/>
            <p:nvPr/>
          </p:nvSpPr>
          <p:spPr>
            <a:xfrm>
              <a:off x="4473375" y="1316375"/>
              <a:ext cx="533725" cy="585450"/>
            </a:xfrm>
            <a:custGeom>
              <a:rect b="b" l="l" r="r" t="t"/>
              <a:pathLst>
                <a:path extrusionOk="0" h="23418" w="21349">
                  <a:moveTo>
                    <a:pt x="0" y="1"/>
                  </a:moveTo>
                  <a:lnTo>
                    <a:pt x="0" y="23418"/>
                  </a:lnTo>
                  <a:lnTo>
                    <a:pt x="21349" y="23418"/>
                  </a:lnTo>
                  <a:lnTo>
                    <a:pt x="21349"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9"/>
            <p:cNvSpPr/>
            <p:nvPr/>
          </p:nvSpPr>
          <p:spPr>
            <a:xfrm>
              <a:off x="4607625" y="1259675"/>
              <a:ext cx="336925" cy="81275"/>
            </a:xfrm>
            <a:custGeom>
              <a:rect b="b" l="l" r="r" t="t"/>
              <a:pathLst>
                <a:path extrusionOk="0" h="3251" w="13477">
                  <a:moveTo>
                    <a:pt x="6605" y="1"/>
                  </a:moveTo>
                  <a:cubicBezTo>
                    <a:pt x="4937" y="1"/>
                    <a:pt x="267" y="2936"/>
                    <a:pt x="67" y="3069"/>
                  </a:cubicBezTo>
                  <a:cubicBezTo>
                    <a:pt x="1" y="3103"/>
                    <a:pt x="1" y="3136"/>
                    <a:pt x="34" y="3203"/>
                  </a:cubicBezTo>
                  <a:cubicBezTo>
                    <a:pt x="34" y="3226"/>
                    <a:pt x="67" y="3250"/>
                    <a:pt x="110" y="3250"/>
                  </a:cubicBezTo>
                  <a:cubicBezTo>
                    <a:pt x="128" y="3250"/>
                    <a:pt x="148" y="3246"/>
                    <a:pt x="167" y="3236"/>
                  </a:cubicBezTo>
                  <a:cubicBezTo>
                    <a:pt x="201" y="3203"/>
                    <a:pt x="5038" y="201"/>
                    <a:pt x="6605" y="201"/>
                  </a:cubicBezTo>
                  <a:cubicBezTo>
                    <a:pt x="8206" y="201"/>
                    <a:pt x="13243" y="3203"/>
                    <a:pt x="13277" y="3236"/>
                  </a:cubicBezTo>
                  <a:lnTo>
                    <a:pt x="13343" y="3236"/>
                  </a:lnTo>
                  <a:cubicBezTo>
                    <a:pt x="13377" y="3236"/>
                    <a:pt x="13410" y="3236"/>
                    <a:pt x="13444" y="3203"/>
                  </a:cubicBezTo>
                  <a:cubicBezTo>
                    <a:pt x="13477" y="3136"/>
                    <a:pt x="13444" y="3069"/>
                    <a:pt x="13410" y="3069"/>
                  </a:cubicBezTo>
                  <a:cubicBezTo>
                    <a:pt x="13210" y="2936"/>
                    <a:pt x="8273" y="1"/>
                    <a:pt x="6605"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9"/>
            <p:cNvSpPr/>
            <p:nvPr/>
          </p:nvSpPr>
          <p:spPr>
            <a:xfrm>
              <a:off x="4513400" y="1316375"/>
              <a:ext cx="551250" cy="585450"/>
            </a:xfrm>
            <a:custGeom>
              <a:rect b="b" l="l" r="r" t="t"/>
              <a:pathLst>
                <a:path extrusionOk="0" h="23418" w="22050">
                  <a:moveTo>
                    <a:pt x="0" y="1"/>
                  </a:moveTo>
                  <a:lnTo>
                    <a:pt x="0" y="23418"/>
                  </a:lnTo>
                  <a:lnTo>
                    <a:pt x="22049" y="23418"/>
                  </a:lnTo>
                  <a:lnTo>
                    <a:pt x="2204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9"/>
            <p:cNvSpPr/>
            <p:nvPr/>
          </p:nvSpPr>
          <p:spPr>
            <a:xfrm>
              <a:off x="4560100" y="1363075"/>
              <a:ext cx="457850" cy="492875"/>
            </a:xfrm>
            <a:custGeom>
              <a:rect b="b" l="l" r="r" t="t"/>
              <a:pathLst>
                <a:path extrusionOk="0" h="19715" w="18314">
                  <a:moveTo>
                    <a:pt x="0" y="1"/>
                  </a:moveTo>
                  <a:lnTo>
                    <a:pt x="0" y="19715"/>
                  </a:lnTo>
                  <a:lnTo>
                    <a:pt x="18313" y="19715"/>
                  </a:lnTo>
                  <a:lnTo>
                    <a:pt x="183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9"/>
            <p:cNvSpPr/>
            <p:nvPr/>
          </p:nvSpPr>
          <p:spPr>
            <a:xfrm>
              <a:off x="4600950" y="1417300"/>
              <a:ext cx="40900" cy="468675"/>
            </a:xfrm>
            <a:custGeom>
              <a:rect b="b" l="l" r="r" t="t"/>
              <a:pathLst>
                <a:path extrusionOk="0" h="18747" w="1636">
                  <a:moveTo>
                    <a:pt x="668" y="0"/>
                  </a:moveTo>
                  <a:cubicBezTo>
                    <a:pt x="301" y="0"/>
                    <a:pt x="1" y="300"/>
                    <a:pt x="1" y="667"/>
                  </a:cubicBezTo>
                  <a:lnTo>
                    <a:pt x="1" y="18080"/>
                  </a:lnTo>
                  <a:cubicBezTo>
                    <a:pt x="1" y="18447"/>
                    <a:pt x="301" y="18747"/>
                    <a:pt x="668" y="18747"/>
                  </a:cubicBezTo>
                  <a:lnTo>
                    <a:pt x="1001" y="18747"/>
                  </a:lnTo>
                  <a:cubicBezTo>
                    <a:pt x="1368" y="18747"/>
                    <a:pt x="1635" y="18447"/>
                    <a:pt x="1635" y="18080"/>
                  </a:cubicBezTo>
                  <a:lnTo>
                    <a:pt x="1635" y="667"/>
                  </a:lnTo>
                  <a:cubicBezTo>
                    <a:pt x="1635" y="300"/>
                    <a:pt x="1368" y="0"/>
                    <a:pt x="100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9"/>
            <p:cNvSpPr/>
            <p:nvPr/>
          </p:nvSpPr>
          <p:spPr>
            <a:xfrm>
              <a:off x="4665175" y="1543225"/>
              <a:ext cx="110100" cy="341925"/>
            </a:xfrm>
            <a:custGeom>
              <a:rect b="b" l="l" r="r" t="t"/>
              <a:pathLst>
                <a:path extrusionOk="0" h="13677" w="4404">
                  <a:moveTo>
                    <a:pt x="634" y="0"/>
                  </a:moveTo>
                  <a:cubicBezTo>
                    <a:pt x="267" y="0"/>
                    <a:pt x="0" y="300"/>
                    <a:pt x="0" y="667"/>
                  </a:cubicBezTo>
                  <a:lnTo>
                    <a:pt x="0" y="13043"/>
                  </a:lnTo>
                  <a:cubicBezTo>
                    <a:pt x="0" y="13376"/>
                    <a:pt x="267" y="13676"/>
                    <a:pt x="634" y="13676"/>
                  </a:cubicBezTo>
                  <a:lnTo>
                    <a:pt x="1802" y="13676"/>
                  </a:lnTo>
                  <a:cubicBezTo>
                    <a:pt x="1935" y="13676"/>
                    <a:pt x="2068" y="13643"/>
                    <a:pt x="2202" y="13576"/>
                  </a:cubicBezTo>
                  <a:cubicBezTo>
                    <a:pt x="2302" y="13643"/>
                    <a:pt x="2435" y="13676"/>
                    <a:pt x="2602" y="13676"/>
                  </a:cubicBezTo>
                  <a:lnTo>
                    <a:pt x="3736" y="13676"/>
                  </a:lnTo>
                  <a:cubicBezTo>
                    <a:pt x="4103" y="13676"/>
                    <a:pt x="4403" y="13376"/>
                    <a:pt x="4403" y="13043"/>
                  </a:cubicBezTo>
                  <a:lnTo>
                    <a:pt x="4403" y="5004"/>
                  </a:lnTo>
                  <a:cubicBezTo>
                    <a:pt x="4403" y="4637"/>
                    <a:pt x="4103" y="4336"/>
                    <a:pt x="3736" y="4336"/>
                  </a:cubicBezTo>
                  <a:lnTo>
                    <a:pt x="2469" y="4336"/>
                  </a:lnTo>
                  <a:lnTo>
                    <a:pt x="2469" y="667"/>
                  </a:lnTo>
                  <a:cubicBezTo>
                    <a:pt x="2469" y="300"/>
                    <a:pt x="2168" y="0"/>
                    <a:pt x="1802"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9"/>
            <p:cNvSpPr/>
            <p:nvPr/>
          </p:nvSpPr>
          <p:spPr>
            <a:xfrm>
              <a:off x="4794425" y="1527375"/>
              <a:ext cx="140125" cy="358600"/>
            </a:xfrm>
            <a:custGeom>
              <a:rect b="b" l="l" r="r" t="t"/>
              <a:pathLst>
                <a:path extrusionOk="0" h="14344" w="5605">
                  <a:moveTo>
                    <a:pt x="668" y="0"/>
                  </a:moveTo>
                  <a:cubicBezTo>
                    <a:pt x="301" y="0"/>
                    <a:pt x="1" y="267"/>
                    <a:pt x="1" y="667"/>
                  </a:cubicBezTo>
                  <a:lnTo>
                    <a:pt x="1" y="13677"/>
                  </a:lnTo>
                  <a:cubicBezTo>
                    <a:pt x="1" y="14044"/>
                    <a:pt x="301" y="14344"/>
                    <a:pt x="668" y="14344"/>
                  </a:cubicBezTo>
                  <a:lnTo>
                    <a:pt x="4937" y="14344"/>
                  </a:lnTo>
                  <a:cubicBezTo>
                    <a:pt x="5304" y="14344"/>
                    <a:pt x="5605" y="14044"/>
                    <a:pt x="5605" y="13677"/>
                  </a:cubicBezTo>
                  <a:lnTo>
                    <a:pt x="5605" y="667"/>
                  </a:lnTo>
                  <a:cubicBezTo>
                    <a:pt x="5605" y="267"/>
                    <a:pt x="5304" y="0"/>
                    <a:pt x="493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9"/>
            <p:cNvSpPr/>
            <p:nvPr/>
          </p:nvSpPr>
          <p:spPr>
            <a:xfrm>
              <a:off x="4892825" y="1386425"/>
              <a:ext cx="101775" cy="101775"/>
            </a:xfrm>
            <a:custGeom>
              <a:rect b="b" l="l" r="r" t="t"/>
              <a:pathLst>
                <a:path extrusionOk="0" h="4071" w="4071">
                  <a:moveTo>
                    <a:pt x="2036" y="1"/>
                  </a:moveTo>
                  <a:cubicBezTo>
                    <a:pt x="935" y="1"/>
                    <a:pt x="1" y="902"/>
                    <a:pt x="1" y="2036"/>
                  </a:cubicBezTo>
                  <a:cubicBezTo>
                    <a:pt x="1" y="3136"/>
                    <a:pt x="935" y="4070"/>
                    <a:pt x="2036" y="4070"/>
                  </a:cubicBezTo>
                  <a:cubicBezTo>
                    <a:pt x="3170" y="4070"/>
                    <a:pt x="4070" y="3136"/>
                    <a:pt x="4070" y="2036"/>
                  </a:cubicBezTo>
                  <a:cubicBezTo>
                    <a:pt x="4070" y="902"/>
                    <a:pt x="3170" y="1"/>
                    <a:pt x="203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9"/>
            <p:cNvSpPr/>
            <p:nvPr/>
          </p:nvSpPr>
          <p:spPr>
            <a:xfrm>
              <a:off x="3099050" y="3106825"/>
              <a:ext cx="375300" cy="140125"/>
            </a:xfrm>
            <a:custGeom>
              <a:rect b="b" l="l" r="r" t="t"/>
              <a:pathLst>
                <a:path extrusionOk="0" h="5605" w="15012">
                  <a:moveTo>
                    <a:pt x="1" y="1"/>
                  </a:moveTo>
                  <a:cubicBezTo>
                    <a:pt x="1" y="3103"/>
                    <a:pt x="3370" y="5605"/>
                    <a:pt x="7506" y="5605"/>
                  </a:cubicBezTo>
                  <a:cubicBezTo>
                    <a:pt x="11676" y="5605"/>
                    <a:pt x="15011" y="3103"/>
                    <a:pt x="15011"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9"/>
            <p:cNvSpPr/>
            <p:nvPr/>
          </p:nvSpPr>
          <p:spPr>
            <a:xfrm>
              <a:off x="1774775" y="4458625"/>
              <a:ext cx="4042900" cy="236025"/>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9"/>
            <p:cNvSpPr/>
            <p:nvPr/>
          </p:nvSpPr>
          <p:spPr>
            <a:xfrm>
              <a:off x="4573425" y="4565375"/>
              <a:ext cx="376975" cy="23375"/>
            </a:xfrm>
            <a:custGeom>
              <a:rect b="b" l="l" r="r" t="t"/>
              <a:pathLst>
                <a:path extrusionOk="0" h="935" w="15079">
                  <a:moveTo>
                    <a:pt x="7540" y="1"/>
                  </a:moveTo>
                  <a:cubicBezTo>
                    <a:pt x="3370" y="1"/>
                    <a:pt x="1" y="201"/>
                    <a:pt x="1" y="468"/>
                  </a:cubicBezTo>
                  <a:cubicBezTo>
                    <a:pt x="1" y="734"/>
                    <a:pt x="3370" y="935"/>
                    <a:pt x="7540" y="935"/>
                  </a:cubicBezTo>
                  <a:cubicBezTo>
                    <a:pt x="11709" y="935"/>
                    <a:pt x="15078" y="734"/>
                    <a:pt x="15078" y="468"/>
                  </a:cubicBezTo>
                  <a:cubicBezTo>
                    <a:pt x="15078" y="201"/>
                    <a:pt x="11709" y="1"/>
                    <a:pt x="754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9"/>
            <p:cNvSpPr/>
            <p:nvPr/>
          </p:nvSpPr>
          <p:spPr>
            <a:xfrm>
              <a:off x="3192450" y="2792450"/>
              <a:ext cx="2226625" cy="1511100"/>
            </a:xfrm>
            <a:custGeom>
              <a:rect b="b" l="l" r="r" t="t"/>
              <a:pathLst>
                <a:path extrusionOk="0" h="60444" w="89065">
                  <a:moveTo>
                    <a:pt x="11609" y="0"/>
                  </a:moveTo>
                  <a:cubicBezTo>
                    <a:pt x="5171" y="0"/>
                    <a:pt x="1" y="5171"/>
                    <a:pt x="1" y="11608"/>
                  </a:cubicBezTo>
                  <a:lnTo>
                    <a:pt x="1" y="48835"/>
                  </a:lnTo>
                  <a:cubicBezTo>
                    <a:pt x="1" y="55273"/>
                    <a:pt x="5171" y="60443"/>
                    <a:pt x="11609" y="60443"/>
                  </a:cubicBezTo>
                  <a:lnTo>
                    <a:pt x="77456" y="60443"/>
                  </a:lnTo>
                  <a:cubicBezTo>
                    <a:pt x="83894" y="60443"/>
                    <a:pt x="89064" y="55273"/>
                    <a:pt x="89064" y="48835"/>
                  </a:cubicBezTo>
                  <a:lnTo>
                    <a:pt x="89064" y="11608"/>
                  </a:lnTo>
                  <a:cubicBezTo>
                    <a:pt x="89064" y="5171"/>
                    <a:pt x="83894" y="0"/>
                    <a:pt x="774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9"/>
            <p:cNvSpPr/>
            <p:nvPr/>
          </p:nvSpPr>
          <p:spPr>
            <a:xfrm>
              <a:off x="4369125" y="3826525"/>
              <a:ext cx="472850" cy="750550"/>
            </a:xfrm>
            <a:custGeom>
              <a:rect b="b" l="l" r="r" t="t"/>
              <a:pathLst>
                <a:path extrusionOk="0" h="30022" w="18914">
                  <a:moveTo>
                    <a:pt x="0" y="0"/>
                  </a:moveTo>
                  <a:lnTo>
                    <a:pt x="12676" y="30022"/>
                  </a:lnTo>
                  <a:lnTo>
                    <a:pt x="18914" y="30022"/>
                  </a:lnTo>
                  <a:lnTo>
                    <a:pt x="95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9"/>
            <p:cNvSpPr/>
            <p:nvPr/>
          </p:nvSpPr>
          <p:spPr>
            <a:xfrm>
              <a:off x="5455725" y="3471250"/>
              <a:ext cx="10050" cy="76750"/>
            </a:xfrm>
            <a:custGeom>
              <a:rect b="b" l="l" r="r" t="t"/>
              <a:pathLst>
                <a:path extrusionOk="0" h="3070" w="402">
                  <a:moveTo>
                    <a:pt x="1" y="1"/>
                  </a:moveTo>
                  <a:lnTo>
                    <a:pt x="1" y="3070"/>
                  </a:lnTo>
                  <a:lnTo>
                    <a:pt x="401" y="3070"/>
                  </a:lnTo>
                  <a:lnTo>
                    <a:pt x="401"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9"/>
            <p:cNvSpPr/>
            <p:nvPr/>
          </p:nvSpPr>
          <p:spPr>
            <a:xfrm>
              <a:off x="5455725" y="3471250"/>
              <a:ext cx="10050" cy="76750"/>
            </a:xfrm>
            <a:custGeom>
              <a:rect b="b" l="l" r="r" t="t"/>
              <a:pathLst>
                <a:path extrusionOk="0" h="3070" w="402">
                  <a:moveTo>
                    <a:pt x="1" y="1"/>
                  </a:moveTo>
                  <a:lnTo>
                    <a:pt x="1" y="3070"/>
                  </a:lnTo>
                  <a:lnTo>
                    <a:pt x="401" y="3070"/>
                  </a:lnTo>
                  <a:lnTo>
                    <a:pt x="4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9"/>
            <p:cNvSpPr/>
            <p:nvPr/>
          </p:nvSpPr>
          <p:spPr>
            <a:xfrm>
              <a:off x="5455725" y="3145200"/>
              <a:ext cx="10050" cy="274375"/>
            </a:xfrm>
            <a:custGeom>
              <a:rect b="b" l="l" r="r" t="t"/>
              <a:pathLst>
                <a:path extrusionOk="0" h="10975" w="402">
                  <a:moveTo>
                    <a:pt x="1" y="0"/>
                  </a:moveTo>
                  <a:lnTo>
                    <a:pt x="1" y="10975"/>
                  </a:lnTo>
                  <a:lnTo>
                    <a:pt x="401" y="10975"/>
                  </a:lnTo>
                  <a:lnTo>
                    <a:pt x="401"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9"/>
            <p:cNvSpPr/>
            <p:nvPr/>
          </p:nvSpPr>
          <p:spPr>
            <a:xfrm>
              <a:off x="5455725" y="3145200"/>
              <a:ext cx="10050" cy="274375"/>
            </a:xfrm>
            <a:custGeom>
              <a:rect b="b" l="l" r="r" t="t"/>
              <a:pathLst>
                <a:path extrusionOk="0" h="10975" w="402">
                  <a:moveTo>
                    <a:pt x="1" y="0"/>
                  </a:moveTo>
                  <a:lnTo>
                    <a:pt x="1" y="10975"/>
                  </a:lnTo>
                  <a:lnTo>
                    <a:pt x="401" y="10975"/>
                  </a:lnTo>
                  <a:lnTo>
                    <a:pt x="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9"/>
            <p:cNvSpPr/>
            <p:nvPr/>
          </p:nvSpPr>
          <p:spPr>
            <a:xfrm>
              <a:off x="4000525" y="2745750"/>
              <a:ext cx="140950" cy="10025"/>
            </a:xfrm>
            <a:custGeom>
              <a:rect b="b" l="l" r="r" t="t"/>
              <a:pathLst>
                <a:path extrusionOk="0" h="401" w="5638">
                  <a:moveTo>
                    <a:pt x="1" y="0"/>
                  </a:moveTo>
                  <a:lnTo>
                    <a:pt x="1" y="400"/>
                  </a:lnTo>
                  <a:lnTo>
                    <a:pt x="5638" y="400"/>
                  </a:lnTo>
                  <a:lnTo>
                    <a:pt x="5638"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9"/>
            <p:cNvSpPr/>
            <p:nvPr/>
          </p:nvSpPr>
          <p:spPr>
            <a:xfrm>
              <a:off x="4000525" y="2745750"/>
              <a:ext cx="140950" cy="10025"/>
            </a:xfrm>
            <a:custGeom>
              <a:rect b="b" l="l" r="r" t="t"/>
              <a:pathLst>
                <a:path extrusionOk="0" h="401" w="5638">
                  <a:moveTo>
                    <a:pt x="1" y="0"/>
                  </a:moveTo>
                  <a:lnTo>
                    <a:pt x="1" y="400"/>
                  </a:lnTo>
                  <a:lnTo>
                    <a:pt x="5638" y="400"/>
                  </a:lnTo>
                  <a:lnTo>
                    <a:pt x="56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9"/>
            <p:cNvSpPr/>
            <p:nvPr/>
          </p:nvSpPr>
          <p:spPr>
            <a:xfrm>
              <a:off x="4525075" y="3826525"/>
              <a:ext cx="745550" cy="750550"/>
            </a:xfrm>
            <a:custGeom>
              <a:rect b="b" l="l" r="r" t="t"/>
              <a:pathLst>
                <a:path extrusionOk="0" h="30022" w="29822">
                  <a:moveTo>
                    <a:pt x="0" y="0"/>
                  </a:moveTo>
                  <a:lnTo>
                    <a:pt x="12643" y="30022"/>
                  </a:lnTo>
                  <a:lnTo>
                    <a:pt x="29822"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9"/>
            <p:cNvSpPr/>
            <p:nvPr/>
          </p:nvSpPr>
          <p:spPr>
            <a:xfrm>
              <a:off x="4525075" y="3826525"/>
              <a:ext cx="745550" cy="750550"/>
            </a:xfrm>
            <a:custGeom>
              <a:rect b="b" l="l" r="r" t="t"/>
              <a:pathLst>
                <a:path extrusionOk="0" h="30022" w="29822">
                  <a:moveTo>
                    <a:pt x="0" y="0"/>
                  </a:moveTo>
                  <a:lnTo>
                    <a:pt x="12676" y="30022"/>
                  </a:lnTo>
                  <a:lnTo>
                    <a:pt x="298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9"/>
            <p:cNvSpPr/>
            <p:nvPr/>
          </p:nvSpPr>
          <p:spPr>
            <a:xfrm>
              <a:off x="3323375" y="2792450"/>
              <a:ext cx="2095700" cy="1511100"/>
            </a:xfrm>
            <a:custGeom>
              <a:rect b="b" l="l" r="r" t="t"/>
              <a:pathLst>
                <a:path extrusionOk="0" h="60444" w="83828">
                  <a:moveTo>
                    <a:pt x="11609" y="0"/>
                  </a:moveTo>
                  <a:cubicBezTo>
                    <a:pt x="5171" y="0"/>
                    <a:pt x="1" y="5171"/>
                    <a:pt x="1" y="11608"/>
                  </a:cubicBezTo>
                  <a:lnTo>
                    <a:pt x="1" y="48835"/>
                  </a:lnTo>
                  <a:cubicBezTo>
                    <a:pt x="1" y="55273"/>
                    <a:pt x="5171" y="60443"/>
                    <a:pt x="11609" y="60443"/>
                  </a:cubicBezTo>
                  <a:lnTo>
                    <a:pt x="72219" y="60443"/>
                  </a:lnTo>
                  <a:cubicBezTo>
                    <a:pt x="78657" y="60443"/>
                    <a:pt x="83827" y="55273"/>
                    <a:pt x="83827" y="48835"/>
                  </a:cubicBezTo>
                  <a:lnTo>
                    <a:pt x="83827" y="11608"/>
                  </a:lnTo>
                  <a:cubicBezTo>
                    <a:pt x="83827" y="5171"/>
                    <a:pt x="78657" y="0"/>
                    <a:pt x="72219"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9"/>
            <p:cNvSpPr/>
            <p:nvPr/>
          </p:nvSpPr>
          <p:spPr>
            <a:xfrm>
              <a:off x="3323375" y="2792450"/>
              <a:ext cx="2095700" cy="1511100"/>
            </a:xfrm>
            <a:custGeom>
              <a:rect b="b" l="l" r="r" t="t"/>
              <a:pathLst>
                <a:path extrusionOk="0" h="60444" w="83828">
                  <a:moveTo>
                    <a:pt x="11609" y="0"/>
                  </a:moveTo>
                  <a:cubicBezTo>
                    <a:pt x="5171" y="0"/>
                    <a:pt x="1" y="5171"/>
                    <a:pt x="1" y="11608"/>
                  </a:cubicBezTo>
                  <a:lnTo>
                    <a:pt x="1" y="48835"/>
                  </a:lnTo>
                  <a:cubicBezTo>
                    <a:pt x="1" y="55273"/>
                    <a:pt x="5171" y="60443"/>
                    <a:pt x="11609" y="60443"/>
                  </a:cubicBezTo>
                  <a:lnTo>
                    <a:pt x="72219" y="60443"/>
                  </a:lnTo>
                  <a:cubicBezTo>
                    <a:pt x="78657" y="60443"/>
                    <a:pt x="83827" y="55273"/>
                    <a:pt x="83827" y="48835"/>
                  </a:cubicBezTo>
                  <a:lnTo>
                    <a:pt x="83827" y="11608"/>
                  </a:lnTo>
                  <a:cubicBezTo>
                    <a:pt x="83827" y="5171"/>
                    <a:pt x="78657" y="0"/>
                    <a:pt x="72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9"/>
            <p:cNvSpPr/>
            <p:nvPr/>
          </p:nvSpPr>
          <p:spPr>
            <a:xfrm>
              <a:off x="3860425" y="2792450"/>
              <a:ext cx="570425" cy="1511100"/>
            </a:xfrm>
            <a:custGeom>
              <a:rect b="b" l="l" r="r" t="t"/>
              <a:pathLst>
                <a:path extrusionOk="0" h="60444" w="22817">
                  <a:moveTo>
                    <a:pt x="11742" y="0"/>
                  </a:moveTo>
                  <a:lnTo>
                    <a:pt x="1" y="60443"/>
                  </a:lnTo>
                  <a:lnTo>
                    <a:pt x="11075" y="60443"/>
                  </a:lnTo>
                  <a:lnTo>
                    <a:pt x="22817"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9"/>
            <p:cNvSpPr/>
            <p:nvPr/>
          </p:nvSpPr>
          <p:spPr>
            <a:xfrm>
              <a:off x="4230700" y="2792450"/>
              <a:ext cx="451175" cy="1511100"/>
            </a:xfrm>
            <a:custGeom>
              <a:rect b="b" l="l" r="r" t="t"/>
              <a:pathLst>
                <a:path extrusionOk="0" h="60444" w="18047">
                  <a:moveTo>
                    <a:pt x="11742" y="0"/>
                  </a:moveTo>
                  <a:lnTo>
                    <a:pt x="0" y="60443"/>
                  </a:lnTo>
                  <a:lnTo>
                    <a:pt x="6305" y="60443"/>
                  </a:lnTo>
                  <a:lnTo>
                    <a:pt x="18046"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9"/>
            <p:cNvSpPr/>
            <p:nvPr/>
          </p:nvSpPr>
          <p:spPr>
            <a:xfrm>
              <a:off x="4194825" y="3119275"/>
              <a:ext cx="931525" cy="161050"/>
            </a:xfrm>
            <a:custGeom>
              <a:rect b="b" l="l" r="r" t="t"/>
              <a:pathLst>
                <a:path extrusionOk="0" h="6442" w="37261">
                  <a:moveTo>
                    <a:pt x="34048" y="1"/>
                  </a:moveTo>
                  <a:cubicBezTo>
                    <a:pt x="34007" y="1"/>
                    <a:pt x="33966" y="2"/>
                    <a:pt x="33925" y="3"/>
                  </a:cubicBezTo>
                  <a:lnTo>
                    <a:pt x="3103" y="3"/>
                  </a:lnTo>
                  <a:cubicBezTo>
                    <a:pt x="1368" y="37"/>
                    <a:pt x="1" y="1471"/>
                    <a:pt x="1" y="3205"/>
                  </a:cubicBezTo>
                  <a:cubicBezTo>
                    <a:pt x="1" y="4940"/>
                    <a:pt x="1368" y="6374"/>
                    <a:pt x="3103" y="6441"/>
                  </a:cubicBezTo>
                  <a:lnTo>
                    <a:pt x="33925" y="6441"/>
                  </a:lnTo>
                  <a:cubicBezTo>
                    <a:pt x="33946" y="6441"/>
                    <a:pt x="33967" y="6442"/>
                    <a:pt x="33988" y="6442"/>
                  </a:cubicBezTo>
                  <a:cubicBezTo>
                    <a:pt x="35794" y="6442"/>
                    <a:pt x="37261" y="5019"/>
                    <a:pt x="37261" y="3205"/>
                  </a:cubicBezTo>
                  <a:cubicBezTo>
                    <a:pt x="37261" y="1412"/>
                    <a:pt x="35826" y="1"/>
                    <a:pt x="34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9"/>
            <p:cNvSpPr/>
            <p:nvPr/>
          </p:nvSpPr>
          <p:spPr>
            <a:xfrm>
              <a:off x="3581900" y="3119275"/>
              <a:ext cx="510375" cy="161050"/>
            </a:xfrm>
            <a:custGeom>
              <a:rect b="b" l="l" r="r" t="t"/>
              <a:pathLst>
                <a:path extrusionOk="0" h="6442" w="20415">
                  <a:moveTo>
                    <a:pt x="17200" y="1"/>
                  </a:moveTo>
                  <a:cubicBezTo>
                    <a:pt x="17160" y="1"/>
                    <a:pt x="17120" y="2"/>
                    <a:pt x="17079" y="3"/>
                  </a:cubicBezTo>
                  <a:lnTo>
                    <a:pt x="3103" y="3"/>
                  </a:lnTo>
                  <a:cubicBezTo>
                    <a:pt x="1368" y="37"/>
                    <a:pt x="0" y="1471"/>
                    <a:pt x="0" y="3205"/>
                  </a:cubicBezTo>
                  <a:cubicBezTo>
                    <a:pt x="0" y="4940"/>
                    <a:pt x="1368" y="6374"/>
                    <a:pt x="3103" y="6441"/>
                  </a:cubicBezTo>
                  <a:lnTo>
                    <a:pt x="17079" y="6441"/>
                  </a:lnTo>
                  <a:cubicBezTo>
                    <a:pt x="17100" y="6441"/>
                    <a:pt x="17120" y="6442"/>
                    <a:pt x="17141" y="6442"/>
                  </a:cubicBezTo>
                  <a:cubicBezTo>
                    <a:pt x="18915" y="6442"/>
                    <a:pt x="20415" y="5019"/>
                    <a:pt x="20415" y="3205"/>
                  </a:cubicBezTo>
                  <a:cubicBezTo>
                    <a:pt x="20415" y="1412"/>
                    <a:pt x="18948" y="1"/>
                    <a:pt x="172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9"/>
            <p:cNvSpPr/>
            <p:nvPr/>
          </p:nvSpPr>
          <p:spPr>
            <a:xfrm>
              <a:off x="3663625" y="3457875"/>
              <a:ext cx="1462725" cy="161075"/>
            </a:xfrm>
            <a:custGeom>
              <a:rect b="b" l="l" r="r" t="t"/>
              <a:pathLst>
                <a:path extrusionOk="0" h="6443" w="58509">
                  <a:moveTo>
                    <a:pt x="55293" y="0"/>
                  </a:moveTo>
                  <a:cubicBezTo>
                    <a:pt x="55253" y="0"/>
                    <a:pt x="55213" y="1"/>
                    <a:pt x="55173" y="2"/>
                  </a:cubicBezTo>
                  <a:lnTo>
                    <a:pt x="3103" y="2"/>
                  </a:lnTo>
                  <a:cubicBezTo>
                    <a:pt x="1368" y="69"/>
                    <a:pt x="0" y="1503"/>
                    <a:pt x="0" y="3238"/>
                  </a:cubicBezTo>
                  <a:cubicBezTo>
                    <a:pt x="0" y="4972"/>
                    <a:pt x="1368" y="6373"/>
                    <a:pt x="3103" y="6440"/>
                  </a:cubicBezTo>
                  <a:lnTo>
                    <a:pt x="55173" y="6440"/>
                  </a:lnTo>
                  <a:cubicBezTo>
                    <a:pt x="55213" y="6442"/>
                    <a:pt x="55253" y="6442"/>
                    <a:pt x="55293" y="6442"/>
                  </a:cubicBezTo>
                  <a:cubicBezTo>
                    <a:pt x="57073" y="6442"/>
                    <a:pt x="58509" y="5000"/>
                    <a:pt x="58509" y="3238"/>
                  </a:cubicBezTo>
                  <a:cubicBezTo>
                    <a:pt x="58509" y="1443"/>
                    <a:pt x="57073" y="0"/>
                    <a:pt x="552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9"/>
            <p:cNvSpPr/>
            <p:nvPr/>
          </p:nvSpPr>
          <p:spPr>
            <a:xfrm>
              <a:off x="4362450" y="3797275"/>
              <a:ext cx="763900" cy="160250"/>
            </a:xfrm>
            <a:custGeom>
              <a:rect b="b" l="l" r="r" t="t"/>
              <a:pathLst>
                <a:path extrusionOk="0" h="6410" w="30556">
                  <a:moveTo>
                    <a:pt x="27343" y="0"/>
                  </a:moveTo>
                  <a:cubicBezTo>
                    <a:pt x="27302" y="0"/>
                    <a:pt x="27261" y="1"/>
                    <a:pt x="27220" y="3"/>
                  </a:cubicBezTo>
                  <a:lnTo>
                    <a:pt x="3103" y="3"/>
                  </a:lnTo>
                  <a:cubicBezTo>
                    <a:pt x="1368" y="36"/>
                    <a:pt x="1" y="1470"/>
                    <a:pt x="1" y="3205"/>
                  </a:cubicBezTo>
                  <a:cubicBezTo>
                    <a:pt x="1" y="4939"/>
                    <a:pt x="1368" y="6374"/>
                    <a:pt x="3103" y="6407"/>
                  </a:cubicBezTo>
                  <a:lnTo>
                    <a:pt x="27220" y="6407"/>
                  </a:lnTo>
                  <a:cubicBezTo>
                    <a:pt x="27261" y="6409"/>
                    <a:pt x="27302" y="6409"/>
                    <a:pt x="27343" y="6409"/>
                  </a:cubicBezTo>
                  <a:cubicBezTo>
                    <a:pt x="29121" y="6409"/>
                    <a:pt x="30556" y="4998"/>
                    <a:pt x="30556" y="3205"/>
                  </a:cubicBezTo>
                  <a:cubicBezTo>
                    <a:pt x="30556" y="1411"/>
                    <a:pt x="29121" y="0"/>
                    <a:pt x="273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9"/>
            <p:cNvSpPr/>
            <p:nvPr/>
          </p:nvSpPr>
          <p:spPr>
            <a:xfrm>
              <a:off x="3335875" y="2791600"/>
              <a:ext cx="363625" cy="1511950"/>
            </a:xfrm>
            <a:custGeom>
              <a:rect b="b" l="l" r="r" t="t"/>
              <a:pathLst>
                <a:path extrusionOk="0" h="60478" w="14545">
                  <a:moveTo>
                    <a:pt x="6806" y="1"/>
                  </a:moveTo>
                  <a:lnTo>
                    <a:pt x="4504" y="8740"/>
                  </a:lnTo>
                  <a:cubicBezTo>
                    <a:pt x="1269" y="21149"/>
                    <a:pt x="1" y="33992"/>
                    <a:pt x="768" y="46768"/>
                  </a:cubicBezTo>
                  <a:lnTo>
                    <a:pt x="1569" y="60477"/>
                  </a:lnTo>
                  <a:lnTo>
                    <a:pt x="13744" y="60477"/>
                  </a:lnTo>
                  <a:cubicBezTo>
                    <a:pt x="13744" y="60477"/>
                    <a:pt x="9941" y="46301"/>
                    <a:pt x="9941" y="35493"/>
                  </a:cubicBezTo>
                  <a:cubicBezTo>
                    <a:pt x="9941" y="24952"/>
                    <a:pt x="14545" y="34"/>
                    <a:pt x="14545" y="34"/>
                  </a:cubicBezTo>
                  <a:lnTo>
                    <a:pt x="6806" y="1"/>
                  </a:lnTo>
                  <a:close/>
                </a:path>
              </a:pathLst>
            </a:custGeom>
            <a:solidFill>
              <a:srgbClr val="000000">
                <a:alpha val="24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9"/>
            <p:cNvSpPr/>
            <p:nvPr/>
          </p:nvSpPr>
          <p:spPr>
            <a:xfrm>
              <a:off x="2777150" y="4554525"/>
              <a:ext cx="763900" cy="45075"/>
            </a:xfrm>
            <a:custGeom>
              <a:rect b="b" l="l" r="r" t="t"/>
              <a:pathLst>
                <a:path extrusionOk="0" h="1803" w="30556">
                  <a:moveTo>
                    <a:pt x="15278" y="1"/>
                  </a:moveTo>
                  <a:cubicBezTo>
                    <a:pt x="6839" y="1"/>
                    <a:pt x="1" y="435"/>
                    <a:pt x="1" y="902"/>
                  </a:cubicBezTo>
                  <a:cubicBezTo>
                    <a:pt x="1" y="1369"/>
                    <a:pt x="6839" y="1802"/>
                    <a:pt x="15278" y="1802"/>
                  </a:cubicBezTo>
                  <a:cubicBezTo>
                    <a:pt x="23718" y="1802"/>
                    <a:pt x="30556" y="1402"/>
                    <a:pt x="30556" y="902"/>
                  </a:cubicBezTo>
                  <a:cubicBezTo>
                    <a:pt x="30556" y="401"/>
                    <a:pt x="23718" y="1"/>
                    <a:pt x="15278"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9"/>
            <p:cNvSpPr/>
            <p:nvPr/>
          </p:nvSpPr>
          <p:spPr>
            <a:xfrm>
              <a:off x="2783825" y="1661625"/>
              <a:ext cx="626300" cy="337775"/>
            </a:xfrm>
            <a:custGeom>
              <a:rect b="b" l="l" r="r" t="t"/>
              <a:pathLst>
                <a:path extrusionOk="0" h="13511" w="25052">
                  <a:moveTo>
                    <a:pt x="1568" y="1"/>
                  </a:moveTo>
                  <a:lnTo>
                    <a:pt x="1" y="935"/>
                  </a:lnTo>
                  <a:cubicBezTo>
                    <a:pt x="1135" y="3136"/>
                    <a:pt x="2402" y="5271"/>
                    <a:pt x="3837" y="7273"/>
                  </a:cubicBezTo>
                  <a:cubicBezTo>
                    <a:pt x="4570" y="8307"/>
                    <a:pt x="5371" y="9307"/>
                    <a:pt x="6272" y="10208"/>
                  </a:cubicBezTo>
                  <a:cubicBezTo>
                    <a:pt x="6739" y="10708"/>
                    <a:pt x="7239" y="11175"/>
                    <a:pt x="7806" y="11576"/>
                  </a:cubicBezTo>
                  <a:cubicBezTo>
                    <a:pt x="8440" y="12076"/>
                    <a:pt x="9174" y="12476"/>
                    <a:pt x="9974" y="12677"/>
                  </a:cubicBezTo>
                  <a:cubicBezTo>
                    <a:pt x="12443" y="13244"/>
                    <a:pt x="14978" y="13510"/>
                    <a:pt x="17546" y="13510"/>
                  </a:cubicBezTo>
                  <a:cubicBezTo>
                    <a:pt x="18781" y="13510"/>
                    <a:pt x="20048" y="13510"/>
                    <a:pt x="21282" y="13410"/>
                  </a:cubicBezTo>
                  <a:cubicBezTo>
                    <a:pt x="22550" y="13310"/>
                    <a:pt x="23751" y="13210"/>
                    <a:pt x="25052" y="13010"/>
                  </a:cubicBezTo>
                  <a:lnTo>
                    <a:pt x="24485" y="9374"/>
                  </a:lnTo>
                  <a:cubicBezTo>
                    <a:pt x="23384" y="9508"/>
                    <a:pt x="22183" y="9641"/>
                    <a:pt x="21049" y="9708"/>
                  </a:cubicBezTo>
                  <a:cubicBezTo>
                    <a:pt x="19881" y="9808"/>
                    <a:pt x="18714" y="9874"/>
                    <a:pt x="17546" y="9874"/>
                  </a:cubicBezTo>
                  <a:cubicBezTo>
                    <a:pt x="17234" y="9883"/>
                    <a:pt x="16921" y="9888"/>
                    <a:pt x="16609" y="9888"/>
                  </a:cubicBezTo>
                  <a:cubicBezTo>
                    <a:pt x="15756" y="9888"/>
                    <a:pt x="14907" y="9857"/>
                    <a:pt x="14077" y="9808"/>
                  </a:cubicBezTo>
                  <a:cubicBezTo>
                    <a:pt x="12943" y="9741"/>
                    <a:pt x="11842" y="9641"/>
                    <a:pt x="10708" y="9441"/>
                  </a:cubicBezTo>
                  <a:cubicBezTo>
                    <a:pt x="10341" y="9341"/>
                    <a:pt x="9974" y="9174"/>
                    <a:pt x="9674" y="8940"/>
                  </a:cubicBezTo>
                  <a:cubicBezTo>
                    <a:pt x="9207" y="8674"/>
                    <a:pt x="8807" y="8340"/>
                    <a:pt x="8407" y="7973"/>
                  </a:cubicBezTo>
                  <a:cubicBezTo>
                    <a:pt x="7573" y="7206"/>
                    <a:pt x="6772" y="6405"/>
                    <a:pt x="6005" y="5538"/>
                  </a:cubicBezTo>
                  <a:cubicBezTo>
                    <a:pt x="5238" y="4671"/>
                    <a:pt x="4470" y="3737"/>
                    <a:pt x="3737" y="2836"/>
                  </a:cubicBezTo>
                  <a:cubicBezTo>
                    <a:pt x="3003" y="1902"/>
                    <a:pt x="2269" y="935"/>
                    <a:pt x="1568" y="1"/>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9"/>
            <p:cNvSpPr/>
            <p:nvPr/>
          </p:nvSpPr>
          <p:spPr>
            <a:xfrm>
              <a:off x="3316700" y="1876550"/>
              <a:ext cx="235200" cy="199575"/>
            </a:xfrm>
            <a:custGeom>
              <a:rect b="b" l="l" r="r" t="t"/>
              <a:pathLst>
                <a:path extrusionOk="0" h="7983" w="9408">
                  <a:moveTo>
                    <a:pt x="3377" y="1"/>
                  </a:moveTo>
                  <a:cubicBezTo>
                    <a:pt x="1498" y="1"/>
                    <a:pt x="1" y="477"/>
                    <a:pt x="1" y="477"/>
                  </a:cubicBezTo>
                  <a:lnTo>
                    <a:pt x="2169" y="7982"/>
                  </a:lnTo>
                  <a:cubicBezTo>
                    <a:pt x="2169" y="7982"/>
                    <a:pt x="5605" y="7015"/>
                    <a:pt x="6972" y="5581"/>
                  </a:cubicBezTo>
                  <a:cubicBezTo>
                    <a:pt x="8373" y="4046"/>
                    <a:pt x="9407" y="2178"/>
                    <a:pt x="7473" y="1011"/>
                  </a:cubicBezTo>
                  <a:cubicBezTo>
                    <a:pt x="6173" y="231"/>
                    <a:pt x="4683" y="1"/>
                    <a:pt x="337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9"/>
            <p:cNvSpPr/>
            <p:nvPr/>
          </p:nvSpPr>
          <p:spPr>
            <a:xfrm>
              <a:off x="2757975" y="1616600"/>
              <a:ext cx="90925" cy="81750"/>
            </a:xfrm>
            <a:custGeom>
              <a:rect b="b" l="l" r="r" t="t"/>
              <a:pathLst>
                <a:path extrusionOk="0" h="3270" w="3637">
                  <a:moveTo>
                    <a:pt x="3636" y="0"/>
                  </a:moveTo>
                  <a:lnTo>
                    <a:pt x="0" y="434"/>
                  </a:lnTo>
                  <a:cubicBezTo>
                    <a:pt x="234" y="1468"/>
                    <a:pt x="701" y="2436"/>
                    <a:pt x="1335" y="3269"/>
                  </a:cubicBezTo>
                  <a:lnTo>
                    <a:pt x="2869" y="2569"/>
                  </a:lnTo>
                  <a:lnTo>
                    <a:pt x="3636"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9"/>
            <p:cNvSpPr/>
            <p:nvPr/>
          </p:nvSpPr>
          <p:spPr>
            <a:xfrm>
              <a:off x="2757975" y="1540700"/>
              <a:ext cx="90925" cy="86775"/>
            </a:xfrm>
            <a:custGeom>
              <a:rect b="b" l="l" r="r" t="t"/>
              <a:pathLst>
                <a:path extrusionOk="0" h="3471" w="3637">
                  <a:moveTo>
                    <a:pt x="3370" y="1"/>
                  </a:moveTo>
                  <a:lnTo>
                    <a:pt x="367" y="568"/>
                  </a:lnTo>
                  <a:lnTo>
                    <a:pt x="0" y="3470"/>
                  </a:lnTo>
                  <a:lnTo>
                    <a:pt x="3636" y="3036"/>
                  </a:lnTo>
                  <a:lnTo>
                    <a:pt x="3370"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9"/>
            <p:cNvSpPr/>
            <p:nvPr/>
          </p:nvSpPr>
          <p:spPr>
            <a:xfrm>
              <a:off x="3794450" y="1308875"/>
              <a:ext cx="280325" cy="246625"/>
            </a:xfrm>
            <a:custGeom>
              <a:rect b="b" l="l" r="r" t="t"/>
              <a:pathLst>
                <a:path extrusionOk="0" h="9865" w="11213">
                  <a:moveTo>
                    <a:pt x="3116" y="0"/>
                  </a:moveTo>
                  <a:cubicBezTo>
                    <a:pt x="0" y="0"/>
                    <a:pt x="2393" y="5447"/>
                    <a:pt x="205" y="6872"/>
                  </a:cubicBezTo>
                  <a:lnTo>
                    <a:pt x="1839" y="8774"/>
                  </a:lnTo>
                  <a:cubicBezTo>
                    <a:pt x="1856" y="8773"/>
                    <a:pt x="1874" y="8773"/>
                    <a:pt x="1891" y="8773"/>
                  </a:cubicBezTo>
                  <a:cubicBezTo>
                    <a:pt x="3267" y="8773"/>
                    <a:pt x="5005" y="9865"/>
                    <a:pt x="6268" y="9865"/>
                  </a:cubicBezTo>
                  <a:cubicBezTo>
                    <a:pt x="6499" y="9865"/>
                    <a:pt x="6715" y="9828"/>
                    <a:pt x="6909" y="9741"/>
                  </a:cubicBezTo>
                  <a:cubicBezTo>
                    <a:pt x="8210" y="9174"/>
                    <a:pt x="8144" y="7439"/>
                    <a:pt x="7243" y="6906"/>
                  </a:cubicBezTo>
                  <a:cubicBezTo>
                    <a:pt x="8711" y="6539"/>
                    <a:pt x="11212" y="5705"/>
                    <a:pt x="10112" y="3136"/>
                  </a:cubicBezTo>
                  <a:cubicBezTo>
                    <a:pt x="9694" y="2190"/>
                    <a:pt x="8959" y="1891"/>
                    <a:pt x="8198" y="1891"/>
                  </a:cubicBezTo>
                  <a:cubicBezTo>
                    <a:pt x="6892" y="1891"/>
                    <a:pt x="5508" y="2769"/>
                    <a:pt x="5508" y="2769"/>
                  </a:cubicBezTo>
                  <a:cubicBezTo>
                    <a:pt x="5508" y="2769"/>
                    <a:pt x="6376" y="67"/>
                    <a:pt x="3173" y="1"/>
                  </a:cubicBezTo>
                  <a:cubicBezTo>
                    <a:pt x="3154" y="0"/>
                    <a:pt x="3135" y="0"/>
                    <a:pt x="31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9"/>
            <p:cNvSpPr/>
            <p:nvPr/>
          </p:nvSpPr>
          <p:spPr>
            <a:xfrm>
              <a:off x="3779525" y="1426500"/>
              <a:ext cx="140925" cy="137225"/>
            </a:xfrm>
            <a:custGeom>
              <a:rect b="b" l="l" r="r" t="t"/>
              <a:pathLst>
                <a:path extrusionOk="0" h="5489" w="5637">
                  <a:moveTo>
                    <a:pt x="1670" y="0"/>
                  </a:moveTo>
                  <a:cubicBezTo>
                    <a:pt x="324" y="0"/>
                    <a:pt x="1" y="2367"/>
                    <a:pt x="1" y="2367"/>
                  </a:cubicBezTo>
                  <a:lnTo>
                    <a:pt x="3270" y="5403"/>
                  </a:lnTo>
                  <a:cubicBezTo>
                    <a:pt x="3588" y="5456"/>
                    <a:pt x="3888" y="5488"/>
                    <a:pt x="4157" y="5488"/>
                  </a:cubicBezTo>
                  <a:cubicBezTo>
                    <a:pt x="5072" y="5488"/>
                    <a:pt x="5637" y="5113"/>
                    <a:pt x="5405" y="3902"/>
                  </a:cubicBezTo>
                  <a:cubicBezTo>
                    <a:pt x="5071" y="2167"/>
                    <a:pt x="3837" y="733"/>
                    <a:pt x="2169" y="99"/>
                  </a:cubicBezTo>
                  <a:cubicBezTo>
                    <a:pt x="1989" y="31"/>
                    <a:pt x="1823" y="0"/>
                    <a:pt x="16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9"/>
            <p:cNvSpPr/>
            <p:nvPr/>
          </p:nvSpPr>
          <p:spPr>
            <a:xfrm>
              <a:off x="2747975" y="4045000"/>
              <a:ext cx="106750" cy="217675"/>
            </a:xfrm>
            <a:custGeom>
              <a:rect b="b" l="l" r="r" t="t"/>
              <a:pathLst>
                <a:path extrusionOk="0" h="8707" w="4270">
                  <a:moveTo>
                    <a:pt x="701" y="1"/>
                  </a:moveTo>
                  <a:lnTo>
                    <a:pt x="0" y="8307"/>
                  </a:lnTo>
                  <a:lnTo>
                    <a:pt x="3569" y="8707"/>
                  </a:lnTo>
                  <a:lnTo>
                    <a:pt x="4270" y="401"/>
                  </a:lnTo>
                  <a:lnTo>
                    <a:pt x="701"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9"/>
            <p:cNvSpPr/>
            <p:nvPr/>
          </p:nvSpPr>
          <p:spPr>
            <a:xfrm>
              <a:off x="3320050" y="4292675"/>
              <a:ext cx="109250" cy="213525"/>
            </a:xfrm>
            <a:custGeom>
              <a:rect b="b" l="l" r="r" t="t"/>
              <a:pathLst>
                <a:path extrusionOk="0" h="8541" w="4370">
                  <a:moveTo>
                    <a:pt x="0" y="1"/>
                  </a:moveTo>
                  <a:lnTo>
                    <a:pt x="801" y="8373"/>
                  </a:lnTo>
                  <a:lnTo>
                    <a:pt x="4370" y="8540"/>
                  </a:lnTo>
                  <a:lnTo>
                    <a:pt x="3603" y="168"/>
                  </a:lnTo>
                  <a:lnTo>
                    <a:pt x="0"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9"/>
            <p:cNvSpPr/>
            <p:nvPr/>
          </p:nvSpPr>
          <p:spPr>
            <a:xfrm>
              <a:off x="3199950" y="4474475"/>
              <a:ext cx="256875" cy="102600"/>
            </a:xfrm>
            <a:custGeom>
              <a:rect b="b" l="l" r="r" t="t"/>
              <a:pathLst>
                <a:path extrusionOk="0" h="4104" w="10275">
                  <a:moveTo>
                    <a:pt x="5471" y="1"/>
                  </a:moveTo>
                  <a:cubicBezTo>
                    <a:pt x="5238" y="1"/>
                    <a:pt x="5038" y="101"/>
                    <a:pt x="4838" y="234"/>
                  </a:cubicBezTo>
                  <a:cubicBezTo>
                    <a:pt x="3904" y="1035"/>
                    <a:pt x="3470" y="1869"/>
                    <a:pt x="635" y="2469"/>
                  </a:cubicBezTo>
                  <a:cubicBezTo>
                    <a:pt x="1" y="2603"/>
                    <a:pt x="101" y="4104"/>
                    <a:pt x="1602" y="4104"/>
                  </a:cubicBezTo>
                  <a:cubicBezTo>
                    <a:pt x="3103" y="4104"/>
                    <a:pt x="4704" y="4004"/>
                    <a:pt x="5805" y="4004"/>
                  </a:cubicBezTo>
                  <a:cubicBezTo>
                    <a:pt x="7573" y="4004"/>
                    <a:pt x="8273" y="4070"/>
                    <a:pt x="9674" y="4104"/>
                  </a:cubicBezTo>
                  <a:cubicBezTo>
                    <a:pt x="10008" y="4104"/>
                    <a:pt x="10275" y="3803"/>
                    <a:pt x="10241" y="3470"/>
                  </a:cubicBezTo>
                  <a:lnTo>
                    <a:pt x="9774" y="267"/>
                  </a:lnTo>
                  <a:cubicBezTo>
                    <a:pt x="9774" y="101"/>
                    <a:pt x="9641" y="1"/>
                    <a:pt x="95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9"/>
            <p:cNvSpPr/>
            <p:nvPr/>
          </p:nvSpPr>
          <p:spPr>
            <a:xfrm>
              <a:off x="2601200" y="4207450"/>
              <a:ext cx="274375" cy="127275"/>
            </a:xfrm>
            <a:custGeom>
              <a:rect b="b" l="l" r="r" t="t"/>
              <a:pathLst>
                <a:path extrusionOk="0" h="5091" w="10975">
                  <a:moveTo>
                    <a:pt x="9826" y="1"/>
                  </a:moveTo>
                  <a:cubicBezTo>
                    <a:pt x="9809" y="1"/>
                    <a:pt x="9791" y="3"/>
                    <a:pt x="9774" y="7"/>
                  </a:cubicBezTo>
                  <a:lnTo>
                    <a:pt x="5738" y="474"/>
                  </a:lnTo>
                  <a:cubicBezTo>
                    <a:pt x="5538" y="508"/>
                    <a:pt x="5337" y="608"/>
                    <a:pt x="5171" y="775"/>
                  </a:cubicBezTo>
                  <a:cubicBezTo>
                    <a:pt x="4303" y="1675"/>
                    <a:pt x="3336" y="2643"/>
                    <a:pt x="601" y="3577"/>
                  </a:cubicBezTo>
                  <a:cubicBezTo>
                    <a:pt x="1" y="3766"/>
                    <a:pt x="208" y="5091"/>
                    <a:pt x="1504" y="5091"/>
                  </a:cubicBezTo>
                  <a:cubicBezTo>
                    <a:pt x="1578" y="5091"/>
                    <a:pt x="1654" y="5087"/>
                    <a:pt x="1735" y="5078"/>
                  </a:cubicBezTo>
                  <a:cubicBezTo>
                    <a:pt x="3203" y="4911"/>
                    <a:pt x="5471" y="4511"/>
                    <a:pt x="6538" y="4410"/>
                  </a:cubicBezTo>
                  <a:cubicBezTo>
                    <a:pt x="8340" y="4177"/>
                    <a:pt x="9007" y="4177"/>
                    <a:pt x="10408" y="4044"/>
                  </a:cubicBezTo>
                  <a:cubicBezTo>
                    <a:pt x="10741" y="4010"/>
                    <a:pt x="10975" y="3677"/>
                    <a:pt x="10908" y="3343"/>
                  </a:cubicBezTo>
                  <a:lnTo>
                    <a:pt x="10074" y="207"/>
                  </a:lnTo>
                  <a:cubicBezTo>
                    <a:pt x="10045" y="92"/>
                    <a:pt x="9941" y="1"/>
                    <a:pt x="98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9"/>
            <p:cNvSpPr/>
            <p:nvPr/>
          </p:nvSpPr>
          <p:spPr>
            <a:xfrm>
              <a:off x="2756300" y="4045000"/>
              <a:ext cx="99275" cy="116775"/>
            </a:xfrm>
            <a:custGeom>
              <a:rect b="b" l="l" r="r" t="t"/>
              <a:pathLst>
                <a:path extrusionOk="0" h="4671" w="3971">
                  <a:moveTo>
                    <a:pt x="368" y="1"/>
                  </a:moveTo>
                  <a:lnTo>
                    <a:pt x="1" y="4270"/>
                  </a:lnTo>
                  <a:lnTo>
                    <a:pt x="3570" y="4671"/>
                  </a:lnTo>
                  <a:lnTo>
                    <a:pt x="3970" y="401"/>
                  </a:lnTo>
                  <a:lnTo>
                    <a:pt x="368" y="1"/>
                  </a:lnTo>
                  <a:close/>
                </a:path>
              </a:pathLst>
            </a:custGeom>
            <a:solidFill>
              <a:srgbClr val="EA7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9"/>
            <p:cNvSpPr/>
            <p:nvPr/>
          </p:nvSpPr>
          <p:spPr>
            <a:xfrm>
              <a:off x="3320050" y="4292675"/>
              <a:ext cx="100100" cy="111775"/>
            </a:xfrm>
            <a:custGeom>
              <a:rect b="b" l="l" r="r" t="t"/>
              <a:pathLst>
                <a:path extrusionOk="0" h="4471" w="4004">
                  <a:moveTo>
                    <a:pt x="0" y="1"/>
                  </a:moveTo>
                  <a:lnTo>
                    <a:pt x="400" y="4304"/>
                  </a:lnTo>
                  <a:lnTo>
                    <a:pt x="4003" y="4471"/>
                  </a:lnTo>
                  <a:lnTo>
                    <a:pt x="3603" y="168"/>
                  </a:lnTo>
                  <a:lnTo>
                    <a:pt x="0" y="1"/>
                  </a:lnTo>
                  <a:close/>
                </a:path>
              </a:pathLst>
            </a:custGeom>
            <a:solidFill>
              <a:srgbClr val="EA7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9"/>
            <p:cNvSpPr/>
            <p:nvPr/>
          </p:nvSpPr>
          <p:spPr>
            <a:xfrm>
              <a:off x="3310025" y="1878450"/>
              <a:ext cx="562925" cy="633825"/>
            </a:xfrm>
            <a:custGeom>
              <a:rect b="b" l="l" r="r" t="t"/>
              <a:pathLst>
                <a:path extrusionOk="0" h="25353" w="22517">
                  <a:moveTo>
                    <a:pt x="4271" y="1"/>
                  </a:moveTo>
                  <a:cubicBezTo>
                    <a:pt x="4271" y="1"/>
                    <a:pt x="2436" y="101"/>
                    <a:pt x="1" y="21349"/>
                  </a:cubicBezTo>
                  <a:lnTo>
                    <a:pt x="14044" y="25352"/>
                  </a:lnTo>
                  <a:cubicBezTo>
                    <a:pt x="15445" y="19548"/>
                    <a:pt x="16446" y="16012"/>
                    <a:pt x="22517" y="5038"/>
                  </a:cubicBezTo>
                  <a:cubicBezTo>
                    <a:pt x="20649" y="4070"/>
                    <a:pt x="18714" y="3236"/>
                    <a:pt x="16746" y="2536"/>
                  </a:cubicBezTo>
                  <a:cubicBezTo>
                    <a:pt x="14678" y="1802"/>
                    <a:pt x="12543" y="1201"/>
                    <a:pt x="10375" y="734"/>
                  </a:cubicBezTo>
                  <a:cubicBezTo>
                    <a:pt x="7540" y="234"/>
                    <a:pt x="4271" y="1"/>
                    <a:pt x="4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9"/>
            <p:cNvSpPr/>
            <p:nvPr/>
          </p:nvSpPr>
          <p:spPr>
            <a:xfrm>
              <a:off x="3499350" y="1758375"/>
              <a:ext cx="264375" cy="213625"/>
            </a:xfrm>
            <a:custGeom>
              <a:rect b="b" l="l" r="r" t="t"/>
              <a:pathLst>
                <a:path extrusionOk="0" h="8545" w="10575">
                  <a:moveTo>
                    <a:pt x="10574" y="0"/>
                  </a:moveTo>
                  <a:lnTo>
                    <a:pt x="5704" y="2202"/>
                  </a:lnTo>
                  <a:cubicBezTo>
                    <a:pt x="5672" y="3887"/>
                    <a:pt x="5261" y="5542"/>
                    <a:pt x="3003" y="5542"/>
                  </a:cubicBezTo>
                  <a:cubicBezTo>
                    <a:pt x="2938" y="5542"/>
                    <a:pt x="2871" y="5540"/>
                    <a:pt x="2802" y="5537"/>
                  </a:cubicBezTo>
                  <a:lnTo>
                    <a:pt x="2802" y="5537"/>
                  </a:lnTo>
                  <a:cubicBezTo>
                    <a:pt x="2802" y="5538"/>
                    <a:pt x="0" y="7005"/>
                    <a:pt x="4203" y="8206"/>
                  </a:cubicBezTo>
                  <a:cubicBezTo>
                    <a:pt x="5053" y="8450"/>
                    <a:pt x="5770" y="8545"/>
                    <a:pt x="6371" y="8545"/>
                  </a:cubicBezTo>
                  <a:cubicBezTo>
                    <a:pt x="8486" y="8545"/>
                    <a:pt x="9173" y="7372"/>
                    <a:pt x="9173" y="7372"/>
                  </a:cubicBezTo>
                  <a:cubicBezTo>
                    <a:pt x="8139" y="5604"/>
                    <a:pt x="9607" y="1935"/>
                    <a:pt x="10574" y="0"/>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9"/>
            <p:cNvSpPr/>
            <p:nvPr/>
          </p:nvSpPr>
          <p:spPr>
            <a:xfrm>
              <a:off x="3375925" y="1883450"/>
              <a:ext cx="435325" cy="163800"/>
            </a:xfrm>
            <a:custGeom>
              <a:rect b="b" l="l" r="r" t="t"/>
              <a:pathLst>
                <a:path extrusionOk="0" h="6552" w="17413">
                  <a:moveTo>
                    <a:pt x="3803" y="1"/>
                  </a:moveTo>
                  <a:lnTo>
                    <a:pt x="3803" y="1"/>
                  </a:lnTo>
                  <a:cubicBezTo>
                    <a:pt x="2936" y="701"/>
                    <a:pt x="0" y="3937"/>
                    <a:pt x="7639" y="5905"/>
                  </a:cubicBezTo>
                  <a:cubicBezTo>
                    <a:pt x="9441" y="6366"/>
                    <a:pt x="10915" y="6551"/>
                    <a:pt x="12119" y="6551"/>
                  </a:cubicBezTo>
                  <a:cubicBezTo>
                    <a:pt x="16401" y="6551"/>
                    <a:pt x="17282" y="4217"/>
                    <a:pt x="17413" y="3670"/>
                  </a:cubicBezTo>
                  <a:cubicBezTo>
                    <a:pt x="16479" y="3236"/>
                    <a:pt x="15311" y="2769"/>
                    <a:pt x="14110" y="2369"/>
                  </a:cubicBezTo>
                  <a:cubicBezTo>
                    <a:pt x="12042" y="1602"/>
                    <a:pt x="9907" y="1001"/>
                    <a:pt x="7739" y="568"/>
                  </a:cubicBezTo>
                  <a:cubicBezTo>
                    <a:pt x="6405" y="301"/>
                    <a:pt x="4937" y="134"/>
                    <a:pt x="3803" y="1"/>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9"/>
            <p:cNvSpPr/>
            <p:nvPr/>
          </p:nvSpPr>
          <p:spPr>
            <a:xfrm>
              <a:off x="3639425" y="1780875"/>
              <a:ext cx="75100" cy="63200"/>
            </a:xfrm>
            <a:custGeom>
              <a:rect b="b" l="l" r="r" t="t"/>
              <a:pathLst>
                <a:path extrusionOk="0" h="2528" w="3004">
                  <a:moveTo>
                    <a:pt x="3003" y="1"/>
                  </a:moveTo>
                  <a:lnTo>
                    <a:pt x="101" y="1335"/>
                  </a:lnTo>
                  <a:cubicBezTo>
                    <a:pt x="101" y="1735"/>
                    <a:pt x="68" y="2136"/>
                    <a:pt x="1" y="2503"/>
                  </a:cubicBezTo>
                  <a:cubicBezTo>
                    <a:pt x="114" y="2519"/>
                    <a:pt x="237" y="2528"/>
                    <a:pt x="366" y="2528"/>
                  </a:cubicBezTo>
                  <a:cubicBezTo>
                    <a:pt x="1268" y="2528"/>
                    <a:pt x="2482" y="2123"/>
                    <a:pt x="2803" y="1335"/>
                  </a:cubicBezTo>
                  <a:cubicBezTo>
                    <a:pt x="2936" y="901"/>
                    <a:pt x="3003" y="468"/>
                    <a:pt x="3003" y="1"/>
                  </a:cubicBezTo>
                  <a:close/>
                </a:path>
              </a:pathLst>
            </a:custGeom>
            <a:solidFill>
              <a:srgbClr val="EA7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9"/>
            <p:cNvSpPr/>
            <p:nvPr/>
          </p:nvSpPr>
          <p:spPr>
            <a:xfrm>
              <a:off x="3538525" y="1491400"/>
              <a:ext cx="291400" cy="337650"/>
            </a:xfrm>
            <a:custGeom>
              <a:rect b="b" l="l" r="r" t="t"/>
              <a:pathLst>
                <a:path extrusionOk="0" h="13506" w="11656">
                  <a:moveTo>
                    <a:pt x="6124" y="0"/>
                  </a:moveTo>
                  <a:cubicBezTo>
                    <a:pt x="5791" y="0"/>
                    <a:pt x="5450" y="34"/>
                    <a:pt x="5104" y="105"/>
                  </a:cubicBezTo>
                  <a:cubicBezTo>
                    <a:pt x="1402" y="872"/>
                    <a:pt x="1" y="6009"/>
                    <a:pt x="168" y="9278"/>
                  </a:cubicBezTo>
                  <a:cubicBezTo>
                    <a:pt x="308" y="11851"/>
                    <a:pt x="2351" y="13506"/>
                    <a:pt x="4651" y="13506"/>
                  </a:cubicBezTo>
                  <a:cubicBezTo>
                    <a:pt x="5632" y="13506"/>
                    <a:pt x="6659" y="13205"/>
                    <a:pt x="7606" y="12547"/>
                  </a:cubicBezTo>
                  <a:cubicBezTo>
                    <a:pt x="9708" y="11079"/>
                    <a:pt x="9975" y="9578"/>
                    <a:pt x="10842" y="6109"/>
                  </a:cubicBezTo>
                  <a:cubicBezTo>
                    <a:pt x="11655" y="2946"/>
                    <a:pt x="9231" y="0"/>
                    <a:pt x="6124" y="0"/>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9"/>
            <p:cNvSpPr/>
            <p:nvPr/>
          </p:nvSpPr>
          <p:spPr>
            <a:xfrm>
              <a:off x="3720325" y="1520425"/>
              <a:ext cx="189325" cy="252625"/>
            </a:xfrm>
            <a:custGeom>
              <a:rect b="b" l="l" r="r" t="t"/>
              <a:pathLst>
                <a:path extrusionOk="0" h="10105" w="7573">
                  <a:moveTo>
                    <a:pt x="5059" y="0"/>
                  </a:moveTo>
                  <a:cubicBezTo>
                    <a:pt x="3579" y="0"/>
                    <a:pt x="1683" y="921"/>
                    <a:pt x="1035" y="1946"/>
                  </a:cubicBezTo>
                  <a:cubicBezTo>
                    <a:pt x="1" y="3581"/>
                    <a:pt x="2069" y="4781"/>
                    <a:pt x="2069" y="4781"/>
                  </a:cubicBezTo>
                  <a:cubicBezTo>
                    <a:pt x="568" y="6216"/>
                    <a:pt x="1402" y="7750"/>
                    <a:pt x="2436" y="8284"/>
                  </a:cubicBezTo>
                  <a:lnTo>
                    <a:pt x="1802" y="9685"/>
                  </a:lnTo>
                  <a:cubicBezTo>
                    <a:pt x="2191" y="9983"/>
                    <a:pt x="2518" y="10104"/>
                    <a:pt x="2792" y="10104"/>
                  </a:cubicBezTo>
                  <a:cubicBezTo>
                    <a:pt x="4025" y="10104"/>
                    <a:pt x="4204" y="7650"/>
                    <a:pt x="4204" y="7650"/>
                  </a:cubicBezTo>
                  <a:cubicBezTo>
                    <a:pt x="7206" y="6816"/>
                    <a:pt x="5538" y="4248"/>
                    <a:pt x="5538" y="4248"/>
                  </a:cubicBezTo>
                  <a:cubicBezTo>
                    <a:pt x="5538" y="4248"/>
                    <a:pt x="7573" y="3347"/>
                    <a:pt x="6906" y="1146"/>
                  </a:cubicBezTo>
                  <a:cubicBezTo>
                    <a:pt x="6669" y="325"/>
                    <a:pt x="5938" y="0"/>
                    <a:pt x="50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9"/>
            <p:cNvSpPr/>
            <p:nvPr/>
          </p:nvSpPr>
          <p:spPr>
            <a:xfrm>
              <a:off x="3742375" y="1686550"/>
              <a:ext cx="73600" cy="81075"/>
            </a:xfrm>
            <a:custGeom>
              <a:rect b="b" l="l" r="r" t="t"/>
              <a:pathLst>
                <a:path extrusionOk="0" h="3243" w="2944">
                  <a:moveTo>
                    <a:pt x="1581" y="1"/>
                  </a:moveTo>
                  <a:cubicBezTo>
                    <a:pt x="1550" y="1"/>
                    <a:pt x="1518" y="2"/>
                    <a:pt x="1487" y="4"/>
                  </a:cubicBezTo>
                  <a:cubicBezTo>
                    <a:pt x="586" y="71"/>
                    <a:pt x="119" y="1239"/>
                    <a:pt x="53" y="2006"/>
                  </a:cubicBezTo>
                  <a:cubicBezTo>
                    <a:pt x="0" y="2686"/>
                    <a:pt x="358" y="3243"/>
                    <a:pt x="917" y="3243"/>
                  </a:cubicBezTo>
                  <a:cubicBezTo>
                    <a:pt x="1071" y="3243"/>
                    <a:pt x="1240" y="3200"/>
                    <a:pt x="1420" y="3107"/>
                  </a:cubicBezTo>
                  <a:cubicBezTo>
                    <a:pt x="2021" y="2773"/>
                    <a:pt x="2454" y="2239"/>
                    <a:pt x="2654" y="1572"/>
                  </a:cubicBezTo>
                  <a:cubicBezTo>
                    <a:pt x="2943" y="802"/>
                    <a:pt x="2367" y="1"/>
                    <a:pt x="1581" y="1"/>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9"/>
            <p:cNvSpPr/>
            <p:nvPr/>
          </p:nvSpPr>
          <p:spPr>
            <a:xfrm>
              <a:off x="2727950" y="2412175"/>
              <a:ext cx="839800" cy="1724575"/>
            </a:xfrm>
            <a:custGeom>
              <a:rect b="b" l="l" r="r" t="t"/>
              <a:pathLst>
                <a:path extrusionOk="0" h="68983" w="33592">
                  <a:moveTo>
                    <a:pt x="23284" y="0"/>
                  </a:moveTo>
                  <a:cubicBezTo>
                    <a:pt x="23284" y="0"/>
                    <a:pt x="6939" y="19281"/>
                    <a:pt x="4170" y="29888"/>
                  </a:cubicBezTo>
                  <a:cubicBezTo>
                    <a:pt x="1302" y="40963"/>
                    <a:pt x="1" y="68249"/>
                    <a:pt x="1" y="68249"/>
                  </a:cubicBezTo>
                  <a:lnTo>
                    <a:pt x="5638" y="68983"/>
                  </a:lnTo>
                  <a:cubicBezTo>
                    <a:pt x="5638" y="68983"/>
                    <a:pt x="9374" y="43998"/>
                    <a:pt x="14111" y="33824"/>
                  </a:cubicBezTo>
                  <a:cubicBezTo>
                    <a:pt x="19114" y="22983"/>
                    <a:pt x="33591" y="2936"/>
                    <a:pt x="33591" y="2936"/>
                  </a:cubicBezTo>
                  <a:lnTo>
                    <a:pt x="23284"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9"/>
            <p:cNvSpPr/>
            <p:nvPr/>
          </p:nvSpPr>
          <p:spPr>
            <a:xfrm>
              <a:off x="2705425" y="4066675"/>
              <a:ext cx="196850" cy="72600"/>
            </a:xfrm>
            <a:custGeom>
              <a:rect b="b" l="l" r="r" t="t"/>
              <a:pathLst>
                <a:path extrusionOk="0" h="2904" w="7874">
                  <a:moveTo>
                    <a:pt x="1" y="1"/>
                  </a:moveTo>
                  <a:lnTo>
                    <a:pt x="134" y="1969"/>
                  </a:lnTo>
                  <a:lnTo>
                    <a:pt x="7273" y="2903"/>
                  </a:lnTo>
                  <a:lnTo>
                    <a:pt x="7873" y="1602"/>
                  </a:lnTo>
                  <a:lnTo>
                    <a:pt x="1"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9"/>
            <p:cNvSpPr/>
            <p:nvPr/>
          </p:nvSpPr>
          <p:spPr>
            <a:xfrm>
              <a:off x="2705425" y="4066675"/>
              <a:ext cx="196850" cy="72600"/>
            </a:xfrm>
            <a:custGeom>
              <a:rect b="b" l="l" r="r" t="t"/>
              <a:pathLst>
                <a:path extrusionOk="0" h="2904" w="7874">
                  <a:moveTo>
                    <a:pt x="1" y="1"/>
                  </a:moveTo>
                  <a:lnTo>
                    <a:pt x="134" y="1969"/>
                  </a:lnTo>
                  <a:lnTo>
                    <a:pt x="7273" y="2903"/>
                  </a:lnTo>
                  <a:lnTo>
                    <a:pt x="7873" y="1602"/>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9"/>
            <p:cNvSpPr/>
            <p:nvPr/>
          </p:nvSpPr>
          <p:spPr>
            <a:xfrm>
              <a:off x="3227475" y="2631500"/>
              <a:ext cx="156800" cy="360275"/>
            </a:xfrm>
            <a:custGeom>
              <a:rect b="b" l="l" r="r" t="t"/>
              <a:pathLst>
                <a:path extrusionOk="0" h="14411" w="6272">
                  <a:moveTo>
                    <a:pt x="3003" y="0"/>
                  </a:moveTo>
                  <a:cubicBezTo>
                    <a:pt x="1668" y="4737"/>
                    <a:pt x="668" y="9540"/>
                    <a:pt x="1" y="14411"/>
                  </a:cubicBezTo>
                  <a:lnTo>
                    <a:pt x="1" y="14411"/>
                  </a:lnTo>
                  <a:cubicBezTo>
                    <a:pt x="1502" y="12009"/>
                    <a:pt x="3069" y="9540"/>
                    <a:pt x="4604" y="7239"/>
                  </a:cubicBezTo>
                  <a:cubicBezTo>
                    <a:pt x="5138" y="6004"/>
                    <a:pt x="5705" y="4804"/>
                    <a:pt x="6272" y="3603"/>
                  </a:cubicBezTo>
                  <a:lnTo>
                    <a:pt x="6272" y="3569"/>
                  </a:lnTo>
                  <a:lnTo>
                    <a:pt x="3003" y="0"/>
                  </a:lnTo>
                  <a:close/>
                </a:path>
              </a:pathLst>
            </a:custGeom>
            <a:solidFill>
              <a:srgbClr val="000000">
                <a:alpha val="41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9"/>
            <p:cNvSpPr/>
            <p:nvPr/>
          </p:nvSpPr>
          <p:spPr>
            <a:xfrm>
              <a:off x="3207450" y="2438850"/>
              <a:ext cx="522075" cy="1933075"/>
            </a:xfrm>
            <a:custGeom>
              <a:rect b="b" l="l" r="r" t="t"/>
              <a:pathLst>
                <a:path extrusionOk="0" h="77323" w="20883">
                  <a:moveTo>
                    <a:pt x="7807" y="1"/>
                  </a:moveTo>
                  <a:cubicBezTo>
                    <a:pt x="7807" y="1"/>
                    <a:pt x="3070" y="24318"/>
                    <a:pt x="1369" y="38328"/>
                  </a:cubicBezTo>
                  <a:cubicBezTo>
                    <a:pt x="1" y="49603"/>
                    <a:pt x="4337" y="77022"/>
                    <a:pt x="4337" y="77022"/>
                  </a:cubicBezTo>
                  <a:lnTo>
                    <a:pt x="9041" y="77323"/>
                  </a:lnTo>
                  <a:cubicBezTo>
                    <a:pt x="9041" y="77323"/>
                    <a:pt x="8040" y="52839"/>
                    <a:pt x="10208" y="41897"/>
                  </a:cubicBezTo>
                  <a:cubicBezTo>
                    <a:pt x="15746" y="14211"/>
                    <a:pt x="20883" y="10475"/>
                    <a:pt x="18147" y="2936"/>
                  </a:cubicBezTo>
                  <a:lnTo>
                    <a:pt x="7807"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9"/>
            <p:cNvSpPr/>
            <p:nvPr/>
          </p:nvSpPr>
          <p:spPr>
            <a:xfrm>
              <a:off x="3289175" y="4320200"/>
              <a:ext cx="164325" cy="52575"/>
            </a:xfrm>
            <a:custGeom>
              <a:rect b="b" l="l" r="r" t="t"/>
              <a:pathLst>
                <a:path extrusionOk="0" h="2103" w="6573">
                  <a:moveTo>
                    <a:pt x="1" y="1"/>
                  </a:moveTo>
                  <a:lnTo>
                    <a:pt x="268" y="1702"/>
                  </a:lnTo>
                  <a:lnTo>
                    <a:pt x="6339" y="2102"/>
                  </a:lnTo>
                  <a:lnTo>
                    <a:pt x="6572" y="668"/>
                  </a:lnTo>
                  <a:lnTo>
                    <a:pt x="1"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9"/>
            <p:cNvSpPr/>
            <p:nvPr/>
          </p:nvSpPr>
          <p:spPr>
            <a:xfrm>
              <a:off x="3289175" y="4320200"/>
              <a:ext cx="164325" cy="52575"/>
            </a:xfrm>
            <a:custGeom>
              <a:rect b="b" l="l" r="r" t="t"/>
              <a:pathLst>
                <a:path extrusionOk="0" h="2103" w="6573">
                  <a:moveTo>
                    <a:pt x="1" y="1"/>
                  </a:moveTo>
                  <a:lnTo>
                    <a:pt x="268" y="1702"/>
                  </a:lnTo>
                  <a:lnTo>
                    <a:pt x="6339" y="2102"/>
                  </a:lnTo>
                  <a:lnTo>
                    <a:pt x="6572" y="668"/>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9"/>
            <p:cNvSpPr/>
            <p:nvPr/>
          </p:nvSpPr>
          <p:spPr>
            <a:xfrm>
              <a:off x="3298350" y="2387675"/>
              <a:ext cx="381825" cy="144825"/>
            </a:xfrm>
            <a:custGeom>
              <a:rect b="b" l="l" r="r" t="t"/>
              <a:pathLst>
                <a:path extrusionOk="0" h="5793" w="15273">
                  <a:moveTo>
                    <a:pt x="431" y="0"/>
                  </a:moveTo>
                  <a:cubicBezTo>
                    <a:pt x="328" y="0"/>
                    <a:pt x="234" y="38"/>
                    <a:pt x="234" y="113"/>
                  </a:cubicBezTo>
                  <a:lnTo>
                    <a:pt x="1" y="1381"/>
                  </a:lnTo>
                  <a:cubicBezTo>
                    <a:pt x="1" y="1481"/>
                    <a:pt x="68" y="1581"/>
                    <a:pt x="201" y="1614"/>
                  </a:cubicBezTo>
                  <a:lnTo>
                    <a:pt x="14945" y="5784"/>
                  </a:lnTo>
                  <a:cubicBezTo>
                    <a:pt x="14974" y="5790"/>
                    <a:pt x="15004" y="5792"/>
                    <a:pt x="15032" y="5792"/>
                  </a:cubicBezTo>
                  <a:cubicBezTo>
                    <a:pt x="15164" y="5792"/>
                    <a:pt x="15273" y="5733"/>
                    <a:pt x="15245" y="5650"/>
                  </a:cubicBezTo>
                  <a:lnTo>
                    <a:pt x="14978" y="4216"/>
                  </a:lnTo>
                  <a:cubicBezTo>
                    <a:pt x="14912" y="4116"/>
                    <a:pt x="14845" y="4049"/>
                    <a:pt x="14778" y="4049"/>
                  </a:cubicBezTo>
                  <a:lnTo>
                    <a:pt x="535" y="13"/>
                  </a:lnTo>
                  <a:cubicBezTo>
                    <a:pt x="501" y="5"/>
                    <a:pt x="466" y="0"/>
                    <a:pt x="431"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9"/>
            <p:cNvSpPr/>
            <p:nvPr/>
          </p:nvSpPr>
          <p:spPr>
            <a:xfrm>
              <a:off x="3298350" y="2387675"/>
              <a:ext cx="381825" cy="144825"/>
            </a:xfrm>
            <a:custGeom>
              <a:rect b="b" l="l" r="r" t="t"/>
              <a:pathLst>
                <a:path extrusionOk="0" h="5793" w="15273">
                  <a:moveTo>
                    <a:pt x="431" y="0"/>
                  </a:moveTo>
                  <a:cubicBezTo>
                    <a:pt x="328" y="0"/>
                    <a:pt x="234" y="38"/>
                    <a:pt x="234" y="113"/>
                  </a:cubicBezTo>
                  <a:lnTo>
                    <a:pt x="1" y="1381"/>
                  </a:lnTo>
                  <a:cubicBezTo>
                    <a:pt x="1" y="1481"/>
                    <a:pt x="68" y="1581"/>
                    <a:pt x="201" y="1614"/>
                  </a:cubicBezTo>
                  <a:lnTo>
                    <a:pt x="14945" y="5784"/>
                  </a:lnTo>
                  <a:cubicBezTo>
                    <a:pt x="14974" y="5790"/>
                    <a:pt x="15004" y="5792"/>
                    <a:pt x="15032" y="5792"/>
                  </a:cubicBezTo>
                  <a:cubicBezTo>
                    <a:pt x="15164" y="5792"/>
                    <a:pt x="15273" y="5733"/>
                    <a:pt x="15245" y="5650"/>
                  </a:cubicBezTo>
                  <a:lnTo>
                    <a:pt x="14978" y="4216"/>
                  </a:lnTo>
                  <a:cubicBezTo>
                    <a:pt x="14912" y="4116"/>
                    <a:pt x="14845" y="4049"/>
                    <a:pt x="14778" y="4049"/>
                  </a:cubicBezTo>
                  <a:lnTo>
                    <a:pt x="535" y="13"/>
                  </a:lnTo>
                  <a:cubicBezTo>
                    <a:pt x="501" y="5"/>
                    <a:pt x="466" y="0"/>
                    <a:pt x="4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9"/>
            <p:cNvSpPr/>
            <p:nvPr/>
          </p:nvSpPr>
          <p:spPr>
            <a:xfrm>
              <a:off x="3610250" y="2472700"/>
              <a:ext cx="23375" cy="49075"/>
            </a:xfrm>
            <a:custGeom>
              <a:rect b="b" l="l" r="r" t="t"/>
              <a:pathLst>
                <a:path extrusionOk="0" h="1963" w="935">
                  <a:moveTo>
                    <a:pt x="377" y="1"/>
                  </a:moveTo>
                  <a:cubicBezTo>
                    <a:pt x="334" y="1"/>
                    <a:pt x="301" y="24"/>
                    <a:pt x="301" y="48"/>
                  </a:cubicBezTo>
                  <a:lnTo>
                    <a:pt x="0" y="1716"/>
                  </a:lnTo>
                  <a:cubicBezTo>
                    <a:pt x="0" y="1782"/>
                    <a:pt x="67" y="1849"/>
                    <a:pt x="134" y="1849"/>
                  </a:cubicBezTo>
                  <a:lnTo>
                    <a:pt x="501" y="1949"/>
                  </a:lnTo>
                  <a:cubicBezTo>
                    <a:pt x="520" y="1959"/>
                    <a:pt x="543" y="1963"/>
                    <a:pt x="565" y="1963"/>
                  </a:cubicBezTo>
                  <a:cubicBezTo>
                    <a:pt x="618" y="1963"/>
                    <a:pt x="668" y="1939"/>
                    <a:pt x="668" y="1916"/>
                  </a:cubicBezTo>
                  <a:lnTo>
                    <a:pt x="934" y="248"/>
                  </a:lnTo>
                  <a:cubicBezTo>
                    <a:pt x="934" y="181"/>
                    <a:pt x="901" y="148"/>
                    <a:pt x="834" y="114"/>
                  </a:cubicBezTo>
                  <a:lnTo>
                    <a:pt x="434" y="14"/>
                  </a:lnTo>
                  <a:cubicBezTo>
                    <a:pt x="415" y="5"/>
                    <a:pt x="395" y="1"/>
                    <a:pt x="377"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9"/>
            <p:cNvSpPr/>
            <p:nvPr/>
          </p:nvSpPr>
          <p:spPr>
            <a:xfrm>
              <a:off x="3325875" y="2392150"/>
              <a:ext cx="24225" cy="49550"/>
            </a:xfrm>
            <a:custGeom>
              <a:rect b="b" l="l" r="r" t="t"/>
              <a:pathLst>
                <a:path extrusionOk="0" h="1982" w="969">
                  <a:moveTo>
                    <a:pt x="468" y="1"/>
                  </a:moveTo>
                  <a:cubicBezTo>
                    <a:pt x="368" y="1"/>
                    <a:pt x="301" y="1"/>
                    <a:pt x="301" y="67"/>
                  </a:cubicBezTo>
                  <a:lnTo>
                    <a:pt x="34" y="1735"/>
                  </a:lnTo>
                  <a:cubicBezTo>
                    <a:pt x="1" y="1769"/>
                    <a:pt x="67" y="1835"/>
                    <a:pt x="134" y="1869"/>
                  </a:cubicBezTo>
                  <a:lnTo>
                    <a:pt x="534" y="1969"/>
                  </a:lnTo>
                  <a:cubicBezTo>
                    <a:pt x="552" y="1978"/>
                    <a:pt x="570" y="1982"/>
                    <a:pt x="587" y="1982"/>
                  </a:cubicBezTo>
                  <a:cubicBezTo>
                    <a:pt x="632" y="1982"/>
                    <a:pt x="668" y="1951"/>
                    <a:pt x="668" y="1902"/>
                  </a:cubicBezTo>
                  <a:lnTo>
                    <a:pt x="968" y="234"/>
                  </a:lnTo>
                  <a:cubicBezTo>
                    <a:pt x="968" y="201"/>
                    <a:pt x="901" y="134"/>
                    <a:pt x="835" y="134"/>
                  </a:cubicBezTo>
                  <a:lnTo>
                    <a:pt x="468"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9"/>
            <p:cNvSpPr/>
            <p:nvPr/>
          </p:nvSpPr>
          <p:spPr>
            <a:xfrm>
              <a:off x="3468475" y="2432700"/>
              <a:ext cx="23375" cy="49550"/>
            </a:xfrm>
            <a:custGeom>
              <a:rect b="b" l="l" r="r" t="t"/>
              <a:pathLst>
                <a:path extrusionOk="0" h="1982" w="935">
                  <a:moveTo>
                    <a:pt x="381" y="0"/>
                  </a:moveTo>
                  <a:cubicBezTo>
                    <a:pt x="334" y="0"/>
                    <a:pt x="292" y="31"/>
                    <a:pt x="268" y="80"/>
                  </a:cubicBezTo>
                  <a:lnTo>
                    <a:pt x="1" y="1748"/>
                  </a:lnTo>
                  <a:cubicBezTo>
                    <a:pt x="1" y="1781"/>
                    <a:pt x="34" y="1814"/>
                    <a:pt x="134" y="1881"/>
                  </a:cubicBezTo>
                  <a:lnTo>
                    <a:pt x="501" y="1981"/>
                  </a:lnTo>
                  <a:cubicBezTo>
                    <a:pt x="568" y="1981"/>
                    <a:pt x="635" y="1981"/>
                    <a:pt x="668" y="1915"/>
                  </a:cubicBezTo>
                  <a:lnTo>
                    <a:pt x="935" y="247"/>
                  </a:lnTo>
                  <a:cubicBezTo>
                    <a:pt x="935" y="213"/>
                    <a:pt x="901" y="147"/>
                    <a:pt x="801" y="113"/>
                  </a:cubicBezTo>
                  <a:lnTo>
                    <a:pt x="434" y="13"/>
                  </a:lnTo>
                  <a:cubicBezTo>
                    <a:pt x="417" y="4"/>
                    <a:pt x="399" y="0"/>
                    <a:pt x="381"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9"/>
            <p:cNvSpPr/>
            <p:nvPr/>
          </p:nvSpPr>
          <p:spPr>
            <a:xfrm>
              <a:off x="3654450" y="1629850"/>
              <a:ext cx="19200" cy="26050"/>
            </a:xfrm>
            <a:custGeom>
              <a:rect b="b" l="l" r="r" t="t"/>
              <a:pathLst>
                <a:path extrusionOk="0" h="1042" w="768">
                  <a:moveTo>
                    <a:pt x="430" y="1"/>
                  </a:moveTo>
                  <a:cubicBezTo>
                    <a:pt x="272" y="1"/>
                    <a:pt x="98" y="193"/>
                    <a:pt x="67" y="471"/>
                  </a:cubicBezTo>
                  <a:cubicBezTo>
                    <a:pt x="0" y="738"/>
                    <a:pt x="134" y="1005"/>
                    <a:pt x="301" y="1038"/>
                  </a:cubicBezTo>
                  <a:cubicBezTo>
                    <a:pt x="313" y="1041"/>
                    <a:pt x="325" y="1042"/>
                    <a:pt x="338" y="1042"/>
                  </a:cubicBezTo>
                  <a:cubicBezTo>
                    <a:pt x="496" y="1042"/>
                    <a:pt x="670" y="850"/>
                    <a:pt x="701" y="571"/>
                  </a:cubicBezTo>
                  <a:cubicBezTo>
                    <a:pt x="768" y="304"/>
                    <a:pt x="634" y="38"/>
                    <a:pt x="467" y="4"/>
                  </a:cubicBezTo>
                  <a:cubicBezTo>
                    <a:pt x="455" y="2"/>
                    <a:pt x="443" y="1"/>
                    <a:pt x="4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9"/>
            <p:cNvSpPr/>
            <p:nvPr/>
          </p:nvSpPr>
          <p:spPr>
            <a:xfrm>
              <a:off x="3573550" y="1614850"/>
              <a:ext cx="19200" cy="26050"/>
            </a:xfrm>
            <a:custGeom>
              <a:rect b="b" l="l" r="r" t="t"/>
              <a:pathLst>
                <a:path extrusionOk="0" h="1042" w="768">
                  <a:moveTo>
                    <a:pt x="431" y="0"/>
                  </a:moveTo>
                  <a:cubicBezTo>
                    <a:pt x="273" y="0"/>
                    <a:pt x="98" y="192"/>
                    <a:pt x="67" y="471"/>
                  </a:cubicBezTo>
                  <a:cubicBezTo>
                    <a:pt x="1" y="738"/>
                    <a:pt x="134" y="1004"/>
                    <a:pt x="301" y="1038"/>
                  </a:cubicBezTo>
                  <a:cubicBezTo>
                    <a:pt x="313" y="1040"/>
                    <a:pt x="325" y="1041"/>
                    <a:pt x="338" y="1041"/>
                  </a:cubicBezTo>
                  <a:cubicBezTo>
                    <a:pt x="496" y="1041"/>
                    <a:pt x="673" y="849"/>
                    <a:pt x="735" y="571"/>
                  </a:cubicBezTo>
                  <a:cubicBezTo>
                    <a:pt x="768" y="304"/>
                    <a:pt x="635" y="37"/>
                    <a:pt x="468" y="4"/>
                  </a:cubicBezTo>
                  <a:cubicBezTo>
                    <a:pt x="456" y="1"/>
                    <a:pt x="443" y="0"/>
                    <a:pt x="4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9"/>
            <p:cNvSpPr/>
            <p:nvPr/>
          </p:nvSpPr>
          <p:spPr>
            <a:xfrm>
              <a:off x="3571900" y="1607425"/>
              <a:ext cx="15850" cy="10075"/>
            </a:xfrm>
            <a:custGeom>
              <a:rect b="b" l="l" r="r" t="t"/>
              <a:pathLst>
                <a:path extrusionOk="0" h="403" w="634">
                  <a:moveTo>
                    <a:pt x="0" y="1"/>
                  </a:moveTo>
                  <a:lnTo>
                    <a:pt x="0" y="1"/>
                  </a:lnTo>
                  <a:cubicBezTo>
                    <a:pt x="0" y="1"/>
                    <a:pt x="156" y="402"/>
                    <a:pt x="432" y="402"/>
                  </a:cubicBezTo>
                  <a:cubicBezTo>
                    <a:pt x="494" y="402"/>
                    <a:pt x="561" y="383"/>
                    <a:pt x="634" y="334"/>
                  </a:cubicBez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9"/>
            <p:cNvSpPr/>
            <p:nvPr/>
          </p:nvSpPr>
          <p:spPr>
            <a:xfrm>
              <a:off x="3576900" y="1645775"/>
              <a:ext cx="33375" cy="50175"/>
            </a:xfrm>
            <a:custGeom>
              <a:rect b="b" l="l" r="r" t="t"/>
              <a:pathLst>
                <a:path extrusionOk="0" h="2007" w="1335">
                  <a:moveTo>
                    <a:pt x="1334" y="1"/>
                  </a:moveTo>
                  <a:cubicBezTo>
                    <a:pt x="968" y="601"/>
                    <a:pt x="501" y="1135"/>
                    <a:pt x="0" y="1602"/>
                  </a:cubicBezTo>
                  <a:cubicBezTo>
                    <a:pt x="214" y="1846"/>
                    <a:pt x="539" y="2007"/>
                    <a:pt x="874" y="2007"/>
                  </a:cubicBezTo>
                  <a:cubicBezTo>
                    <a:pt x="905" y="2007"/>
                    <a:pt x="936" y="2005"/>
                    <a:pt x="968" y="2002"/>
                  </a:cubicBezTo>
                  <a:lnTo>
                    <a:pt x="1334" y="1"/>
                  </a:lnTo>
                  <a:close/>
                </a:path>
              </a:pathLst>
            </a:custGeom>
            <a:solidFill>
              <a:srgbClr val="FF56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9"/>
            <p:cNvSpPr/>
            <p:nvPr/>
          </p:nvSpPr>
          <p:spPr>
            <a:xfrm>
              <a:off x="3619425" y="1710300"/>
              <a:ext cx="57175" cy="19750"/>
            </a:xfrm>
            <a:custGeom>
              <a:rect b="b" l="l" r="r" t="t"/>
              <a:pathLst>
                <a:path extrusionOk="0" h="790" w="2287">
                  <a:moveTo>
                    <a:pt x="2168" y="0"/>
                  </a:moveTo>
                  <a:cubicBezTo>
                    <a:pt x="2147" y="0"/>
                    <a:pt x="2124" y="7"/>
                    <a:pt x="2102" y="22"/>
                  </a:cubicBezTo>
                  <a:cubicBezTo>
                    <a:pt x="1692" y="406"/>
                    <a:pt x="1164" y="613"/>
                    <a:pt x="609" y="613"/>
                  </a:cubicBezTo>
                  <a:cubicBezTo>
                    <a:pt x="441" y="613"/>
                    <a:pt x="271" y="594"/>
                    <a:pt x="100" y="556"/>
                  </a:cubicBezTo>
                  <a:cubicBezTo>
                    <a:pt x="67" y="556"/>
                    <a:pt x="0" y="589"/>
                    <a:pt x="0" y="656"/>
                  </a:cubicBezTo>
                  <a:cubicBezTo>
                    <a:pt x="0" y="689"/>
                    <a:pt x="34" y="722"/>
                    <a:pt x="67" y="722"/>
                  </a:cubicBezTo>
                  <a:cubicBezTo>
                    <a:pt x="234" y="756"/>
                    <a:pt x="401" y="789"/>
                    <a:pt x="567" y="789"/>
                  </a:cubicBezTo>
                  <a:cubicBezTo>
                    <a:pt x="1201" y="789"/>
                    <a:pt x="1802" y="556"/>
                    <a:pt x="2235" y="155"/>
                  </a:cubicBezTo>
                  <a:cubicBezTo>
                    <a:pt x="2287" y="78"/>
                    <a:pt x="2239" y="0"/>
                    <a:pt x="21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9"/>
            <p:cNvSpPr/>
            <p:nvPr/>
          </p:nvSpPr>
          <p:spPr>
            <a:xfrm>
              <a:off x="3668300" y="1593050"/>
              <a:ext cx="39550" cy="29400"/>
            </a:xfrm>
            <a:custGeom>
              <a:rect b="b" l="l" r="r" t="t"/>
              <a:pathLst>
                <a:path extrusionOk="0" h="1176" w="1582">
                  <a:moveTo>
                    <a:pt x="229" y="1"/>
                  </a:moveTo>
                  <a:cubicBezTo>
                    <a:pt x="39" y="1"/>
                    <a:pt x="1" y="342"/>
                    <a:pt x="247" y="342"/>
                  </a:cubicBezTo>
                  <a:cubicBezTo>
                    <a:pt x="681" y="409"/>
                    <a:pt x="1014" y="709"/>
                    <a:pt x="1214" y="1109"/>
                  </a:cubicBezTo>
                  <a:cubicBezTo>
                    <a:pt x="1248" y="1143"/>
                    <a:pt x="1314" y="1176"/>
                    <a:pt x="1381" y="1176"/>
                  </a:cubicBezTo>
                  <a:lnTo>
                    <a:pt x="1448" y="1176"/>
                  </a:lnTo>
                  <a:cubicBezTo>
                    <a:pt x="1548" y="1143"/>
                    <a:pt x="1581" y="1043"/>
                    <a:pt x="1515" y="942"/>
                  </a:cubicBezTo>
                  <a:cubicBezTo>
                    <a:pt x="1281" y="442"/>
                    <a:pt x="814" y="75"/>
                    <a:pt x="280" y="8"/>
                  </a:cubicBezTo>
                  <a:cubicBezTo>
                    <a:pt x="262" y="3"/>
                    <a:pt x="245" y="1"/>
                    <a:pt x="2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9"/>
            <p:cNvSpPr/>
            <p:nvPr/>
          </p:nvSpPr>
          <p:spPr>
            <a:xfrm>
              <a:off x="3557700" y="1564575"/>
              <a:ext cx="41725" cy="21200"/>
            </a:xfrm>
            <a:custGeom>
              <a:rect b="b" l="l" r="r" t="t"/>
              <a:pathLst>
                <a:path extrusionOk="0" h="848" w="1669">
                  <a:moveTo>
                    <a:pt x="1331" y="1"/>
                  </a:moveTo>
                  <a:cubicBezTo>
                    <a:pt x="861" y="1"/>
                    <a:pt x="388" y="198"/>
                    <a:pt x="68" y="547"/>
                  </a:cubicBezTo>
                  <a:cubicBezTo>
                    <a:pt x="1" y="614"/>
                    <a:pt x="1" y="714"/>
                    <a:pt x="68" y="781"/>
                  </a:cubicBezTo>
                  <a:cubicBezTo>
                    <a:pt x="101" y="814"/>
                    <a:pt x="134" y="847"/>
                    <a:pt x="201" y="847"/>
                  </a:cubicBezTo>
                  <a:cubicBezTo>
                    <a:pt x="234" y="847"/>
                    <a:pt x="301" y="814"/>
                    <a:pt x="335" y="781"/>
                  </a:cubicBezTo>
                  <a:cubicBezTo>
                    <a:pt x="575" y="480"/>
                    <a:pt x="951" y="342"/>
                    <a:pt x="1340" y="342"/>
                  </a:cubicBezTo>
                  <a:cubicBezTo>
                    <a:pt x="1383" y="342"/>
                    <a:pt x="1426" y="344"/>
                    <a:pt x="1469" y="347"/>
                  </a:cubicBezTo>
                  <a:cubicBezTo>
                    <a:pt x="1486" y="353"/>
                    <a:pt x="1503" y="356"/>
                    <a:pt x="1519" y="356"/>
                  </a:cubicBezTo>
                  <a:cubicBezTo>
                    <a:pt x="1591" y="356"/>
                    <a:pt x="1641" y="296"/>
                    <a:pt x="1669" y="213"/>
                  </a:cubicBezTo>
                  <a:cubicBezTo>
                    <a:pt x="1669" y="147"/>
                    <a:pt x="1635" y="47"/>
                    <a:pt x="1535" y="13"/>
                  </a:cubicBezTo>
                  <a:cubicBezTo>
                    <a:pt x="1468" y="5"/>
                    <a:pt x="1399" y="1"/>
                    <a:pt x="13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9"/>
            <p:cNvSpPr/>
            <p:nvPr/>
          </p:nvSpPr>
          <p:spPr>
            <a:xfrm>
              <a:off x="3594400" y="2103625"/>
              <a:ext cx="316925" cy="642975"/>
            </a:xfrm>
            <a:custGeom>
              <a:rect b="b" l="l" r="r" t="t"/>
              <a:pathLst>
                <a:path extrusionOk="0" h="25719" w="12677">
                  <a:moveTo>
                    <a:pt x="11576" y="0"/>
                  </a:moveTo>
                  <a:lnTo>
                    <a:pt x="7973" y="767"/>
                  </a:lnTo>
                  <a:cubicBezTo>
                    <a:pt x="8173" y="1835"/>
                    <a:pt x="8340" y="3036"/>
                    <a:pt x="8507" y="4170"/>
                  </a:cubicBezTo>
                  <a:cubicBezTo>
                    <a:pt x="8674" y="5337"/>
                    <a:pt x="8807" y="6505"/>
                    <a:pt x="8874" y="7672"/>
                  </a:cubicBezTo>
                  <a:cubicBezTo>
                    <a:pt x="8974" y="8806"/>
                    <a:pt x="9040" y="9974"/>
                    <a:pt x="9040" y="11141"/>
                  </a:cubicBezTo>
                  <a:cubicBezTo>
                    <a:pt x="9040" y="12242"/>
                    <a:pt x="8974" y="13376"/>
                    <a:pt x="8874" y="14510"/>
                  </a:cubicBezTo>
                  <a:cubicBezTo>
                    <a:pt x="8774" y="14877"/>
                    <a:pt x="8640" y="15244"/>
                    <a:pt x="8440" y="15611"/>
                  </a:cubicBezTo>
                  <a:cubicBezTo>
                    <a:pt x="8173" y="16045"/>
                    <a:pt x="7873" y="16479"/>
                    <a:pt x="7573" y="16912"/>
                  </a:cubicBezTo>
                  <a:cubicBezTo>
                    <a:pt x="6839" y="17779"/>
                    <a:pt x="6072" y="18647"/>
                    <a:pt x="5271" y="19447"/>
                  </a:cubicBezTo>
                  <a:cubicBezTo>
                    <a:pt x="4437" y="20281"/>
                    <a:pt x="3570" y="21082"/>
                    <a:pt x="2703" y="21882"/>
                  </a:cubicBezTo>
                  <a:cubicBezTo>
                    <a:pt x="1802" y="22650"/>
                    <a:pt x="901" y="23450"/>
                    <a:pt x="1" y="24217"/>
                  </a:cubicBezTo>
                  <a:lnTo>
                    <a:pt x="1035" y="25718"/>
                  </a:lnTo>
                  <a:cubicBezTo>
                    <a:pt x="3170" y="24451"/>
                    <a:pt x="5204" y="23050"/>
                    <a:pt x="7139" y="21482"/>
                  </a:cubicBezTo>
                  <a:cubicBezTo>
                    <a:pt x="8106" y="20682"/>
                    <a:pt x="9040" y="19814"/>
                    <a:pt x="9908" y="18880"/>
                  </a:cubicBezTo>
                  <a:cubicBezTo>
                    <a:pt x="10375" y="18380"/>
                    <a:pt x="10808" y="17846"/>
                    <a:pt x="11175" y="17279"/>
                  </a:cubicBezTo>
                  <a:cubicBezTo>
                    <a:pt x="11642" y="16612"/>
                    <a:pt x="11976" y="15845"/>
                    <a:pt x="12143" y="15044"/>
                  </a:cubicBezTo>
                  <a:cubicBezTo>
                    <a:pt x="12543" y="12542"/>
                    <a:pt x="12676" y="9974"/>
                    <a:pt x="12510" y="7439"/>
                  </a:cubicBezTo>
                  <a:cubicBezTo>
                    <a:pt x="12443" y="6205"/>
                    <a:pt x="12343" y="4937"/>
                    <a:pt x="12209" y="3703"/>
                  </a:cubicBezTo>
                  <a:cubicBezTo>
                    <a:pt x="12043" y="2469"/>
                    <a:pt x="11842" y="1268"/>
                    <a:pt x="11576" y="0"/>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9"/>
            <p:cNvSpPr/>
            <p:nvPr/>
          </p:nvSpPr>
          <p:spPr>
            <a:xfrm>
              <a:off x="3727825" y="1997100"/>
              <a:ext cx="185175" cy="220800"/>
            </a:xfrm>
            <a:custGeom>
              <a:rect b="b" l="l" r="r" t="t"/>
              <a:pathLst>
                <a:path extrusionOk="0" h="8832" w="7407">
                  <a:moveTo>
                    <a:pt x="4773" y="1"/>
                  </a:moveTo>
                  <a:cubicBezTo>
                    <a:pt x="3456" y="1"/>
                    <a:pt x="1985" y="1198"/>
                    <a:pt x="1068" y="2560"/>
                  </a:cubicBezTo>
                  <a:cubicBezTo>
                    <a:pt x="1" y="4194"/>
                    <a:pt x="835" y="8831"/>
                    <a:pt x="835" y="8831"/>
                  </a:cubicBezTo>
                  <a:lnTo>
                    <a:pt x="7406" y="6463"/>
                  </a:lnTo>
                  <a:cubicBezTo>
                    <a:pt x="7406" y="6463"/>
                    <a:pt x="7073" y="1126"/>
                    <a:pt x="5805" y="292"/>
                  </a:cubicBezTo>
                  <a:cubicBezTo>
                    <a:pt x="5482" y="91"/>
                    <a:pt x="5133" y="1"/>
                    <a:pt x="4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9"/>
            <p:cNvSpPr/>
            <p:nvPr/>
          </p:nvSpPr>
          <p:spPr>
            <a:xfrm>
              <a:off x="3284175" y="4467750"/>
              <a:ext cx="46725" cy="22800"/>
            </a:xfrm>
            <a:custGeom>
              <a:rect b="b" l="l" r="r" t="t"/>
              <a:pathLst>
                <a:path extrusionOk="0" h="912" w="1869">
                  <a:moveTo>
                    <a:pt x="368" y="170"/>
                  </a:moveTo>
                  <a:cubicBezTo>
                    <a:pt x="801" y="236"/>
                    <a:pt x="1202" y="403"/>
                    <a:pt x="1569" y="637"/>
                  </a:cubicBezTo>
                  <a:cubicBezTo>
                    <a:pt x="1304" y="692"/>
                    <a:pt x="1069" y="719"/>
                    <a:pt x="869" y="719"/>
                  </a:cubicBezTo>
                  <a:cubicBezTo>
                    <a:pt x="591" y="719"/>
                    <a:pt x="384" y="667"/>
                    <a:pt x="268" y="570"/>
                  </a:cubicBezTo>
                  <a:cubicBezTo>
                    <a:pt x="201" y="503"/>
                    <a:pt x="168" y="370"/>
                    <a:pt x="201" y="270"/>
                  </a:cubicBezTo>
                  <a:cubicBezTo>
                    <a:pt x="201" y="236"/>
                    <a:pt x="234" y="170"/>
                    <a:pt x="268" y="170"/>
                  </a:cubicBezTo>
                  <a:close/>
                  <a:moveTo>
                    <a:pt x="379" y="0"/>
                  </a:moveTo>
                  <a:cubicBezTo>
                    <a:pt x="311" y="0"/>
                    <a:pt x="251" y="11"/>
                    <a:pt x="201" y="36"/>
                  </a:cubicBezTo>
                  <a:cubicBezTo>
                    <a:pt x="101" y="69"/>
                    <a:pt x="34" y="170"/>
                    <a:pt x="34" y="270"/>
                  </a:cubicBezTo>
                  <a:cubicBezTo>
                    <a:pt x="1" y="436"/>
                    <a:pt x="34" y="603"/>
                    <a:pt x="168" y="737"/>
                  </a:cubicBezTo>
                  <a:cubicBezTo>
                    <a:pt x="333" y="847"/>
                    <a:pt x="522" y="912"/>
                    <a:pt x="734" y="912"/>
                  </a:cubicBezTo>
                  <a:cubicBezTo>
                    <a:pt x="778" y="912"/>
                    <a:pt x="822" y="909"/>
                    <a:pt x="868" y="903"/>
                  </a:cubicBezTo>
                  <a:cubicBezTo>
                    <a:pt x="1168" y="903"/>
                    <a:pt x="1502" y="870"/>
                    <a:pt x="1802" y="770"/>
                  </a:cubicBezTo>
                  <a:cubicBezTo>
                    <a:pt x="1835" y="770"/>
                    <a:pt x="1869" y="737"/>
                    <a:pt x="1869" y="703"/>
                  </a:cubicBezTo>
                  <a:cubicBezTo>
                    <a:pt x="1869" y="670"/>
                    <a:pt x="1869" y="637"/>
                    <a:pt x="1835" y="637"/>
                  </a:cubicBezTo>
                  <a:cubicBezTo>
                    <a:pt x="1719" y="549"/>
                    <a:pt x="859" y="0"/>
                    <a:pt x="379"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9"/>
            <p:cNvSpPr/>
            <p:nvPr/>
          </p:nvSpPr>
          <p:spPr>
            <a:xfrm>
              <a:off x="3302525" y="4446725"/>
              <a:ext cx="29225" cy="40925"/>
            </a:xfrm>
            <a:custGeom>
              <a:rect b="b" l="l" r="r" t="t"/>
              <a:pathLst>
                <a:path extrusionOk="0" h="1637" w="1169">
                  <a:moveTo>
                    <a:pt x="434" y="177"/>
                  </a:moveTo>
                  <a:cubicBezTo>
                    <a:pt x="501" y="177"/>
                    <a:pt x="568" y="177"/>
                    <a:pt x="634" y="243"/>
                  </a:cubicBezTo>
                  <a:cubicBezTo>
                    <a:pt x="868" y="577"/>
                    <a:pt x="968" y="977"/>
                    <a:pt x="968" y="1377"/>
                  </a:cubicBezTo>
                  <a:cubicBezTo>
                    <a:pt x="634" y="1111"/>
                    <a:pt x="201" y="510"/>
                    <a:pt x="268" y="277"/>
                  </a:cubicBezTo>
                  <a:cubicBezTo>
                    <a:pt x="268" y="210"/>
                    <a:pt x="301" y="177"/>
                    <a:pt x="401" y="177"/>
                  </a:cubicBezTo>
                  <a:close/>
                  <a:moveTo>
                    <a:pt x="441" y="1"/>
                  </a:moveTo>
                  <a:cubicBezTo>
                    <a:pt x="417" y="1"/>
                    <a:pt x="392" y="4"/>
                    <a:pt x="368" y="10"/>
                  </a:cubicBezTo>
                  <a:cubicBezTo>
                    <a:pt x="234" y="10"/>
                    <a:pt x="101" y="110"/>
                    <a:pt x="101" y="243"/>
                  </a:cubicBezTo>
                  <a:cubicBezTo>
                    <a:pt x="1" y="644"/>
                    <a:pt x="668" y="1444"/>
                    <a:pt x="1001" y="1611"/>
                  </a:cubicBezTo>
                  <a:cubicBezTo>
                    <a:pt x="1018" y="1628"/>
                    <a:pt x="1026" y="1636"/>
                    <a:pt x="1035" y="1636"/>
                  </a:cubicBezTo>
                  <a:cubicBezTo>
                    <a:pt x="1043" y="1636"/>
                    <a:pt x="1051" y="1628"/>
                    <a:pt x="1068" y="1611"/>
                  </a:cubicBezTo>
                  <a:cubicBezTo>
                    <a:pt x="1068" y="1628"/>
                    <a:pt x="1076" y="1636"/>
                    <a:pt x="1085" y="1636"/>
                  </a:cubicBezTo>
                  <a:cubicBezTo>
                    <a:pt x="1093" y="1636"/>
                    <a:pt x="1101" y="1628"/>
                    <a:pt x="1101" y="1611"/>
                  </a:cubicBezTo>
                  <a:cubicBezTo>
                    <a:pt x="1135" y="1611"/>
                    <a:pt x="1168" y="1578"/>
                    <a:pt x="1168" y="1544"/>
                  </a:cubicBezTo>
                  <a:cubicBezTo>
                    <a:pt x="1168" y="1511"/>
                    <a:pt x="1135" y="477"/>
                    <a:pt x="735" y="110"/>
                  </a:cubicBezTo>
                  <a:cubicBezTo>
                    <a:pt x="653" y="55"/>
                    <a:pt x="549" y="1"/>
                    <a:pt x="441"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9"/>
            <p:cNvSpPr/>
            <p:nvPr/>
          </p:nvSpPr>
          <p:spPr>
            <a:xfrm>
              <a:off x="2685425" y="4217950"/>
              <a:ext cx="56725" cy="21600"/>
            </a:xfrm>
            <a:custGeom>
              <a:rect b="b" l="l" r="r" t="t"/>
              <a:pathLst>
                <a:path extrusionOk="0" h="864" w="2269">
                  <a:moveTo>
                    <a:pt x="501" y="188"/>
                  </a:moveTo>
                  <a:cubicBezTo>
                    <a:pt x="968" y="221"/>
                    <a:pt x="1468" y="321"/>
                    <a:pt x="1935" y="488"/>
                  </a:cubicBezTo>
                  <a:cubicBezTo>
                    <a:pt x="1468" y="624"/>
                    <a:pt x="1081" y="692"/>
                    <a:pt x="786" y="692"/>
                  </a:cubicBezTo>
                  <a:cubicBezTo>
                    <a:pt x="575" y="692"/>
                    <a:pt x="412" y="658"/>
                    <a:pt x="301" y="588"/>
                  </a:cubicBezTo>
                  <a:cubicBezTo>
                    <a:pt x="234" y="521"/>
                    <a:pt x="167" y="421"/>
                    <a:pt x="201" y="321"/>
                  </a:cubicBezTo>
                  <a:cubicBezTo>
                    <a:pt x="167" y="288"/>
                    <a:pt x="201" y="254"/>
                    <a:pt x="234" y="221"/>
                  </a:cubicBezTo>
                  <a:cubicBezTo>
                    <a:pt x="301" y="188"/>
                    <a:pt x="401" y="188"/>
                    <a:pt x="501" y="188"/>
                  </a:cubicBezTo>
                  <a:close/>
                  <a:moveTo>
                    <a:pt x="502" y="1"/>
                  </a:moveTo>
                  <a:cubicBezTo>
                    <a:pt x="346" y="1"/>
                    <a:pt x="217" y="26"/>
                    <a:pt x="134" y="88"/>
                  </a:cubicBezTo>
                  <a:cubicBezTo>
                    <a:pt x="67" y="154"/>
                    <a:pt x="0" y="254"/>
                    <a:pt x="0" y="355"/>
                  </a:cubicBezTo>
                  <a:cubicBezTo>
                    <a:pt x="0" y="488"/>
                    <a:pt x="100" y="655"/>
                    <a:pt x="201" y="721"/>
                  </a:cubicBezTo>
                  <a:cubicBezTo>
                    <a:pt x="365" y="804"/>
                    <a:pt x="530" y="864"/>
                    <a:pt x="695" y="864"/>
                  </a:cubicBezTo>
                  <a:cubicBezTo>
                    <a:pt x="730" y="864"/>
                    <a:pt x="766" y="861"/>
                    <a:pt x="801" y="855"/>
                  </a:cubicBezTo>
                  <a:cubicBezTo>
                    <a:pt x="1268" y="855"/>
                    <a:pt x="1768" y="755"/>
                    <a:pt x="2202" y="588"/>
                  </a:cubicBezTo>
                  <a:cubicBezTo>
                    <a:pt x="2235" y="588"/>
                    <a:pt x="2269" y="555"/>
                    <a:pt x="2269" y="521"/>
                  </a:cubicBezTo>
                  <a:cubicBezTo>
                    <a:pt x="2269" y="488"/>
                    <a:pt x="2235" y="455"/>
                    <a:pt x="2202" y="421"/>
                  </a:cubicBezTo>
                  <a:cubicBezTo>
                    <a:pt x="2070" y="368"/>
                    <a:pt x="1098" y="1"/>
                    <a:pt x="502"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9"/>
            <p:cNvSpPr/>
            <p:nvPr/>
          </p:nvSpPr>
          <p:spPr>
            <a:xfrm>
              <a:off x="2704600" y="4194800"/>
              <a:ext cx="37550" cy="37875"/>
            </a:xfrm>
            <a:custGeom>
              <a:rect b="b" l="l" r="r" t="t"/>
              <a:pathLst>
                <a:path extrusionOk="0" h="1515" w="1502">
                  <a:moveTo>
                    <a:pt x="418" y="155"/>
                  </a:moveTo>
                  <a:cubicBezTo>
                    <a:pt x="434" y="155"/>
                    <a:pt x="451" y="163"/>
                    <a:pt x="468" y="180"/>
                  </a:cubicBezTo>
                  <a:cubicBezTo>
                    <a:pt x="534" y="180"/>
                    <a:pt x="634" y="180"/>
                    <a:pt x="701" y="213"/>
                  </a:cubicBezTo>
                  <a:cubicBezTo>
                    <a:pt x="1001" y="513"/>
                    <a:pt x="1235" y="880"/>
                    <a:pt x="1302" y="1281"/>
                  </a:cubicBezTo>
                  <a:cubicBezTo>
                    <a:pt x="835" y="1080"/>
                    <a:pt x="201" y="547"/>
                    <a:pt x="201" y="280"/>
                  </a:cubicBezTo>
                  <a:cubicBezTo>
                    <a:pt x="201" y="246"/>
                    <a:pt x="201" y="213"/>
                    <a:pt x="368" y="180"/>
                  </a:cubicBezTo>
                  <a:cubicBezTo>
                    <a:pt x="384" y="163"/>
                    <a:pt x="401" y="155"/>
                    <a:pt x="418" y="155"/>
                  </a:cubicBezTo>
                  <a:close/>
                  <a:moveTo>
                    <a:pt x="459" y="0"/>
                  </a:moveTo>
                  <a:cubicBezTo>
                    <a:pt x="418" y="0"/>
                    <a:pt x="376" y="5"/>
                    <a:pt x="334" y="13"/>
                  </a:cubicBezTo>
                  <a:cubicBezTo>
                    <a:pt x="101" y="80"/>
                    <a:pt x="34" y="180"/>
                    <a:pt x="34" y="280"/>
                  </a:cubicBezTo>
                  <a:cubicBezTo>
                    <a:pt x="1" y="713"/>
                    <a:pt x="935" y="1381"/>
                    <a:pt x="1402" y="1514"/>
                  </a:cubicBezTo>
                  <a:lnTo>
                    <a:pt x="1468" y="1514"/>
                  </a:lnTo>
                  <a:cubicBezTo>
                    <a:pt x="1502" y="1481"/>
                    <a:pt x="1502" y="1447"/>
                    <a:pt x="1502" y="1414"/>
                  </a:cubicBezTo>
                  <a:cubicBezTo>
                    <a:pt x="1502" y="1381"/>
                    <a:pt x="1302" y="413"/>
                    <a:pt x="801" y="113"/>
                  </a:cubicBezTo>
                  <a:cubicBezTo>
                    <a:pt x="701" y="38"/>
                    <a:pt x="582" y="0"/>
                    <a:pt x="459"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9"/>
            <p:cNvSpPr/>
            <p:nvPr/>
          </p:nvSpPr>
          <p:spPr>
            <a:xfrm>
              <a:off x="2108350" y="1580125"/>
              <a:ext cx="1704575" cy="1390525"/>
            </a:xfrm>
            <a:custGeom>
              <a:rect b="b" l="l" r="r" t="t"/>
              <a:pathLst>
                <a:path extrusionOk="0" h="55621" w="68183">
                  <a:moveTo>
                    <a:pt x="34331" y="1"/>
                  </a:moveTo>
                  <a:cubicBezTo>
                    <a:pt x="26525" y="1"/>
                    <a:pt x="18948" y="3296"/>
                    <a:pt x="13610" y="9265"/>
                  </a:cubicBezTo>
                  <a:cubicBezTo>
                    <a:pt x="6838" y="16804"/>
                    <a:pt x="4737" y="27445"/>
                    <a:pt x="8106" y="37018"/>
                  </a:cubicBezTo>
                  <a:lnTo>
                    <a:pt x="0" y="45658"/>
                  </a:lnTo>
                  <a:lnTo>
                    <a:pt x="12276" y="44690"/>
                  </a:lnTo>
                  <a:cubicBezTo>
                    <a:pt x="17860" y="52014"/>
                    <a:pt x="26115" y="55620"/>
                    <a:pt x="34351" y="55620"/>
                  </a:cubicBezTo>
                  <a:cubicBezTo>
                    <a:pt x="43334" y="55620"/>
                    <a:pt x="52294" y="51329"/>
                    <a:pt x="57741" y="42889"/>
                  </a:cubicBezTo>
                  <a:cubicBezTo>
                    <a:pt x="68182" y="26711"/>
                    <a:pt x="59376" y="5062"/>
                    <a:pt x="40629" y="726"/>
                  </a:cubicBezTo>
                  <a:cubicBezTo>
                    <a:pt x="38539" y="238"/>
                    <a:pt x="36427" y="1"/>
                    <a:pt x="34331" y="1"/>
                  </a:cubicBezTo>
                  <a:close/>
                </a:path>
              </a:pathLst>
            </a:custGeom>
            <a:solidFill>
              <a:srgbClr val="7966E4">
                <a:alpha val="52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9"/>
            <p:cNvSpPr/>
            <p:nvPr/>
          </p:nvSpPr>
          <p:spPr>
            <a:xfrm>
              <a:off x="2191725" y="1614100"/>
              <a:ext cx="1516125" cy="1322650"/>
            </a:xfrm>
            <a:custGeom>
              <a:rect b="b" l="l" r="r" t="t"/>
              <a:pathLst>
                <a:path extrusionOk="0" h="52906" w="60645">
                  <a:moveTo>
                    <a:pt x="30990" y="134"/>
                  </a:moveTo>
                  <a:cubicBezTo>
                    <a:pt x="32991" y="134"/>
                    <a:pt x="34993" y="334"/>
                    <a:pt x="36961" y="801"/>
                  </a:cubicBezTo>
                  <a:cubicBezTo>
                    <a:pt x="50003" y="3836"/>
                    <a:pt x="58710" y="16145"/>
                    <a:pt x="57175" y="29421"/>
                  </a:cubicBezTo>
                  <a:cubicBezTo>
                    <a:pt x="55674" y="42731"/>
                    <a:pt x="44433" y="52772"/>
                    <a:pt x="31056" y="52805"/>
                  </a:cubicBezTo>
                  <a:cubicBezTo>
                    <a:pt x="22817" y="52805"/>
                    <a:pt x="15078" y="48969"/>
                    <a:pt x="10108" y="42464"/>
                  </a:cubicBezTo>
                  <a:lnTo>
                    <a:pt x="9641" y="41830"/>
                  </a:lnTo>
                  <a:cubicBezTo>
                    <a:pt x="9608" y="41830"/>
                    <a:pt x="9608" y="41797"/>
                    <a:pt x="9574" y="41797"/>
                  </a:cubicBezTo>
                  <a:lnTo>
                    <a:pt x="9574" y="41830"/>
                  </a:lnTo>
                  <a:lnTo>
                    <a:pt x="368" y="42531"/>
                  </a:lnTo>
                  <a:lnTo>
                    <a:pt x="6472" y="36060"/>
                  </a:lnTo>
                  <a:cubicBezTo>
                    <a:pt x="6472" y="36026"/>
                    <a:pt x="6472" y="36026"/>
                    <a:pt x="6472" y="35993"/>
                  </a:cubicBezTo>
                  <a:lnTo>
                    <a:pt x="6172" y="35192"/>
                  </a:lnTo>
                  <a:cubicBezTo>
                    <a:pt x="168" y="18080"/>
                    <a:pt x="12843" y="134"/>
                    <a:pt x="30990" y="134"/>
                  </a:cubicBezTo>
                  <a:close/>
                  <a:moveTo>
                    <a:pt x="30990" y="0"/>
                  </a:moveTo>
                  <a:cubicBezTo>
                    <a:pt x="12777" y="0"/>
                    <a:pt x="1" y="18013"/>
                    <a:pt x="6072" y="35226"/>
                  </a:cubicBezTo>
                  <a:lnTo>
                    <a:pt x="6339" y="35993"/>
                  </a:lnTo>
                  <a:lnTo>
                    <a:pt x="168" y="42564"/>
                  </a:lnTo>
                  <a:cubicBezTo>
                    <a:pt x="134" y="42564"/>
                    <a:pt x="134" y="42598"/>
                    <a:pt x="168" y="42631"/>
                  </a:cubicBezTo>
                  <a:cubicBezTo>
                    <a:pt x="168" y="42631"/>
                    <a:pt x="201" y="42664"/>
                    <a:pt x="201" y="42664"/>
                  </a:cubicBezTo>
                  <a:lnTo>
                    <a:pt x="9574" y="41930"/>
                  </a:lnTo>
                  <a:lnTo>
                    <a:pt x="10008" y="42531"/>
                  </a:lnTo>
                  <a:cubicBezTo>
                    <a:pt x="15012" y="49069"/>
                    <a:pt x="22784" y="52905"/>
                    <a:pt x="31056" y="52905"/>
                  </a:cubicBezTo>
                  <a:cubicBezTo>
                    <a:pt x="31081" y="52905"/>
                    <a:pt x="31105" y="52905"/>
                    <a:pt x="31129" y="52905"/>
                  </a:cubicBezTo>
                  <a:cubicBezTo>
                    <a:pt x="43407" y="52905"/>
                    <a:pt x="54078" y="44409"/>
                    <a:pt x="56808" y="32424"/>
                  </a:cubicBezTo>
                  <a:cubicBezTo>
                    <a:pt x="60644" y="15845"/>
                    <a:pt x="48035" y="0"/>
                    <a:pt x="309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9"/>
            <p:cNvSpPr/>
            <p:nvPr/>
          </p:nvSpPr>
          <p:spPr>
            <a:xfrm>
              <a:off x="2524475" y="1881775"/>
              <a:ext cx="883150" cy="818550"/>
            </a:xfrm>
            <a:custGeom>
              <a:rect b="b" l="l" r="r" t="t"/>
              <a:pathLst>
                <a:path extrusionOk="0" h="32742" w="35326">
                  <a:moveTo>
                    <a:pt x="19674" y="11501"/>
                  </a:moveTo>
                  <a:cubicBezTo>
                    <a:pt x="20088" y="11501"/>
                    <a:pt x="20503" y="11547"/>
                    <a:pt x="20915" y="11643"/>
                  </a:cubicBezTo>
                  <a:cubicBezTo>
                    <a:pt x="21382" y="11743"/>
                    <a:pt x="21816" y="11910"/>
                    <a:pt x="22283" y="12076"/>
                  </a:cubicBezTo>
                  <a:lnTo>
                    <a:pt x="20448" y="16246"/>
                  </a:lnTo>
                  <a:cubicBezTo>
                    <a:pt x="19502" y="18474"/>
                    <a:pt x="17048" y="20674"/>
                    <a:pt x="15027" y="20674"/>
                  </a:cubicBezTo>
                  <a:cubicBezTo>
                    <a:pt x="14840" y="20674"/>
                    <a:pt x="14656" y="20656"/>
                    <a:pt x="14477" y="20616"/>
                  </a:cubicBezTo>
                  <a:cubicBezTo>
                    <a:pt x="12576" y="20182"/>
                    <a:pt x="12676" y="18448"/>
                    <a:pt x="12876" y="17447"/>
                  </a:cubicBezTo>
                  <a:cubicBezTo>
                    <a:pt x="13698" y="13983"/>
                    <a:pt x="16639" y="11501"/>
                    <a:pt x="19674" y="11501"/>
                  </a:cubicBezTo>
                  <a:close/>
                  <a:moveTo>
                    <a:pt x="18955" y="1"/>
                  </a:moveTo>
                  <a:cubicBezTo>
                    <a:pt x="10925" y="1"/>
                    <a:pt x="3974" y="5630"/>
                    <a:pt x="1969" y="14311"/>
                  </a:cubicBezTo>
                  <a:cubicBezTo>
                    <a:pt x="0" y="22751"/>
                    <a:pt x="4537" y="30256"/>
                    <a:pt x="12743" y="32157"/>
                  </a:cubicBezTo>
                  <a:cubicBezTo>
                    <a:pt x="14415" y="32550"/>
                    <a:pt x="15929" y="32741"/>
                    <a:pt x="17376" y="32741"/>
                  </a:cubicBezTo>
                  <a:cubicBezTo>
                    <a:pt x="18759" y="32741"/>
                    <a:pt x="20079" y="32566"/>
                    <a:pt x="21416" y="32224"/>
                  </a:cubicBezTo>
                  <a:cubicBezTo>
                    <a:pt x="21783" y="32124"/>
                    <a:pt x="22016" y="31757"/>
                    <a:pt x="21949" y="31390"/>
                  </a:cubicBezTo>
                  <a:lnTo>
                    <a:pt x="21683" y="29322"/>
                  </a:lnTo>
                  <a:cubicBezTo>
                    <a:pt x="21649" y="29089"/>
                    <a:pt x="21549" y="28922"/>
                    <a:pt x="21349" y="28788"/>
                  </a:cubicBezTo>
                  <a:cubicBezTo>
                    <a:pt x="21224" y="28713"/>
                    <a:pt x="21061" y="28676"/>
                    <a:pt x="20903" y="28676"/>
                  </a:cubicBezTo>
                  <a:cubicBezTo>
                    <a:pt x="20851" y="28676"/>
                    <a:pt x="20799" y="28680"/>
                    <a:pt x="20749" y="28688"/>
                  </a:cubicBezTo>
                  <a:cubicBezTo>
                    <a:pt x="19648" y="28972"/>
                    <a:pt x="18530" y="29114"/>
                    <a:pt x="17413" y="29114"/>
                  </a:cubicBezTo>
                  <a:cubicBezTo>
                    <a:pt x="16295" y="29114"/>
                    <a:pt x="15178" y="28972"/>
                    <a:pt x="14077" y="28688"/>
                  </a:cubicBezTo>
                  <a:cubicBezTo>
                    <a:pt x="7706" y="27221"/>
                    <a:pt x="4437" y="21717"/>
                    <a:pt x="6005" y="14978"/>
                  </a:cubicBezTo>
                  <a:cubicBezTo>
                    <a:pt x="7615" y="7961"/>
                    <a:pt x="12796" y="3523"/>
                    <a:pt x="18876" y="3523"/>
                  </a:cubicBezTo>
                  <a:cubicBezTo>
                    <a:pt x="19848" y="3523"/>
                    <a:pt x="20842" y="3636"/>
                    <a:pt x="21849" y="3871"/>
                  </a:cubicBezTo>
                  <a:cubicBezTo>
                    <a:pt x="28020" y="5305"/>
                    <a:pt x="30956" y="10108"/>
                    <a:pt x="29488" y="16513"/>
                  </a:cubicBezTo>
                  <a:cubicBezTo>
                    <a:pt x="28821" y="19315"/>
                    <a:pt x="27520" y="21483"/>
                    <a:pt x="25819" y="22517"/>
                  </a:cubicBezTo>
                  <a:cubicBezTo>
                    <a:pt x="25354" y="22853"/>
                    <a:pt x="24788" y="23029"/>
                    <a:pt x="24216" y="23029"/>
                  </a:cubicBezTo>
                  <a:cubicBezTo>
                    <a:pt x="24049" y="23029"/>
                    <a:pt x="23883" y="23014"/>
                    <a:pt x="23717" y="22984"/>
                  </a:cubicBezTo>
                  <a:cubicBezTo>
                    <a:pt x="23484" y="22951"/>
                    <a:pt x="23284" y="22784"/>
                    <a:pt x="23217" y="22584"/>
                  </a:cubicBezTo>
                  <a:cubicBezTo>
                    <a:pt x="23017" y="22217"/>
                    <a:pt x="22883" y="21216"/>
                    <a:pt x="24051" y="18714"/>
                  </a:cubicBezTo>
                  <a:lnTo>
                    <a:pt x="27353" y="11009"/>
                  </a:lnTo>
                  <a:cubicBezTo>
                    <a:pt x="27487" y="10709"/>
                    <a:pt x="27387" y="10342"/>
                    <a:pt x="27153" y="10142"/>
                  </a:cubicBezTo>
                  <a:cubicBezTo>
                    <a:pt x="25685" y="9074"/>
                    <a:pt x="24051" y="8340"/>
                    <a:pt x="22316" y="7973"/>
                  </a:cubicBezTo>
                  <a:cubicBezTo>
                    <a:pt x="21443" y="7772"/>
                    <a:pt x="20570" y="7675"/>
                    <a:pt x="19710" y="7675"/>
                  </a:cubicBezTo>
                  <a:cubicBezTo>
                    <a:pt x="14460" y="7675"/>
                    <a:pt x="9706" y="11282"/>
                    <a:pt x="8473" y="16613"/>
                  </a:cubicBezTo>
                  <a:cubicBezTo>
                    <a:pt x="7539" y="20749"/>
                    <a:pt x="9807" y="23551"/>
                    <a:pt x="12543" y="24185"/>
                  </a:cubicBezTo>
                  <a:cubicBezTo>
                    <a:pt x="13151" y="24344"/>
                    <a:pt x="13768" y="24421"/>
                    <a:pt x="14380" y="24421"/>
                  </a:cubicBezTo>
                  <a:cubicBezTo>
                    <a:pt x="16086" y="24421"/>
                    <a:pt x="17755" y="23822"/>
                    <a:pt x="19081" y="22717"/>
                  </a:cubicBezTo>
                  <a:cubicBezTo>
                    <a:pt x="19147" y="24552"/>
                    <a:pt x="20448" y="26086"/>
                    <a:pt x="22250" y="26453"/>
                  </a:cubicBezTo>
                  <a:cubicBezTo>
                    <a:pt x="22782" y="26574"/>
                    <a:pt x="23329" y="26635"/>
                    <a:pt x="23883" y="26635"/>
                  </a:cubicBezTo>
                  <a:cubicBezTo>
                    <a:pt x="27771" y="26635"/>
                    <a:pt x="31973" y="23629"/>
                    <a:pt x="33491" y="17147"/>
                  </a:cubicBezTo>
                  <a:cubicBezTo>
                    <a:pt x="35326" y="9174"/>
                    <a:pt x="31023" y="2303"/>
                    <a:pt x="22984" y="468"/>
                  </a:cubicBezTo>
                  <a:cubicBezTo>
                    <a:pt x="21623" y="153"/>
                    <a:pt x="20275" y="1"/>
                    <a:pt x="189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9"/>
            <p:cNvSpPr/>
            <p:nvPr/>
          </p:nvSpPr>
          <p:spPr>
            <a:xfrm>
              <a:off x="3535200" y="2655675"/>
              <a:ext cx="98425" cy="96400"/>
            </a:xfrm>
            <a:custGeom>
              <a:rect b="b" l="l" r="r" t="t"/>
              <a:pathLst>
                <a:path extrusionOk="0" h="3856" w="3937">
                  <a:moveTo>
                    <a:pt x="0" y="1"/>
                  </a:moveTo>
                  <a:lnTo>
                    <a:pt x="667" y="3603"/>
                  </a:lnTo>
                  <a:cubicBezTo>
                    <a:pt x="667" y="3603"/>
                    <a:pt x="1414" y="3856"/>
                    <a:pt x="2253" y="3856"/>
                  </a:cubicBezTo>
                  <a:cubicBezTo>
                    <a:pt x="2844" y="3856"/>
                    <a:pt x="3481" y="3730"/>
                    <a:pt x="3936" y="3303"/>
                  </a:cubicBezTo>
                  <a:lnTo>
                    <a:pt x="3136" y="1802"/>
                  </a:lnTo>
                  <a:lnTo>
                    <a:pt x="0"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9"/>
            <p:cNvSpPr/>
            <p:nvPr/>
          </p:nvSpPr>
          <p:spPr>
            <a:xfrm>
              <a:off x="3460150" y="2655675"/>
              <a:ext cx="91750" cy="90100"/>
            </a:xfrm>
            <a:custGeom>
              <a:rect b="b" l="l" r="r" t="t"/>
              <a:pathLst>
                <a:path extrusionOk="0" h="3604" w="3670">
                  <a:moveTo>
                    <a:pt x="3002" y="1"/>
                  </a:moveTo>
                  <a:lnTo>
                    <a:pt x="0" y="468"/>
                  </a:lnTo>
                  <a:lnTo>
                    <a:pt x="734" y="3436"/>
                  </a:lnTo>
                  <a:lnTo>
                    <a:pt x="3669" y="3603"/>
                  </a:lnTo>
                  <a:lnTo>
                    <a:pt x="3002"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9"/>
            <p:cNvSpPr/>
            <p:nvPr/>
          </p:nvSpPr>
          <p:spPr>
            <a:xfrm>
              <a:off x="3651950" y="1622425"/>
              <a:ext cx="15875" cy="10075"/>
            </a:xfrm>
            <a:custGeom>
              <a:rect b="b" l="l" r="r" t="t"/>
              <a:pathLst>
                <a:path extrusionOk="0" h="403" w="635">
                  <a:moveTo>
                    <a:pt x="0" y="1"/>
                  </a:moveTo>
                  <a:cubicBezTo>
                    <a:pt x="0" y="1"/>
                    <a:pt x="179" y="403"/>
                    <a:pt x="445" y="403"/>
                  </a:cubicBezTo>
                  <a:cubicBezTo>
                    <a:pt x="504" y="403"/>
                    <a:pt x="567" y="383"/>
                    <a:pt x="634" y="335"/>
                  </a:cubicBez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9"/>
            <p:cNvSpPr/>
            <p:nvPr/>
          </p:nvSpPr>
          <p:spPr>
            <a:xfrm>
              <a:off x="3485150" y="1372475"/>
              <a:ext cx="434500" cy="216650"/>
            </a:xfrm>
            <a:custGeom>
              <a:rect b="b" l="l" r="r" t="t"/>
              <a:pathLst>
                <a:path extrusionOk="0" h="8666" w="17380">
                  <a:moveTo>
                    <a:pt x="8937" y="0"/>
                  </a:moveTo>
                  <a:cubicBezTo>
                    <a:pt x="7233" y="0"/>
                    <a:pt x="6472" y="2327"/>
                    <a:pt x="6472" y="2327"/>
                  </a:cubicBezTo>
                  <a:cubicBezTo>
                    <a:pt x="6472" y="2327"/>
                    <a:pt x="5991" y="529"/>
                    <a:pt x="3926" y="529"/>
                  </a:cubicBezTo>
                  <a:cubicBezTo>
                    <a:pt x="3621" y="529"/>
                    <a:pt x="3281" y="569"/>
                    <a:pt x="2903" y="659"/>
                  </a:cubicBezTo>
                  <a:cubicBezTo>
                    <a:pt x="1" y="1326"/>
                    <a:pt x="2836" y="3828"/>
                    <a:pt x="2836" y="3828"/>
                  </a:cubicBezTo>
                  <a:cubicBezTo>
                    <a:pt x="2563" y="3656"/>
                    <a:pt x="2191" y="3570"/>
                    <a:pt x="1819" y="3570"/>
                  </a:cubicBezTo>
                  <a:cubicBezTo>
                    <a:pt x="965" y="3570"/>
                    <a:pt x="109" y="4023"/>
                    <a:pt x="435" y="4929"/>
                  </a:cubicBezTo>
                  <a:cubicBezTo>
                    <a:pt x="754" y="5819"/>
                    <a:pt x="1729" y="5959"/>
                    <a:pt x="2314" y="5959"/>
                  </a:cubicBezTo>
                  <a:cubicBezTo>
                    <a:pt x="2583" y="5959"/>
                    <a:pt x="2770" y="5929"/>
                    <a:pt x="2770" y="5929"/>
                  </a:cubicBezTo>
                  <a:cubicBezTo>
                    <a:pt x="3482" y="7012"/>
                    <a:pt x="4632" y="7322"/>
                    <a:pt x="5716" y="7322"/>
                  </a:cubicBezTo>
                  <a:cubicBezTo>
                    <a:pt x="7171" y="7322"/>
                    <a:pt x="8507" y="6763"/>
                    <a:pt x="8507" y="6763"/>
                  </a:cubicBezTo>
                  <a:cubicBezTo>
                    <a:pt x="8707" y="7764"/>
                    <a:pt x="10008" y="8565"/>
                    <a:pt x="11776" y="8665"/>
                  </a:cubicBezTo>
                  <a:cubicBezTo>
                    <a:pt x="11776" y="8665"/>
                    <a:pt x="11782" y="8665"/>
                    <a:pt x="11793" y="8665"/>
                  </a:cubicBezTo>
                  <a:cubicBezTo>
                    <a:pt x="11935" y="8665"/>
                    <a:pt x="12951" y="8580"/>
                    <a:pt x="15078" y="6330"/>
                  </a:cubicBezTo>
                  <a:cubicBezTo>
                    <a:pt x="17380" y="3895"/>
                    <a:pt x="11209" y="3428"/>
                    <a:pt x="11209" y="3428"/>
                  </a:cubicBezTo>
                  <a:cubicBezTo>
                    <a:pt x="11209" y="3428"/>
                    <a:pt x="12810" y="1927"/>
                    <a:pt x="10208" y="392"/>
                  </a:cubicBezTo>
                  <a:cubicBezTo>
                    <a:pt x="9737" y="114"/>
                    <a:pt x="9314" y="0"/>
                    <a:pt x="89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9"/>
            <p:cNvSpPr/>
            <p:nvPr/>
          </p:nvSpPr>
          <p:spPr>
            <a:xfrm>
              <a:off x="3607225" y="1865575"/>
              <a:ext cx="125625" cy="57800"/>
            </a:xfrm>
            <a:custGeom>
              <a:rect b="b" l="l" r="r" t="t"/>
              <a:pathLst>
                <a:path extrusionOk="0" h="2312" w="5025">
                  <a:moveTo>
                    <a:pt x="803" y="0"/>
                  </a:moveTo>
                  <a:cubicBezTo>
                    <a:pt x="783" y="0"/>
                    <a:pt x="768" y="5"/>
                    <a:pt x="755" y="15"/>
                  </a:cubicBezTo>
                  <a:cubicBezTo>
                    <a:pt x="488" y="282"/>
                    <a:pt x="288" y="582"/>
                    <a:pt x="121" y="883"/>
                  </a:cubicBezTo>
                  <a:cubicBezTo>
                    <a:pt x="1" y="1516"/>
                    <a:pt x="3557" y="2312"/>
                    <a:pt x="4515" y="2312"/>
                  </a:cubicBezTo>
                  <a:cubicBezTo>
                    <a:pt x="4617" y="2312"/>
                    <a:pt x="4689" y="2303"/>
                    <a:pt x="4725" y="2284"/>
                  </a:cubicBezTo>
                  <a:cubicBezTo>
                    <a:pt x="4858" y="2183"/>
                    <a:pt x="5025" y="983"/>
                    <a:pt x="4658" y="949"/>
                  </a:cubicBezTo>
                  <a:cubicBezTo>
                    <a:pt x="1822" y="703"/>
                    <a:pt x="1037" y="0"/>
                    <a:pt x="80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9"/>
            <p:cNvSpPr/>
            <p:nvPr/>
          </p:nvSpPr>
          <p:spPr>
            <a:xfrm>
              <a:off x="4113100" y="2127800"/>
              <a:ext cx="356125" cy="467025"/>
            </a:xfrm>
            <a:custGeom>
              <a:rect b="b" l="l" r="r" t="t"/>
              <a:pathLst>
                <a:path extrusionOk="0" h="18681" w="14245">
                  <a:moveTo>
                    <a:pt x="7273" y="0"/>
                  </a:moveTo>
                  <a:cubicBezTo>
                    <a:pt x="3570" y="0"/>
                    <a:pt x="535" y="2802"/>
                    <a:pt x="268" y="6472"/>
                  </a:cubicBezTo>
                  <a:cubicBezTo>
                    <a:pt x="1" y="10141"/>
                    <a:pt x="2636" y="13377"/>
                    <a:pt x="6272" y="13877"/>
                  </a:cubicBezTo>
                  <a:cubicBezTo>
                    <a:pt x="6305" y="15645"/>
                    <a:pt x="5705" y="17346"/>
                    <a:pt x="4537" y="18680"/>
                  </a:cubicBezTo>
                  <a:cubicBezTo>
                    <a:pt x="4537" y="18680"/>
                    <a:pt x="14244" y="16279"/>
                    <a:pt x="14244" y="6972"/>
                  </a:cubicBezTo>
                  <a:cubicBezTo>
                    <a:pt x="14244" y="3136"/>
                    <a:pt x="11109" y="0"/>
                    <a:pt x="7273"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9"/>
            <p:cNvSpPr/>
            <p:nvPr/>
          </p:nvSpPr>
          <p:spPr>
            <a:xfrm>
              <a:off x="4505900" y="2127800"/>
              <a:ext cx="356100" cy="467025"/>
            </a:xfrm>
            <a:custGeom>
              <a:rect b="b" l="l" r="r" t="t"/>
              <a:pathLst>
                <a:path extrusionOk="0" h="18681" w="14244">
                  <a:moveTo>
                    <a:pt x="7300" y="0"/>
                  </a:moveTo>
                  <a:cubicBezTo>
                    <a:pt x="7279" y="0"/>
                    <a:pt x="7259" y="0"/>
                    <a:pt x="7239" y="0"/>
                  </a:cubicBezTo>
                  <a:cubicBezTo>
                    <a:pt x="3569" y="0"/>
                    <a:pt x="534" y="2802"/>
                    <a:pt x="267" y="6472"/>
                  </a:cubicBezTo>
                  <a:cubicBezTo>
                    <a:pt x="0" y="10141"/>
                    <a:pt x="2635" y="13377"/>
                    <a:pt x="6271" y="13877"/>
                  </a:cubicBezTo>
                  <a:cubicBezTo>
                    <a:pt x="6305" y="15645"/>
                    <a:pt x="5704" y="17346"/>
                    <a:pt x="4570" y="18680"/>
                  </a:cubicBezTo>
                  <a:cubicBezTo>
                    <a:pt x="4570" y="18680"/>
                    <a:pt x="14244" y="16279"/>
                    <a:pt x="14244" y="6972"/>
                  </a:cubicBezTo>
                  <a:cubicBezTo>
                    <a:pt x="14244" y="3123"/>
                    <a:pt x="11141" y="0"/>
                    <a:pt x="7300"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2"/>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349" name="Google Shape;349;p32"/>
          <p:cNvSpPr txBox="1"/>
          <p:nvPr>
            <p:ph idx="1" type="body"/>
          </p:nvPr>
        </p:nvSpPr>
        <p:spPr>
          <a:xfrm>
            <a:off x="713225" y="1036775"/>
            <a:ext cx="7717500" cy="334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0394B"/>
                </a:solidFill>
                <a:latin typeface="Libre Franklin"/>
                <a:ea typeface="Libre Franklin"/>
                <a:cs typeface="Libre Franklin"/>
                <a:sym typeface="Libre Franklin"/>
              </a:rPr>
              <a:t>Here’s what you’ll find in this </a:t>
            </a:r>
            <a:r>
              <a:rPr b="1" lang="en">
                <a:solidFill>
                  <a:schemeClr val="dk1"/>
                </a:solidFill>
                <a:uFill>
                  <a:noFill/>
                </a:uFill>
                <a:latin typeface="Libre Franklin"/>
                <a:ea typeface="Libre Franklin"/>
                <a:cs typeface="Libre Franklin"/>
                <a:sym typeface="Libre Franklin"/>
                <a:hlinkClick r:id="rId3">
                  <a:extLst>
                    <a:ext uri="{A12FA001-AC4F-418D-AE19-62706E023703}">
                      <ahyp:hlinkClr val="tx"/>
                    </a:ext>
                  </a:extLst>
                </a:hlinkClick>
              </a:rPr>
              <a:t>Slidesgo</a:t>
            </a:r>
            <a:r>
              <a:rPr b="1" lang="en">
                <a:solidFill>
                  <a:schemeClr val="dk1"/>
                </a:solidFill>
                <a:latin typeface="Libre Franklin"/>
                <a:ea typeface="Libre Franklin"/>
                <a:cs typeface="Libre Franklin"/>
                <a:sym typeface="Libre Franklin"/>
              </a:rPr>
              <a:t> </a:t>
            </a:r>
            <a:r>
              <a:rPr lang="en">
                <a:solidFill>
                  <a:srgbClr val="30394B"/>
                </a:solidFill>
                <a:latin typeface="Libre Franklin"/>
                <a:ea typeface="Libre Franklin"/>
                <a:cs typeface="Libre Franklin"/>
                <a:sym typeface="Libre Franklin"/>
              </a:rPr>
              <a:t>template: </a:t>
            </a:r>
            <a:endParaRPr>
              <a:solidFill>
                <a:srgbClr val="30394B"/>
              </a:solidFill>
              <a:latin typeface="Libre Franklin"/>
              <a:ea typeface="Libre Franklin"/>
              <a:cs typeface="Libre Franklin"/>
              <a:sym typeface="Libre Franklin"/>
            </a:endParaRPr>
          </a:p>
          <a:p>
            <a:pPr indent="-304800" lvl="0" marL="457200" rtl="0" algn="l">
              <a:spcBef>
                <a:spcPts val="0"/>
              </a:spcBef>
              <a:spcAft>
                <a:spcPts val="0"/>
              </a:spcAft>
              <a:buClr>
                <a:srgbClr val="30394B"/>
              </a:buClr>
              <a:buSzPts val="1200"/>
              <a:buFont typeface="Source Sans Pro"/>
              <a:buAutoNum type="arabicPeriod"/>
            </a:pPr>
            <a:r>
              <a:rPr lang="en">
                <a:solidFill>
                  <a:srgbClr val="30394B"/>
                </a:solidFill>
                <a:latin typeface="Libre Franklin"/>
                <a:ea typeface="Libre Franklin"/>
                <a:cs typeface="Libre Franklin"/>
                <a:sym typeface="Libre Franklin"/>
              </a:rPr>
              <a:t>A slide structure based on a multi-purpose presentation for education, which you can easily adapt to your needs. For more info on how to edit the template, please visit </a:t>
            </a:r>
            <a:r>
              <a:rPr b="1" lang="en">
                <a:solidFill>
                  <a:schemeClr val="dk1"/>
                </a:solidFill>
                <a:uFill>
                  <a:noFill/>
                </a:uFill>
                <a:latin typeface="Libre Franklin"/>
                <a:ea typeface="Libre Franklin"/>
                <a:cs typeface="Libre Franklin"/>
                <a:sym typeface="Libre Franklin"/>
                <a:hlinkClick r:id="rId4">
                  <a:extLst>
                    <a:ext uri="{A12FA001-AC4F-418D-AE19-62706E023703}">
                      <ahyp:hlinkClr val="tx"/>
                    </a:ext>
                  </a:extLst>
                </a:hlinkClick>
              </a:rPr>
              <a:t>Slidesgo School</a:t>
            </a:r>
            <a:r>
              <a:rPr lang="en">
                <a:solidFill>
                  <a:srgbClr val="30394B"/>
                </a:solidFill>
                <a:latin typeface="Libre Franklin"/>
                <a:ea typeface="Libre Franklin"/>
                <a:cs typeface="Libre Franklin"/>
                <a:sym typeface="Libre Franklin"/>
              </a:rPr>
              <a:t> or read our </a:t>
            </a:r>
            <a:r>
              <a:rPr b="1" lang="en">
                <a:solidFill>
                  <a:schemeClr val="dk1"/>
                </a:solidFill>
                <a:uFill>
                  <a:noFill/>
                </a:uFill>
                <a:latin typeface="Libre Franklin"/>
                <a:ea typeface="Libre Franklin"/>
                <a:cs typeface="Libre Franklin"/>
                <a:sym typeface="Libre Franklin"/>
                <a:hlinkClick r:id="rId5">
                  <a:extLst>
                    <a:ext uri="{A12FA001-AC4F-418D-AE19-62706E023703}">
                      <ahyp:hlinkClr val="tx"/>
                    </a:ext>
                  </a:extLst>
                </a:hlinkClick>
              </a:rPr>
              <a:t>FAQs</a:t>
            </a:r>
            <a:r>
              <a:rPr lang="en">
                <a:solidFill>
                  <a:srgbClr val="30394B"/>
                </a:solidFill>
                <a:latin typeface="Libre Franklin"/>
                <a:ea typeface="Libre Franklin"/>
                <a:cs typeface="Libre Franklin"/>
                <a:sym typeface="Libre Franklin"/>
              </a:rPr>
              <a:t>.</a:t>
            </a:r>
            <a:endParaRPr>
              <a:solidFill>
                <a:srgbClr val="30394B"/>
              </a:solidFill>
              <a:latin typeface="Libre Franklin"/>
              <a:ea typeface="Libre Franklin"/>
              <a:cs typeface="Libre Franklin"/>
              <a:sym typeface="Libre Franklin"/>
            </a:endParaRPr>
          </a:p>
          <a:p>
            <a:pPr indent="-304800" lvl="0" marL="457200" rtl="0" algn="l">
              <a:spcBef>
                <a:spcPts val="0"/>
              </a:spcBef>
              <a:spcAft>
                <a:spcPts val="0"/>
              </a:spcAft>
              <a:buClr>
                <a:srgbClr val="30394B"/>
              </a:buClr>
              <a:buSzPts val="1200"/>
              <a:buFont typeface="Source Sans Pro"/>
              <a:buAutoNum type="arabicPeriod"/>
            </a:pPr>
            <a:r>
              <a:rPr lang="en">
                <a:solidFill>
                  <a:srgbClr val="30394B"/>
                </a:solidFill>
                <a:latin typeface="Libre Franklin"/>
                <a:ea typeface="Libre Franklin"/>
                <a:cs typeface="Libre Franklin"/>
                <a:sym typeface="Libre Franklin"/>
              </a:rPr>
              <a:t>An assortment of illustrations that are suitable for use in the presentation can be found in the </a:t>
            </a:r>
            <a:r>
              <a:rPr b="1" lang="en">
                <a:solidFill>
                  <a:schemeClr val="dk1"/>
                </a:solidFill>
                <a:latin typeface="Libre Franklin"/>
                <a:ea typeface="Libre Franklin"/>
                <a:cs typeface="Libre Franklin"/>
                <a:sym typeface="Libre Franklin"/>
              </a:rPr>
              <a:t>a</a:t>
            </a:r>
            <a:r>
              <a:rPr b="1" lang="en">
                <a:solidFill>
                  <a:schemeClr val="dk1"/>
                </a:solidFill>
                <a:uFill>
                  <a:noFill/>
                </a:uFill>
                <a:latin typeface="Libre Franklin"/>
                <a:ea typeface="Libre Franklin"/>
                <a:cs typeface="Libre Franklin"/>
                <a:sym typeface="Libre Franklin"/>
                <a:hlinkClick action="ppaction://hlinksldjump" r:id="rId6">
                  <a:extLst>
                    <a:ext uri="{A12FA001-AC4F-418D-AE19-62706E023703}">
                      <ahyp:hlinkClr val="tx"/>
                    </a:ext>
                  </a:extLst>
                </a:hlinkClick>
              </a:rPr>
              <a:t>lternative resources</a:t>
            </a:r>
            <a:r>
              <a:rPr lang="en">
                <a:solidFill>
                  <a:srgbClr val="30394B"/>
                </a:solidFill>
                <a:latin typeface="Libre Franklin"/>
                <a:ea typeface="Libre Franklin"/>
                <a:cs typeface="Libre Franklin"/>
                <a:sym typeface="Libre Franklin"/>
              </a:rPr>
              <a:t> slide.</a:t>
            </a:r>
            <a:endParaRPr>
              <a:solidFill>
                <a:srgbClr val="30394B"/>
              </a:solidFill>
              <a:latin typeface="Libre Franklin"/>
              <a:ea typeface="Libre Franklin"/>
              <a:cs typeface="Libre Franklin"/>
              <a:sym typeface="Libre Franklin"/>
            </a:endParaRPr>
          </a:p>
          <a:p>
            <a:pPr indent="-304800" lvl="0" marL="457200" rtl="0" algn="l">
              <a:spcBef>
                <a:spcPts val="0"/>
              </a:spcBef>
              <a:spcAft>
                <a:spcPts val="0"/>
              </a:spcAft>
              <a:buClr>
                <a:srgbClr val="30394B"/>
              </a:buClr>
              <a:buSzPts val="1200"/>
              <a:buFont typeface="Source Sans Pro"/>
              <a:buAutoNum type="arabicPeriod"/>
            </a:pPr>
            <a:r>
              <a:rPr lang="en">
                <a:solidFill>
                  <a:srgbClr val="30394B"/>
                </a:solidFill>
                <a:latin typeface="Libre Franklin"/>
                <a:ea typeface="Libre Franklin"/>
                <a:cs typeface="Libre Franklin"/>
                <a:sym typeface="Libre Franklin"/>
              </a:rPr>
              <a:t>A </a:t>
            </a:r>
            <a:r>
              <a:rPr b="1" lang="en">
                <a:solidFill>
                  <a:schemeClr val="dk1"/>
                </a:solidFill>
                <a:uFill>
                  <a:noFill/>
                </a:uFill>
                <a:latin typeface="Libre Franklin"/>
                <a:ea typeface="Libre Franklin"/>
                <a:cs typeface="Libre Franklin"/>
                <a:sym typeface="Libre Franklin"/>
                <a:hlinkClick action="ppaction://hlinksldjump" r:id="rId7">
                  <a:extLst>
                    <a:ext uri="{A12FA001-AC4F-418D-AE19-62706E023703}">
                      <ahyp:hlinkClr val="tx"/>
                    </a:ext>
                  </a:extLst>
                </a:hlinkClick>
              </a:rPr>
              <a:t>thanks</a:t>
            </a:r>
            <a:r>
              <a:rPr lang="en">
                <a:solidFill>
                  <a:schemeClr val="dk1"/>
                </a:solidFill>
                <a:uFill>
                  <a:noFill/>
                </a:uFill>
                <a:latin typeface="Libre Franklin"/>
                <a:ea typeface="Libre Franklin"/>
                <a:cs typeface="Libre Franklin"/>
                <a:sym typeface="Libre Franklin"/>
                <a:hlinkClick action="ppaction://hlinksldjump" r:id="rId8">
                  <a:extLst>
                    <a:ext uri="{A12FA001-AC4F-418D-AE19-62706E023703}">
                      <ahyp:hlinkClr val="tx"/>
                    </a:ext>
                  </a:extLst>
                </a:hlinkClick>
              </a:rPr>
              <a:t> </a:t>
            </a:r>
            <a:r>
              <a:rPr lang="en">
                <a:solidFill>
                  <a:srgbClr val="30394B"/>
                </a:solidFill>
                <a:latin typeface="Libre Franklin"/>
                <a:ea typeface="Libre Franklin"/>
                <a:cs typeface="Libre Franklin"/>
                <a:sym typeface="Libre Franklin"/>
              </a:rPr>
              <a:t>slide, which you must keep so that proper credits for our design are given.</a:t>
            </a:r>
            <a:endParaRPr>
              <a:solidFill>
                <a:srgbClr val="30394B"/>
              </a:solidFill>
              <a:latin typeface="Libre Franklin"/>
              <a:ea typeface="Libre Franklin"/>
              <a:cs typeface="Libre Franklin"/>
              <a:sym typeface="Libre Franklin"/>
            </a:endParaRPr>
          </a:p>
          <a:p>
            <a:pPr indent="-304800" lvl="0" marL="457200" rtl="0" algn="l">
              <a:spcBef>
                <a:spcPts val="0"/>
              </a:spcBef>
              <a:spcAft>
                <a:spcPts val="0"/>
              </a:spcAft>
              <a:buClr>
                <a:srgbClr val="30394B"/>
              </a:buClr>
              <a:buSzPts val="1200"/>
              <a:buFont typeface="Source Sans Pro"/>
              <a:buAutoNum type="arabicPeriod"/>
            </a:pPr>
            <a:r>
              <a:rPr lang="en">
                <a:solidFill>
                  <a:srgbClr val="30394B"/>
                </a:solidFill>
                <a:latin typeface="Libre Franklin"/>
                <a:ea typeface="Libre Franklin"/>
                <a:cs typeface="Libre Franklin"/>
                <a:sym typeface="Libre Franklin"/>
              </a:rPr>
              <a:t>A </a:t>
            </a:r>
            <a:r>
              <a:rPr b="1" lang="en">
                <a:solidFill>
                  <a:schemeClr val="dk1"/>
                </a:solidFill>
                <a:uFill>
                  <a:noFill/>
                </a:uFill>
                <a:latin typeface="Libre Franklin"/>
                <a:ea typeface="Libre Franklin"/>
                <a:cs typeface="Libre Franklin"/>
                <a:sym typeface="Libre Franklin"/>
                <a:hlinkClick action="ppaction://hlinksldjump" r:id="rId9">
                  <a:extLst>
                    <a:ext uri="{A12FA001-AC4F-418D-AE19-62706E023703}">
                      <ahyp:hlinkClr val="tx"/>
                    </a:ext>
                  </a:extLst>
                </a:hlinkClick>
              </a:rPr>
              <a:t>resources</a:t>
            </a:r>
            <a:r>
              <a:rPr lang="en">
                <a:solidFill>
                  <a:schemeClr val="dk1"/>
                </a:solidFill>
                <a:uFill>
                  <a:noFill/>
                </a:uFill>
                <a:latin typeface="Libre Franklin"/>
                <a:ea typeface="Libre Franklin"/>
                <a:cs typeface="Libre Franklin"/>
                <a:sym typeface="Libre Franklin"/>
                <a:hlinkClick action="ppaction://hlinksldjump" r:id="rId10">
                  <a:extLst>
                    <a:ext uri="{A12FA001-AC4F-418D-AE19-62706E023703}">
                      <ahyp:hlinkClr val="tx"/>
                    </a:ext>
                  </a:extLst>
                </a:hlinkClick>
              </a:rPr>
              <a:t> </a:t>
            </a:r>
            <a:r>
              <a:rPr lang="en">
                <a:solidFill>
                  <a:srgbClr val="30394B"/>
                </a:solidFill>
                <a:latin typeface="Libre Franklin"/>
                <a:ea typeface="Libre Franklin"/>
                <a:cs typeface="Libre Franklin"/>
                <a:sym typeface="Libre Franklin"/>
              </a:rPr>
              <a:t>slide, where you’ll find links to all the elements used in the template.</a:t>
            </a:r>
            <a:endParaRPr>
              <a:solidFill>
                <a:srgbClr val="30394B"/>
              </a:solidFill>
              <a:latin typeface="Libre Franklin"/>
              <a:ea typeface="Libre Franklin"/>
              <a:cs typeface="Libre Franklin"/>
              <a:sym typeface="Libre Franklin"/>
            </a:endParaRPr>
          </a:p>
          <a:p>
            <a:pPr indent="-304800" lvl="0" marL="457200" rtl="0" algn="l">
              <a:spcBef>
                <a:spcPts val="0"/>
              </a:spcBef>
              <a:spcAft>
                <a:spcPts val="0"/>
              </a:spcAft>
              <a:buClr>
                <a:srgbClr val="30394B"/>
              </a:buClr>
              <a:buSzPts val="1200"/>
              <a:buFont typeface="Source Sans Pro"/>
              <a:buAutoNum type="arabicPeriod"/>
            </a:pPr>
            <a:r>
              <a:rPr b="1" lang="en">
                <a:solidFill>
                  <a:schemeClr val="dk1"/>
                </a:solidFill>
                <a:uFill>
                  <a:noFill/>
                </a:uFill>
                <a:latin typeface="Libre Franklin"/>
                <a:ea typeface="Libre Franklin"/>
                <a:cs typeface="Libre Franklin"/>
                <a:sym typeface="Libre Franklin"/>
                <a:hlinkClick action="ppaction://hlinksldjump" r:id="rId11">
                  <a:extLst>
                    <a:ext uri="{A12FA001-AC4F-418D-AE19-62706E023703}">
                      <ahyp:hlinkClr val="tx"/>
                    </a:ext>
                  </a:extLst>
                </a:hlinkClick>
              </a:rPr>
              <a:t>Instructions for use</a:t>
            </a:r>
            <a:r>
              <a:rPr lang="en">
                <a:solidFill>
                  <a:srgbClr val="30394B"/>
                </a:solidFill>
                <a:latin typeface="Libre Franklin"/>
                <a:ea typeface="Libre Franklin"/>
                <a:cs typeface="Libre Franklin"/>
                <a:sym typeface="Libre Franklin"/>
              </a:rPr>
              <a:t>.</a:t>
            </a:r>
            <a:endParaRPr>
              <a:solidFill>
                <a:srgbClr val="30394B"/>
              </a:solidFill>
              <a:latin typeface="Libre Franklin"/>
              <a:ea typeface="Libre Franklin"/>
              <a:cs typeface="Libre Franklin"/>
              <a:sym typeface="Libre Franklin"/>
            </a:endParaRPr>
          </a:p>
          <a:p>
            <a:pPr indent="-304800" lvl="0" marL="457200" rtl="0" algn="l">
              <a:spcBef>
                <a:spcPts val="0"/>
              </a:spcBef>
              <a:spcAft>
                <a:spcPts val="0"/>
              </a:spcAft>
              <a:buClr>
                <a:srgbClr val="30394B"/>
              </a:buClr>
              <a:buSzPts val="1200"/>
              <a:buFont typeface="Libre Franklin"/>
              <a:buAutoNum type="arabicPeriod"/>
            </a:pPr>
            <a:r>
              <a:rPr lang="en">
                <a:solidFill>
                  <a:srgbClr val="30394B"/>
                </a:solidFill>
                <a:latin typeface="Libre Franklin"/>
                <a:ea typeface="Libre Franklin"/>
                <a:cs typeface="Libre Franklin"/>
                <a:sym typeface="Libre Franklin"/>
              </a:rPr>
              <a:t>Final slides with: </a:t>
            </a:r>
            <a:endParaRPr>
              <a:solidFill>
                <a:srgbClr val="30394B"/>
              </a:solidFill>
              <a:latin typeface="Libre Franklin"/>
              <a:ea typeface="Libre Franklin"/>
              <a:cs typeface="Libre Franklin"/>
              <a:sym typeface="Libre Franklin"/>
            </a:endParaRPr>
          </a:p>
          <a:p>
            <a:pPr indent="-304800" lvl="0" marL="914400" rtl="0" algn="l">
              <a:spcBef>
                <a:spcPts val="0"/>
              </a:spcBef>
              <a:spcAft>
                <a:spcPts val="0"/>
              </a:spcAft>
              <a:buSzPts val="1200"/>
              <a:buFont typeface="Source Sans Pro"/>
              <a:buChar char="●"/>
            </a:pPr>
            <a:r>
              <a:rPr lang="en">
                <a:solidFill>
                  <a:srgbClr val="30394B"/>
                </a:solidFill>
                <a:latin typeface="Libre Franklin"/>
                <a:ea typeface="Libre Franklin"/>
                <a:cs typeface="Libre Franklin"/>
                <a:sym typeface="Libre Franklin"/>
              </a:rPr>
              <a:t>The</a:t>
            </a:r>
            <a:r>
              <a:rPr lang="en">
                <a:solidFill>
                  <a:srgbClr val="30394B"/>
                </a:solidFill>
                <a:uFill>
                  <a:noFill/>
                </a:uFill>
                <a:latin typeface="Libre Franklin"/>
                <a:ea typeface="Libre Franklin"/>
                <a:cs typeface="Libre Franklin"/>
                <a:sym typeface="Libre Franklin"/>
                <a:hlinkClick action="ppaction://hlinksldjump" r:id="rId12">
                  <a:extLst>
                    <a:ext uri="{A12FA001-AC4F-418D-AE19-62706E023703}">
                      <ahyp:hlinkClr val="tx"/>
                    </a:ext>
                  </a:extLst>
                </a:hlinkClick>
              </a:rPr>
              <a:t> </a:t>
            </a:r>
            <a:r>
              <a:rPr b="1" lang="en">
                <a:solidFill>
                  <a:schemeClr val="dk1"/>
                </a:solidFill>
                <a:uFill>
                  <a:noFill/>
                </a:uFill>
                <a:latin typeface="Libre Franklin"/>
                <a:ea typeface="Libre Franklin"/>
                <a:cs typeface="Libre Franklin"/>
                <a:sym typeface="Libre Franklin"/>
                <a:hlinkClick action="ppaction://hlinksldjump" r:id="rId13">
                  <a:extLst>
                    <a:ext uri="{A12FA001-AC4F-418D-AE19-62706E023703}">
                      <ahyp:hlinkClr val="tx"/>
                    </a:ext>
                  </a:extLst>
                </a:hlinkClick>
              </a:rPr>
              <a:t>fonts and colors</a:t>
            </a:r>
            <a:r>
              <a:rPr lang="en">
                <a:solidFill>
                  <a:srgbClr val="30394B"/>
                </a:solidFill>
                <a:latin typeface="Libre Franklin"/>
                <a:ea typeface="Libre Franklin"/>
                <a:cs typeface="Libre Franklin"/>
                <a:sym typeface="Libre Franklin"/>
              </a:rPr>
              <a:t> used in the template.</a:t>
            </a:r>
            <a:endParaRPr>
              <a:solidFill>
                <a:srgbClr val="30394B"/>
              </a:solidFill>
              <a:latin typeface="Libre Franklin"/>
              <a:ea typeface="Libre Franklin"/>
              <a:cs typeface="Libre Franklin"/>
              <a:sym typeface="Libre Franklin"/>
            </a:endParaRPr>
          </a:p>
          <a:p>
            <a:pPr indent="-304800" lvl="0" marL="914400" rtl="0" algn="l">
              <a:spcBef>
                <a:spcPts val="0"/>
              </a:spcBef>
              <a:spcAft>
                <a:spcPts val="0"/>
              </a:spcAft>
              <a:buSzPts val="1200"/>
              <a:buFont typeface="Source Sans Pro"/>
              <a:buChar char="●"/>
            </a:pPr>
            <a:r>
              <a:rPr lang="en">
                <a:solidFill>
                  <a:srgbClr val="30394B"/>
                </a:solidFill>
                <a:latin typeface="Libre Franklin"/>
                <a:ea typeface="Libre Franklin"/>
                <a:cs typeface="Libre Franklin"/>
                <a:sym typeface="Libre Franklin"/>
              </a:rPr>
              <a:t>A selection of </a:t>
            </a:r>
            <a:r>
              <a:rPr b="1" lang="en">
                <a:solidFill>
                  <a:schemeClr val="dk1"/>
                </a:solidFill>
                <a:uFill>
                  <a:noFill/>
                </a:uFill>
                <a:latin typeface="Libre Franklin"/>
                <a:ea typeface="Libre Franklin"/>
                <a:cs typeface="Libre Franklin"/>
                <a:sym typeface="Libre Franklin"/>
                <a:hlinkClick action="ppaction://hlinksldjump" r:id="rId14">
                  <a:extLst>
                    <a:ext uri="{A12FA001-AC4F-418D-AE19-62706E023703}">
                      <ahyp:hlinkClr val="tx"/>
                    </a:ext>
                  </a:extLst>
                </a:hlinkClick>
              </a:rPr>
              <a:t>illustrations</a:t>
            </a:r>
            <a:r>
              <a:rPr lang="en">
                <a:solidFill>
                  <a:srgbClr val="30394B"/>
                </a:solidFill>
                <a:latin typeface="Libre Franklin"/>
                <a:ea typeface="Libre Franklin"/>
                <a:cs typeface="Libre Franklin"/>
                <a:sym typeface="Libre Franklin"/>
              </a:rPr>
              <a:t>. You can also customize and animate them as you wish with the online editor. Visit </a:t>
            </a:r>
            <a:r>
              <a:rPr b="1" lang="en">
                <a:solidFill>
                  <a:schemeClr val="dk1"/>
                </a:solidFill>
                <a:uFill>
                  <a:noFill/>
                </a:uFill>
                <a:latin typeface="Libre Franklin"/>
                <a:ea typeface="Libre Franklin"/>
                <a:cs typeface="Libre Franklin"/>
                <a:sym typeface="Libre Franklin"/>
                <a:hlinkClick r:id="rId15">
                  <a:extLst>
                    <a:ext uri="{A12FA001-AC4F-418D-AE19-62706E023703}">
                      <ahyp:hlinkClr val="tx"/>
                    </a:ext>
                  </a:extLst>
                </a:hlinkClick>
              </a:rPr>
              <a:t>Stories by Freepik</a:t>
            </a:r>
            <a:r>
              <a:rPr lang="en">
                <a:solidFill>
                  <a:srgbClr val="30394B"/>
                </a:solidFill>
                <a:latin typeface="Libre Franklin"/>
                <a:ea typeface="Libre Franklin"/>
                <a:cs typeface="Libre Franklin"/>
                <a:sym typeface="Libre Franklin"/>
              </a:rPr>
              <a:t> to find more. </a:t>
            </a:r>
            <a:endParaRPr>
              <a:solidFill>
                <a:srgbClr val="30394B"/>
              </a:solidFill>
              <a:latin typeface="Libre Franklin"/>
              <a:ea typeface="Libre Franklin"/>
              <a:cs typeface="Libre Franklin"/>
              <a:sym typeface="Libre Franklin"/>
            </a:endParaRPr>
          </a:p>
          <a:p>
            <a:pPr indent="-304800" lvl="0" marL="914400" rtl="0" algn="l">
              <a:spcBef>
                <a:spcPts val="0"/>
              </a:spcBef>
              <a:spcAft>
                <a:spcPts val="0"/>
              </a:spcAft>
              <a:buSzPts val="1200"/>
              <a:buFont typeface="Source Sans Pro"/>
              <a:buChar char="●"/>
            </a:pPr>
            <a:r>
              <a:rPr lang="en">
                <a:solidFill>
                  <a:srgbClr val="30394B"/>
                </a:solidFill>
                <a:latin typeface="Libre Franklin"/>
                <a:ea typeface="Libre Franklin"/>
                <a:cs typeface="Libre Franklin"/>
                <a:sym typeface="Libre Franklin"/>
              </a:rPr>
              <a:t>More</a:t>
            </a:r>
            <a:r>
              <a:rPr lang="en">
                <a:solidFill>
                  <a:srgbClr val="30394B"/>
                </a:solidFill>
                <a:uFill>
                  <a:noFill/>
                </a:uFill>
                <a:latin typeface="Libre Franklin"/>
                <a:ea typeface="Libre Franklin"/>
                <a:cs typeface="Libre Franklin"/>
                <a:sym typeface="Libre Franklin"/>
                <a:hlinkClick action="ppaction://hlinksldjump" r:id="rId16">
                  <a:extLst>
                    <a:ext uri="{A12FA001-AC4F-418D-AE19-62706E023703}">
                      <ahyp:hlinkClr val="tx"/>
                    </a:ext>
                  </a:extLst>
                </a:hlinkClick>
              </a:rPr>
              <a:t> </a:t>
            </a:r>
            <a:r>
              <a:rPr b="1" lang="en">
                <a:solidFill>
                  <a:schemeClr val="dk1"/>
                </a:solidFill>
                <a:uFill>
                  <a:noFill/>
                </a:uFill>
                <a:latin typeface="Libre Franklin"/>
                <a:ea typeface="Libre Franklin"/>
                <a:cs typeface="Libre Franklin"/>
                <a:sym typeface="Libre Franklin"/>
                <a:hlinkClick action="ppaction://hlinksldjump" r:id="rId17">
                  <a:extLst>
                    <a:ext uri="{A12FA001-AC4F-418D-AE19-62706E023703}">
                      <ahyp:hlinkClr val="tx"/>
                    </a:ext>
                  </a:extLst>
                </a:hlinkClick>
              </a:rPr>
              <a:t>infographic resources</a:t>
            </a:r>
            <a:r>
              <a:rPr lang="en">
                <a:solidFill>
                  <a:srgbClr val="30394B"/>
                </a:solidFill>
                <a:latin typeface="Libre Franklin"/>
                <a:ea typeface="Libre Franklin"/>
                <a:cs typeface="Libre Franklin"/>
                <a:sym typeface="Libre Franklin"/>
              </a:rPr>
              <a:t>, whose size and color can be edited. </a:t>
            </a:r>
            <a:endParaRPr>
              <a:solidFill>
                <a:srgbClr val="30394B"/>
              </a:solidFill>
              <a:latin typeface="Libre Franklin"/>
              <a:ea typeface="Libre Franklin"/>
              <a:cs typeface="Libre Franklin"/>
              <a:sym typeface="Libre Franklin"/>
            </a:endParaRPr>
          </a:p>
          <a:p>
            <a:pPr indent="-304800" lvl="0" marL="914400" rtl="0" algn="l">
              <a:spcBef>
                <a:spcPts val="0"/>
              </a:spcBef>
              <a:spcAft>
                <a:spcPts val="0"/>
              </a:spcAft>
              <a:buSzPts val="1200"/>
              <a:buFont typeface="Source Sans Pro"/>
              <a:buChar char="●"/>
            </a:pPr>
            <a:r>
              <a:rPr lang="en">
                <a:solidFill>
                  <a:srgbClr val="30394B"/>
                </a:solidFill>
                <a:latin typeface="Libre Franklin"/>
                <a:ea typeface="Libre Franklin"/>
                <a:cs typeface="Libre Franklin"/>
                <a:sym typeface="Libre Franklin"/>
              </a:rPr>
              <a:t>Sets of</a:t>
            </a:r>
            <a:r>
              <a:rPr lang="en">
                <a:solidFill>
                  <a:schemeClr val="dk1"/>
                </a:solidFill>
                <a:latin typeface="Libre Franklin"/>
                <a:ea typeface="Libre Franklin"/>
                <a:cs typeface="Libre Franklin"/>
                <a:sym typeface="Libre Franklin"/>
              </a:rPr>
              <a:t> </a:t>
            </a:r>
            <a:r>
              <a:rPr b="1" lang="en">
                <a:solidFill>
                  <a:schemeClr val="dk1"/>
                </a:solidFill>
                <a:uFill>
                  <a:noFill/>
                </a:uFill>
                <a:latin typeface="Libre Franklin"/>
                <a:ea typeface="Libre Franklin"/>
                <a:cs typeface="Libre Franklin"/>
                <a:sym typeface="Libre Franklin"/>
                <a:hlinkClick action="ppaction://hlinksldjump" r:id="rId18">
                  <a:extLst>
                    <a:ext uri="{A12FA001-AC4F-418D-AE19-62706E023703}">
                      <ahyp:hlinkClr val="tx"/>
                    </a:ext>
                  </a:extLst>
                </a:hlinkClick>
              </a:rPr>
              <a:t>customizable icons</a:t>
            </a:r>
            <a:r>
              <a:rPr lang="en">
                <a:solidFill>
                  <a:srgbClr val="30394B"/>
                </a:solidFill>
                <a:latin typeface="Libre Franklin"/>
                <a:ea typeface="Libre Franklin"/>
                <a:cs typeface="Libre Franklin"/>
                <a:sym typeface="Libre Franklin"/>
              </a:rPr>
              <a:t> of the following themes: general, business, avatar, creative process, education, help &amp; support, medical, nature, performing arts, SEO &amp; marketing, and teamwork.</a:t>
            </a:r>
            <a:endParaRPr>
              <a:solidFill>
                <a:srgbClr val="30394B"/>
              </a:solidFill>
              <a:latin typeface="Libre Franklin"/>
              <a:ea typeface="Libre Franklin"/>
              <a:cs typeface="Libre Franklin"/>
              <a:sym typeface="Libre Franklin"/>
            </a:endParaRPr>
          </a:p>
          <a:p>
            <a:pPr indent="0" lvl="0" marL="0" rtl="0" algn="l">
              <a:spcBef>
                <a:spcPts val="0"/>
              </a:spcBef>
              <a:spcAft>
                <a:spcPts val="0"/>
              </a:spcAft>
              <a:buNone/>
            </a:pPr>
            <a:r>
              <a:rPr lang="en">
                <a:solidFill>
                  <a:srgbClr val="30394B"/>
                </a:solidFill>
                <a:latin typeface="Libre Franklin"/>
                <a:ea typeface="Libre Franklin"/>
                <a:cs typeface="Libre Franklin"/>
                <a:sym typeface="Libre Franklin"/>
              </a:rPr>
              <a:t>You can delete this slide when you’re done editing the presentation.</a:t>
            </a:r>
            <a:endParaRPr>
              <a:latin typeface="Libre Franklin"/>
              <a:ea typeface="Libre Franklin"/>
              <a:cs typeface="Libre Franklin"/>
              <a:sym typeface="Libre Franklin"/>
            </a:endParaRPr>
          </a:p>
        </p:txBody>
      </p:sp>
      <p:grpSp>
        <p:nvGrpSpPr>
          <p:cNvPr id="350" name="Google Shape;350;p32"/>
          <p:cNvGrpSpPr/>
          <p:nvPr/>
        </p:nvGrpSpPr>
        <p:grpSpPr>
          <a:xfrm>
            <a:off x="101721" y="4505825"/>
            <a:ext cx="8940558" cy="84600"/>
            <a:chOff x="155346" y="4358775"/>
            <a:chExt cx="8934304" cy="84600"/>
          </a:xfrm>
        </p:grpSpPr>
        <p:cxnSp>
          <p:nvCxnSpPr>
            <p:cNvPr id="351" name="Google Shape;351;p32"/>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352" name="Google Shape;352;p32"/>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3" name="Google Shape;353;p32">
            <a:hlinkClick action="ppaction://hlinksldjump" r:id="rId19"/>
          </p:cNvPr>
          <p:cNvPicPr preferRelativeResize="0"/>
          <p:nvPr/>
        </p:nvPicPr>
        <p:blipFill>
          <a:blip r:embed="rId20">
            <a:alphaModFix/>
          </a:blip>
          <a:stretch>
            <a:fillRect/>
          </a:stretch>
        </p:blipFill>
        <p:spPr>
          <a:xfrm>
            <a:off x="713224" y="585350"/>
            <a:ext cx="360887" cy="260251"/>
          </a:xfrm>
          <a:prstGeom prst="rect">
            <a:avLst/>
          </a:prstGeom>
          <a:noFill/>
          <a:ln>
            <a:noFill/>
          </a:ln>
        </p:spPr>
      </p:pic>
      <p:sp>
        <p:nvSpPr>
          <p:cNvPr id="354" name="Google Shape;354;p32">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2"/>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357" name="Google Shape;357;p32">
            <a:hlinkClick action="ppaction://hlinksldjump" r:id="rId21"/>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358" name="Google Shape;358;p32">
            <a:hlinkClick action="ppaction://hlinksldjump" r:id="rId22"/>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359" name="Google Shape;359;p32">
            <a:hlinkClick action="ppaction://hlinksldjump" r:id="rId23"/>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360" name="Google Shape;360;p32">
            <a:hlinkClick action="ppaction://hlinksldjump" r:id="rId24"/>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361" name="Google Shape;361;p32">
            <a:hlinkClick action="ppaction://hlinksldjump" r:id="rId25"/>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362" name="Google Shape;362;p32">
            <a:hlinkClick action="ppaction://hlinksldjump" r:id="rId26"/>
          </p:cNvPr>
          <p:cNvPicPr preferRelativeResize="0"/>
          <p:nvPr/>
        </p:nvPicPr>
        <p:blipFill rotWithShape="1">
          <a:blip r:embed="rId27">
            <a:alphaModFix/>
          </a:blip>
          <a:srcRect b="0" l="0" r="0" t="0"/>
          <a:stretch/>
        </p:blipFill>
        <p:spPr>
          <a:xfrm>
            <a:off x="881657" y="4626989"/>
            <a:ext cx="274320" cy="274320"/>
          </a:xfrm>
          <a:prstGeom prst="rect">
            <a:avLst/>
          </a:prstGeom>
          <a:noFill/>
          <a:ln>
            <a:noFill/>
          </a:ln>
        </p:spPr>
      </p:pic>
      <p:sp>
        <p:nvSpPr>
          <p:cNvPr id="363" name="Google Shape;363;p32">
            <a:hlinkClick action="ppaction://hlinksldjump" r:id="rId28"/>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364" name="Google Shape;364;p32">
            <a:hlinkClick action="ppaction://hlinksldjump" r:id="rId29"/>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365" name="Google Shape;365;p32">
            <a:hlinkClick action="ppaction://hlinksldjump" r:id="rId30"/>
          </p:cNvPr>
          <p:cNvPicPr preferRelativeResize="0"/>
          <p:nvPr/>
        </p:nvPicPr>
        <p:blipFill>
          <a:blip r:embed="rId31">
            <a:alphaModFix/>
          </a:blip>
          <a:stretch>
            <a:fillRect/>
          </a:stretch>
        </p:blipFill>
        <p:spPr>
          <a:xfrm>
            <a:off x="5572688" y="4588783"/>
            <a:ext cx="360876" cy="341206"/>
          </a:xfrm>
          <a:prstGeom prst="rect">
            <a:avLst/>
          </a:prstGeom>
          <a:noFill/>
          <a:ln>
            <a:noFill/>
          </a:ln>
        </p:spPr>
      </p:pic>
      <p:sp>
        <p:nvSpPr>
          <p:cNvPr id="366" name="Google Shape;366;p32">
            <a:hlinkClick action="ppaction://hlinksldjump" r:id="rId32"/>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367" name="Google Shape;367;p32">
            <a:hlinkClick action="ppaction://hlinksldjump" r:id="rId33"/>
          </p:cNvPr>
          <p:cNvPicPr preferRelativeResize="0"/>
          <p:nvPr/>
        </p:nvPicPr>
        <p:blipFill rotWithShape="1">
          <a:blip r:embed="rId34">
            <a:alphaModFix/>
          </a:blip>
          <a:srcRect b="2723" l="0" r="0" t="2723"/>
          <a:stretch/>
        </p:blipFill>
        <p:spPr>
          <a:xfrm>
            <a:off x="7225973" y="4656705"/>
            <a:ext cx="217200" cy="205362"/>
          </a:xfrm>
          <a:prstGeom prst="rect">
            <a:avLst/>
          </a:prstGeom>
          <a:noFill/>
          <a:ln>
            <a:noFill/>
          </a:ln>
        </p:spPr>
      </p:pic>
      <p:sp>
        <p:nvSpPr>
          <p:cNvPr id="368" name="Google Shape;368;p32">
            <a:hlinkClick action="ppaction://hlinksldjump" r:id="rId35"/>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369" name="Google Shape;369;p32">
            <a:hlinkClick action="ppaction://hlinksldjump" r:id="rId36"/>
          </p:cNvPr>
          <p:cNvPicPr preferRelativeResize="0"/>
          <p:nvPr/>
        </p:nvPicPr>
        <p:blipFill rotWithShape="1">
          <a:blip r:embed="rId37">
            <a:alphaModFix/>
          </a:blip>
          <a:srcRect b="2723" l="0" r="0" t="2723"/>
          <a:stretch/>
        </p:blipFill>
        <p:spPr>
          <a:xfrm>
            <a:off x="8016583" y="4656705"/>
            <a:ext cx="217200" cy="205362"/>
          </a:xfrm>
          <a:prstGeom prst="rect">
            <a:avLst/>
          </a:prstGeom>
          <a:noFill/>
          <a:ln>
            <a:noFill/>
          </a:ln>
        </p:spPr>
      </p:pic>
      <p:sp>
        <p:nvSpPr>
          <p:cNvPr id="370" name="Google Shape;370;p32">
            <a:hlinkClick action="ppaction://hlinksldjump" r:id="rId38"/>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371" name="Google Shape;371;p32">
            <a:hlinkClick action="ppaction://hlinksldjump" r:id="rId39"/>
          </p:cNvPr>
          <p:cNvPicPr preferRelativeResize="0"/>
          <p:nvPr/>
        </p:nvPicPr>
        <p:blipFill rotWithShape="1">
          <a:blip r:embed="rId40">
            <a:alphaModFix/>
          </a:blip>
          <a:srcRect b="2723" l="0" r="0" t="2723"/>
          <a:stretch/>
        </p:blipFill>
        <p:spPr>
          <a:xfrm>
            <a:off x="6435363" y="4656705"/>
            <a:ext cx="217200" cy="2053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grpSp>
        <p:nvGrpSpPr>
          <p:cNvPr id="1679" name="Google Shape;1679;p50"/>
          <p:cNvGrpSpPr/>
          <p:nvPr/>
        </p:nvGrpSpPr>
        <p:grpSpPr>
          <a:xfrm>
            <a:off x="531075" y="1267950"/>
            <a:ext cx="5446311" cy="1909350"/>
            <a:chOff x="531075" y="1267950"/>
            <a:chExt cx="5446311" cy="1909350"/>
          </a:xfrm>
        </p:grpSpPr>
        <p:sp>
          <p:nvSpPr>
            <p:cNvPr id="1680" name="Google Shape;1680;p50"/>
            <p:cNvSpPr/>
            <p:nvPr/>
          </p:nvSpPr>
          <p:spPr>
            <a:xfrm>
              <a:off x="531075" y="1267950"/>
              <a:ext cx="878400" cy="8784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0"/>
            <p:cNvSpPr/>
            <p:nvPr/>
          </p:nvSpPr>
          <p:spPr>
            <a:xfrm>
              <a:off x="3265475" y="2656500"/>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0"/>
            <p:cNvSpPr/>
            <p:nvPr/>
          </p:nvSpPr>
          <p:spPr>
            <a:xfrm>
              <a:off x="5528886" y="1502032"/>
              <a:ext cx="448500" cy="449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83" name="Google Shape;1683;p50">
            <a:hlinkClick action="ppaction://hlinksldjump" r:id="rId3"/>
          </p:cNvPr>
          <p:cNvPicPr preferRelativeResize="0"/>
          <p:nvPr/>
        </p:nvPicPr>
        <p:blipFill>
          <a:blip r:embed="rId4">
            <a:alphaModFix/>
          </a:blip>
          <a:stretch>
            <a:fillRect/>
          </a:stretch>
        </p:blipFill>
        <p:spPr>
          <a:xfrm>
            <a:off x="713224" y="585350"/>
            <a:ext cx="360887" cy="260251"/>
          </a:xfrm>
          <a:prstGeom prst="rect">
            <a:avLst/>
          </a:prstGeom>
          <a:noFill/>
          <a:ln>
            <a:noFill/>
          </a:ln>
        </p:spPr>
      </p:pic>
      <p:sp>
        <p:nvSpPr>
          <p:cNvPr id="1684" name="Google Shape;1684;p50">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0"/>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0"/>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1 | FRIDAY</a:t>
            </a:r>
            <a:endParaRPr/>
          </a:p>
        </p:txBody>
      </p:sp>
      <p:sp>
        <p:nvSpPr>
          <p:cNvPr id="1687" name="Google Shape;1687;p50"/>
          <p:cNvSpPr txBox="1"/>
          <p:nvPr>
            <p:ph idx="14" type="subTitle"/>
          </p:nvPr>
        </p:nvSpPr>
        <p:spPr>
          <a:xfrm>
            <a:off x="3563976" y="3350313"/>
            <a:ext cx="2016000" cy="540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Saturn is the ringed one and a gas giant</a:t>
            </a:r>
            <a:endParaRPr/>
          </a:p>
        </p:txBody>
      </p:sp>
      <p:sp>
        <p:nvSpPr>
          <p:cNvPr id="1688" name="Google Shape;1688;p50"/>
          <p:cNvSpPr txBox="1"/>
          <p:nvPr>
            <p:ph idx="13" type="subTitle"/>
          </p:nvPr>
        </p:nvSpPr>
        <p:spPr>
          <a:xfrm>
            <a:off x="1262282" y="3350313"/>
            <a:ext cx="2016000" cy="54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biggest planet of them all</a:t>
            </a:r>
            <a:endParaRPr/>
          </a:p>
        </p:txBody>
      </p:sp>
      <p:sp>
        <p:nvSpPr>
          <p:cNvPr id="1689" name="Google Shape;1689;p50"/>
          <p:cNvSpPr txBox="1"/>
          <p:nvPr>
            <p:ph idx="9" type="subTitle"/>
          </p:nvPr>
        </p:nvSpPr>
        <p:spPr>
          <a:xfrm>
            <a:off x="5867558" y="1912763"/>
            <a:ext cx="2016000" cy="54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690" name="Google Shape;1690;p50"/>
          <p:cNvSpPr txBox="1"/>
          <p:nvPr>
            <p:ph idx="8" type="subTitle"/>
          </p:nvPr>
        </p:nvSpPr>
        <p:spPr>
          <a:xfrm>
            <a:off x="3565864" y="1912763"/>
            <a:ext cx="2016000" cy="54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 has a beautiful name, but it’s hot</a:t>
            </a:r>
            <a:endParaRPr/>
          </a:p>
        </p:txBody>
      </p:sp>
      <p:sp>
        <p:nvSpPr>
          <p:cNvPr id="1691" name="Google Shape;1691;p50"/>
          <p:cNvSpPr txBox="1"/>
          <p:nvPr>
            <p:ph idx="1" type="subTitle"/>
          </p:nvPr>
        </p:nvSpPr>
        <p:spPr>
          <a:xfrm>
            <a:off x="1264169" y="1912763"/>
            <a:ext cx="2016000" cy="54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1692" name="Google Shape;1692;p50"/>
          <p:cNvSpPr txBox="1"/>
          <p:nvPr>
            <p:ph idx="2" type="subTitle"/>
          </p:nvPr>
        </p:nvSpPr>
        <p:spPr>
          <a:xfrm>
            <a:off x="1346969" y="3066379"/>
            <a:ext cx="1850400" cy="31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693" name="Google Shape;1693;p50"/>
          <p:cNvSpPr txBox="1"/>
          <p:nvPr>
            <p:ph idx="3" type="subTitle"/>
          </p:nvPr>
        </p:nvSpPr>
        <p:spPr>
          <a:xfrm>
            <a:off x="5950358" y="3066346"/>
            <a:ext cx="1850400" cy="31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694" name="Google Shape;1694;p50"/>
          <p:cNvSpPr txBox="1"/>
          <p:nvPr>
            <p:ph idx="4" type="subTitle"/>
          </p:nvPr>
        </p:nvSpPr>
        <p:spPr>
          <a:xfrm>
            <a:off x="3648664" y="3066346"/>
            <a:ext cx="1850400" cy="31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695" name="Google Shape;1695;p50"/>
          <p:cNvSpPr txBox="1"/>
          <p:nvPr>
            <p:ph idx="5" type="subTitle"/>
          </p:nvPr>
        </p:nvSpPr>
        <p:spPr>
          <a:xfrm>
            <a:off x="1346969" y="1628058"/>
            <a:ext cx="1850400" cy="31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a:t>
            </a:r>
            <a:endParaRPr/>
          </a:p>
        </p:txBody>
      </p:sp>
      <p:sp>
        <p:nvSpPr>
          <p:cNvPr id="1696" name="Google Shape;1696;p50"/>
          <p:cNvSpPr txBox="1"/>
          <p:nvPr>
            <p:ph idx="6" type="subTitle"/>
          </p:nvPr>
        </p:nvSpPr>
        <p:spPr>
          <a:xfrm>
            <a:off x="5950358" y="1630967"/>
            <a:ext cx="1850400" cy="31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697" name="Google Shape;1697;p50"/>
          <p:cNvSpPr txBox="1"/>
          <p:nvPr>
            <p:ph idx="7" type="subTitle"/>
          </p:nvPr>
        </p:nvSpPr>
        <p:spPr>
          <a:xfrm>
            <a:off x="3648664" y="1630967"/>
            <a:ext cx="1850400" cy="31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698" name="Google Shape;1698;p50"/>
          <p:cNvSpPr txBox="1"/>
          <p:nvPr>
            <p:ph idx="15" type="subTitle"/>
          </p:nvPr>
        </p:nvSpPr>
        <p:spPr>
          <a:xfrm>
            <a:off x="5865671" y="3350313"/>
            <a:ext cx="2016000" cy="540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It’s the farthest planet from the Sun</a:t>
            </a:r>
            <a:endParaRPr/>
          </a:p>
        </p:txBody>
      </p:sp>
      <p:sp>
        <p:nvSpPr>
          <p:cNvPr id="1699" name="Google Shape;1699;p50"/>
          <p:cNvSpPr/>
          <p:nvPr/>
        </p:nvSpPr>
        <p:spPr>
          <a:xfrm>
            <a:off x="6671629" y="1176200"/>
            <a:ext cx="407859" cy="405836"/>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0" name="Google Shape;1700;p50"/>
          <p:cNvGrpSpPr/>
          <p:nvPr/>
        </p:nvGrpSpPr>
        <p:grpSpPr>
          <a:xfrm>
            <a:off x="4433047" y="1177946"/>
            <a:ext cx="281633" cy="402336"/>
            <a:chOff x="-64001300" y="4093650"/>
            <a:chExt cx="228450" cy="317450"/>
          </a:xfrm>
        </p:grpSpPr>
        <p:sp>
          <p:nvSpPr>
            <p:cNvPr id="1701" name="Google Shape;1701;p5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5" name="Google Shape;1705;p50"/>
          <p:cNvGrpSpPr/>
          <p:nvPr/>
        </p:nvGrpSpPr>
        <p:grpSpPr>
          <a:xfrm>
            <a:off x="6679425" y="2620043"/>
            <a:ext cx="392266" cy="402336"/>
            <a:chOff x="-62148800" y="3377700"/>
            <a:chExt cx="311125" cy="316750"/>
          </a:xfrm>
        </p:grpSpPr>
        <p:sp>
          <p:nvSpPr>
            <p:cNvPr id="1706" name="Google Shape;1706;p5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 name="Google Shape;1708;p50"/>
          <p:cNvGrpSpPr/>
          <p:nvPr/>
        </p:nvGrpSpPr>
        <p:grpSpPr>
          <a:xfrm>
            <a:off x="2067726" y="2615515"/>
            <a:ext cx="408887" cy="406864"/>
            <a:chOff x="-62151950" y="4111775"/>
            <a:chExt cx="318225" cy="316650"/>
          </a:xfrm>
        </p:grpSpPr>
        <p:sp>
          <p:nvSpPr>
            <p:cNvPr id="1709" name="Google Shape;1709;p5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 name="Google Shape;1713;p50"/>
          <p:cNvGrpSpPr/>
          <p:nvPr/>
        </p:nvGrpSpPr>
        <p:grpSpPr>
          <a:xfrm>
            <a:off x="4368906" y="2617410"/>
            <a:ext cx="409915" cy="404968"/>
            <a:chOff x="-59869425" y="4102225"/>
            <a:chExt cx="319025" cy="315175"/>
          </a:xfrm>
        </p:grpSpPr>
        <p:sp>
          <p:nvSpPr>
            <p:cNvPr id="1714" name="Google Shape;1714;p5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50"/>
          <p:cNvGrpSpPr/>
          <p:nvPr/>
        </p:nvGrpSpPr>
        <p:grpSpPr>
          <a:xfrm>
            <a:off x="2071001" y="1177945"/>
            <a:ext cx="402335" cy="402335"/>
            <a:chOff x="-60255350" y="3733825"/>
            <a:chExt cx="316650" cy="316550"/>
          </a:xfrm>
        </p:grpSpPr>
        <p:sp>
          <p:nvSpPr>
            <p:cNvPr id="1719" name="Google Shape;1719;p5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6" name="Google Shape;1726;p50"/>
          <p:cNvGrpSpPr/>
          <p:nvPr/>
        </p:nvGrpSpPr>
        <p:grpSpPr>
          <a:xfrm>
            <a:off x="101721" y="4505825"/>
            <a:ext cx="8940558" cy="84600"/>
            <a:chOff x="155346" y="4358775"/>
            <a:chExt cx="8934304" cy="84600"/>
          </a:xfrm>
        </p:grpSpPr>
        <p:cxnSp>
          <p:nvCxnSpPr>
            <p:cNvPr id="1727" name="Google Shape;1727;p50"/>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1728" name="Google Shape;1728;p50"/>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9" name="Google Shape;1729;p50"/>
          <p:cNvSpPr/>
          <p:nvPr/>
        </p:nvSpPr>
        <p:spPr>
          <a:xfrm>
            <a:off x="2600250" y="4084625"/>
            <a:ext cx="3943500" cy="638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0"/>
          <p:cNvSpPr txBox="1"/>
          <p:nvPr/>
        </p:nvSpPr>
        <p:spPr>
          <a:xfrm>
            <a:off x="270395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TASK 1</a:t>
            </a:r>
            <a:endParaRPr>
              <a:solidFill>
                <a:schemeClr val="dk1"/>
              </a:solidFill>
              <a:latin typeface="Poppins"/>
              <a:ea typeface="Poppins"/>
              <a:cs typeface="Poppins"/>
              <a:sym typeface="Poppins"/>
            </a:endParaRPr>
          </a:p>
        </p:txBody>
      </p:sp>
      <p:sp>
        <p:nvSpPr>
          <p:cNvPr id="1731" name="Google Shape;1731;p50">
            <a:hlinkClick action="ppaction://hlinksldjump" r:id="rId5"/>
          </p:cNvPr>
          <p:cNvSpPr txBox="1"/>
          <p:nvPr/>
        </p:nvSpPr>
        <p:spPr>
          <a:xfrm>
            <a:off x="3724518"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2</a:t>
            </a:r>
            <a:endParaRPr>
              <a:solidFill>
                <a:schemeClr val="dk1"/>
              </a:solidFill>
              <a:latin typeface="Poppins ExtraBold"/>
              <a:ea typeface="Poppins ExtraBold"/>
              <a:cs typeface="Poppins ExtraBold"/>
              <a:sym typeface="Poppins ExtraBold"/>
            </a:endParaRPr>
          </a:p>
        </p:txBody>
      </p:sp>
      <p:sp>
        <p:nvSpPr>
          <p:cNvPr id="1732" name="Google Shape;1732;p50">
            <a:hlinkClick action="ppaction://hlinksldjump" r:id="rId6"/>
          </p:cNvPr>
          <p:cNvSpPr txBox="1"/>
          <p:nvPr/>
        </p:nvSpPr>
        <p:spPr>
          <a:xfrm>
            <a:off x="4745082"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3</a:t>
            </a:r>
            <a:endParaRPr>
              <a:solidFill>
                <a:schemeClr val="dk1"/>
              </a:solidFill>
              <a:latin typeface="Poppins ExtraBold"/>
              <a:ea typeface="Poppins ExtraBold"/>
              <a:cs typeface="Poppins ExtraBold"/>
              <a:sym typeface="Poppins ExtraBold"/>
            </a:endParaRPr>
          </a:p>
        </p:txBody>
      </p:sp>
      <p:sp>
        <p:nvSpPr>
          <p:cNvPr id="1733" name="Google Shape;1733;p50">
            <a:hlinkClick action="ppaction://hlinksldjump" r:id="rId7"/>
          </p:cNvPr>
          <p:cNvSpPr txBox="1"/>
          <p:nvPr/>
        </p:nvSpPr>
        <p:spPr>
          <a:xfrm>
            <a:off x="576564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4</a:t>
            </a:r>
            <a:endParaRPr>
              <a:solidFill>
                <a:schemeClr val="dk1"/>
              </a:solidFill>
              <a:latin typeface="Poppins ExtraBold"/>
              <a:ea typeface="Poppins ExtraBold"/>
              <a:cs typeface="Poppins ExtraBold"/>
              <a:sym typeface="Poppins ExtraBold"/>
            </a:endParaRPr>
          </a:p>
        </p:txBody>
      </p:sp>
      <p:cxnSp>
        <p:nvCxnSpPr>
          <p:cNvPr id="1734" name="Google Shape;1734;p50"/>
          <p:cNvCxnSpPr/>
          <p:nvPr/>
        </p:nvCxnSpPr>
        <p:spPr>
          <a:xfrm>
            <a:off x="3551436"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735" name="Google Shape;1735;p50"/>
          <p:cNvCxnSpPr/>
          <p:nvPr/>
        </p:nvCxnSpPr>
        <p:spPr>
          <a:xfrm>
            <a:off x="4572000"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736" name="Google Shape;1736;p50"/>
          <p:cNvCxnSpPr/>
          <p:nvPr/>
        </p:nvCxnSpPr>
        <p:spPr>
          <a:xfrm>
            <a:off x="5592564" y="4131800"/>
            <a:ext cx="0" cy="319200"/>
          </a:xfrm>
          <a:prstGeom prst="straightConnector1">
            <a:avLst/>
          </a:prstGeom>
          <a:noFill/>
          <a:ln cap="flat" cmpd="sng" w="19050">
            <a:solidFill>
              <a:schemeClr val="dk1"/>
            </a:solidFill>
            <a:prstDash val="solid"/>
            <a:round/>
            <a:headEnd len="med" w="med" type="none"/>
            <a:tailEnd len="med" w="med" type="none"/>
          </a:ln>
        </p:spPr>
      </p:cxnSp>
      <p:sp>
        <p:nvSpPr>
          <p:cNvPr id="1737" name="Google Shape;1737;p50"/>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738" name="Google Shape;1738;p50">
            <a:hlinkClick action="ppaction://hlinksldjump" r:id="rId8"/>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739" name="Google Shape;1739;p50"/>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740" name="Google Shape;1740;p50">
            <a:hlinkClick action="ppaction://hlinksldjump" r:id="rId9"/>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1"/>
              </a:solidFill>
              <a:latin typeface="Poppins"/>
              <a:ea typeface="Poppins"/>
              <a:cs typeface="Poppins"/>
              <a:sym typeface="Poppins"/>
            </a:endParaRPr>
          </a:p>
        </p:txBody>
      </p:sp>
      <p:sp>
        <p:nvSpPr>
          <p:cNvPr id="1741" name="Google Shape;1741;p50">
            <a:hlinkClick action="ppaction://hlinksldjump" r:id="rId10"/>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742" name="Google Shape;1742;p50">
            <a:hlinkClick action="ppaction://hlinksldjump" r:id="rId11"/>
          </p:cNvPr>
          <p:cNvPicPr preferRelativeResize="0"/>
          <p:nvPr/>
        </p:nvPicPr>
        <p:blipFill rotWithShape="1">
          <a:blip r:embed="rId12">
            <a:alphaModFix/>
          </a:blip>
          <a:srcRect b="0" l="0" r="0" t="0"/>
          <a:stretch/>
        </p:blipFill>
        <p:spPr>
          <a:xfrm>
            <a:off x="881657" y="4626989"/>
            <a:ext cx="274320" cy="274320"/>
          </a:xfrm>
          <a:prstGeom prst="rect">
            <a:avLst/>
          </a:prstGeom>
          <a:noFill/>
          <a:ln>
            <a:noFill/>
          </a:ln>
        </p:spPr>
      </p:pic>
      <p:sp>
        <p:nvSpPr>
          <p:cNvPr id="1743" name="Google Shape;1743;p50">
            <a:hlinkClick action="ppaction://hlinksldjump" r:id="rId13"/>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1744" name="Google Shape;1744;p50">
            <a:hlinkClick action="ppaction://hlinksldjump" r:id="rId14"/>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745" name="Google Shape;1745;p50">
            <a:hlinkClick action="ppaction://hlinksldjump" r:id="rId15"/>
          </p:cNvPr>
          <p:cNvPicPr preferRelativeResize="0"/>
          <p:nvPr/>
        </p:nvPicPr>
        <p:blipFill>
          <a:blip r:embed="rId16">
            <a:alphaModFix/>
          </a:blip>
          <a:stretch>
            <a:fillRect/>
          </a:stretch>
        </p:blipFill>
        <p:spPr>
          <a:xfrm>
            <a:off x="5572688" y="4588783"/>
            <a:ext cx="360876" cy="341206"/>
          </a:xfrm>
          <a:prstGeom prst="rect">
            <a:avLst/>
          </a:prstGeom>
          <a:noFill/>
          <a:ln>
            <a:noFill/>
          </a:ln>
        </p:spPr>
      </p:pic>
      <p:sp>
        <p:nvSpPr>
          <p:cNvPr id="1746" name="Google Shape;1746;p50">
            <a:hlinkClick action="ppaction://hlinksldjump" r:id="rId17"/>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747" name="Google Shape;1747;p50">
            <a:hlinkClick action="ppaction://hlinksldjump" r:id="rId18"/>
          </p:cNvPr>
          <p:cNvPicPr preferRelativeResize="0"/>
          <p:nvPr/>
        </p:nvPicPr>
        <p:blipFill rotWithShape="1">
          <a:blip r:embed="rId19">
            <a:alphaModFix/>
          </a:blip>
          <a:srcRect b="2723" l="0" r="0" t="2723"/>
          <a:stretch/>
        </p:blipFill>
        <p:spPr>
          <a:xfrm>
            <a:off x="7225973" y="4656705"/>
            <a:ext cx="217200" cy="205362"/>
          </a:xfrm>
          <a:prstGeom prst="rect">
            <a:avLst/>
          </a:prstGeom>
          <a:noFill/>
          <a:ln>
            <a:noFill/>
          </a:ln>
        </p:spPr>
      </p:pic>
      <p:sp>
        <p:nvSpPr>
          <p:cNvPr id="1748" name="Google Shape;1748;p50">
            <a:hlinkClick action="ppaction://hlinksldjump" r:id="rId20"/>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749" name="Google Shape;1749;p50">
            <a:hlinkClick action="ppaction://hlinksldjump" r:id="rId21"/>
          </p:cNvPr>
          <p:cNvPicPr preferRelativeResize="0"/>
          <p:nvPr/>
        </p:nvPicPr>
        <p:blipFill rotWithShape="1">
          <a:blip r:embed="rId22">
            <a:alphaModFix/>
          </a:blip>
          <a:srcRect b="2723" l="0" r="0" t="2723"/>
          <a:stretch/>
        </p:blipFill>
        <p:spPr>
          <a:xfrm>
            <a:off x="8016583" y="4656705"/>
            <a:ext cx="217200" cy="205362"/>
          </a:xfrm>
          <a:prstGeom prst="rect">
            <a:avLst/>
          </a:prstGeom>
          <a:noFill/>
          <a:ln>
            <a:noFill/>
          </a:ln>
        </p:spPr>
      </p:pic>
      <p:sp>
        <p:nvSpPr>
          <p:cNvPr id="1750" name="Google Shape;1750;p50">
            <a:hlinkClick action="ppaction://hlinksldjump" r:id="rId23"/>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751" name="Google Shape;1751;p50">
            <a:hlinkClick action="ppaction://hlinksldjump" r:id="rId24"/>
          </p:cNvPr>
          <p:cNvPicPr preferRelativeResize="0"/>
          <p:nvPr/>
        </p:nvPicPr>
        <p:blipFill rotWithShape="1">
          <a:blip r:embed="rId25">
            <a:alphaModFix/>
          </a:blip>
          <a:srcRect b="2723" l="0" r="0" t="2723"/>
          <a:stretch/>
        </p:blipFill>
        <p:spPr>
          <a:xfrm>
            <a:off x="6435363" y="4656705"/>
            <a:ext cx="217200" cy="205362"/>
          </a:xfrm>
          <a:prstGeom prst="rect">
            <a:avLst/>
          </a:prstGeom>
          <a:noFill/>
          <a:ln>
            <a:noFill/>
          </a:ln>
        </p:spPr>
      </p:pic>
      <p:sp>
        <p:nvSpPr>
          <p:cNvPr id="1752" name="Google Shape;1752;p50">
            <a:hlinkClick action="ppaction://hlinksldjump" r:id="rId26"/>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1753" name="Google Shape;1753;p50">
            <a:hlinkClick action="ppaction://hlinksldjump" r:id="rId27"/>
          </p:cNvPr>
          <p:cNvSpPr txBox="1"/>
          <p:nvPr/>
        </p:nvSpPr>
        <p:spPr>
          <a:xfrm>
            <a:off x="2987574" y="4498986"/>
            <a:ext cx="795600" cy="5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1754" name="Google Shape;1754;p50">
            <a:hlinkClick action="ppaction://hlinksldjump" r:id="rId28"/>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1755" name="Google Shape;1755;p50"/>
          <p:cNvSpPr txBox="1"/>
          <p:nvPr/>
        </p:nvSpPr>
        <p:spPr>
          <a:xfrm>
            <a:off x="4564467" y="4498986"/>
            <a:ext cx="7956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Poppins"/>
                <a:ea typeface="Poppins"/>
                <a:cs typeface="Poppins"/>
                <a:sym typeface="Poppins"/>
              </a:rPr>
              <a:t>Fri</a:t>
            </a:r>
            <a:endParaRPr b="1" sz="1800">
              <a:solidFill>
                <a:schemeClr val="accent2"/>
              </a:solidFill>
              <a:latin typeface="Poppins"/>
              <a:ea typeface="Poppins"/>
              <a:cs typeface="Poppins"/>
              <a:sym typeface="Poppins"/>
            </a:endParaRPr>
          </a:p>
        </p:txBody>
      </p:sp>
      <p:sp>
        <p:nvSpPr>
          <p:cNvPr id="1756" name="Google Shape;1756;p50"/>
          <p:cNvSpPr/>
          <p:nvPr/>
        </p:nvSpPr>
        <p:spPr>
          <a:xfrm>
            <a:off x="4563951"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sp>
        <p:nvSpPr>
          <p:cNvPr id="1761" name="Google Shape;1761;p51"/>
          <p:cNvSpPr/>
          <p:nvPr/>
        </p:nvSpPr>
        <p:spPr>
          <a:xfrm>
            <a:off x="713275" y="2268350"/>
            <a:ext cx="1740900" cy="508500"/>
          </a:xfrm>
          <a:prstGeom prst="roundRect">
            <a:avLst>
              <a:gd fmla="val 278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1"/>
          <p:cNvSpPr/>
          <p:nvPr/>
        </p:nvSpPr>
        <p:spPr>
          <a:xfrm>
            <a:off x="713275" y="2992250"/>
            <a:ext cx="1740900" cy="508500"/>
          </a:xfrm>
          <a:prstGeom prst="roundRect">
            <a:avLst>
              <a:gd fmla="val 278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1"/>
          <p:cNvSpPr/>
          <p:nvPr/>
        </p:nvSpPr>
        <p:spPr>
          <a:xfrm>
            <a:off x="2454075" y="1554900"/>
            <a:ext cx="5974500" cy="508500"/>
          </a:xfrm>
          <a:prstGeom prst="roundRect">
            <a:avLst>
              <a:gd fmla="val 27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764" name="Google Shape;1764;p51"/>
          <p:cNvGraphicFramePr/>
          <p:nvPr/>
        </p:nvGraphicFramePr>
        <p:xfrm>
          <a:off x="713272" y="1426579"/>
          <a:ext cx="3000000" cy="3000000"/>
        </p:xfrm>
        <a:graphic>
          <a:graphicData uri="http://schemas.openxmlformats.org/drawingml/2006/table">
            <a:tbl>
              <a:tblPr>
                <a:noFill/>
                <a:tableStyleId>{2F50A750-5C0A-4F38-BE44-D60C542180E7}</a:tableStyleId>
              </a:tblPr>
              <a:tblGrid>
                <a:gridCol w="1740800"/>
                <a:gridCol w="2117950"/>
                <a:gridCol w="1929375"/>
                <a:gridCol w="1929375"/>
              </a:tblGrid>
              <a:tr h="727150">
                <a:tc>
                  <a:txBody>
                    <a:bodyPr/>
                    <a:lstStyle/>
                    <a:p>
                      <a:pPr indent="0" lvl="0" marL="0" rtl="0" algn="ctr">
                        <a:spcBef>
                          <a:spcPts val="0"/>
                        </a:spcBef>
                        <a:spcAft>
                          <a:spcPts val="0"/>
                        </a:spcAft>
                        <a:buNone/>
                      </a:pPr>
                      <a:r>
                        <a:t/>
                      </a:r>
                      <a:endParaRPr>
                        <a:latin typeface="Work Sans"/>
                        <a:ea typeface="Work Sans"/>
                        <a:cs typeface="Work Sans"/>
                        <a:sym typeface="Work Sans"/>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Poppins ExtraBold"/>
                          <a:ea typeface="Poppins ExtraBold"/>
                          <a:cs typeface="Poppins ExtraBold"/>
                          <a:sym typeface="Poppins ExtraBold"/>
                        </a:rPr>
                        <a:t>Exercise 1</a:t>
                      </a:r>
                      <a:endParaRPr sz="1800">
                        <a:solidFill>
                          <a:schemeClr val="dk1"/>
                        </a:solidFill>
                        <a:latin typeface="Poppins ExtraBold"/>
                        <a:ea typeface="Poppins ExtraBold"/>
                        <a:cs typeface="Poppins ExtraBold"/>
                        <a:sym typeface="Poppins ExtraBold"/>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chemeClr val="dk1"/>
                          </a:solidFill>
                          <a:latin typeface="Poppins ExtraBold"/>
                          <a:ea typeface="Poppins ExtraBold"/>
                          <a:cs typeface="Poppins ExtraBold"/>
                          <a:sym typeface="Poppins ExtraBold"/>
                        </a:rPr>
                        <a:t>Exercise 2</a:t>
                      </a:r>
                      <a:endParaRPr sz="1800">
                        <a:solidFill>
                          <a:schemeClr val="dk1"/>
                        </a:solidFill>
                        <a:latin typeface="Poppins ExtraBold"/>
                        <a:ea typeface="Poppins ExtraBold"/>
                        <a:cs typeface="Poppins ExtraBold"/>
                        <a:sym typeface="Poppins ExtraBold"/>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Poppins ExtraBold"/>
                          <a:ea typeface="Poppins ExtraBold"/>
                          <a:cs typeface="Poppins ExtraBold"/>
                          <a:sym typeface="Poppins ExtraBold"/>
                        </a:rPr>
                        <a:t>Exercise 3</a:t>
                      </a:r>
                      <a:endParaRPr sz="1800">
                        <a:solidFill>
                          <a:schemeClr val="dk1"/>
                        </a:solidFill>
                        <a:latin typeface="Poppins ExtraBold"/>
                        <a:ea typeface="Poppins ExtraBold"/>
                        <a:cs typeface="Poppins ExtraBold"/>
                        <a:sym typeface="Poppins ExtraBold"/>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r h="727150">
                <a:tc>
                  <a:txBody>
                    <a:bodyPr/>
                    <a:lstStyle/>
                    <a:p>
                      <a:pPr indent="0" lvl="0" marL="0" rtl="0" algn="ctr">
                        <a:spcBef>
                          <a:spcPts val="0"/>
                        </a:spcBef>
                        <a:spcAft>
                          <a:spcPts val="0"/>
                        </a:spcAft>
                        <a:buNone/>
                      </a:pPr>
                      <a:r>
                        <a:rPr lang="en" sz="1800">
                          <a:solidFill>
                            <a:schemeClr val="lt2"/>
                          </a:solidFill>
                          <a:latin typeface="Poppins ExtraBold"/>
                          <a:ea typeface="Poppins ExtraBold"/>
                          <a:cs typeface="Poppins ExtraBold"/>
                          <a:sym typeface="Poppins ExtraBold"/>
                        </a:rPr>
                        <a:t>Mercury</a:t>
                      </a:r>
                      <a:endParaRPr sz="1800">
                        <a:solidFill>
                          <a:schemeClr val="lt2"/>
                        </a:solidFill>
                        <a:latin typeface="Poppins ExtraBold"/>
                        <a:ea typeface="Poppins ExtraBold"/>
                        <a:cs typeface="Poppins ExtraBold"/>
                        <a:sym typeface="Poppins ExtraBold"/>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Libre Franklin"/>
                          <a:ea typeface="Libre Franklin"/>
                          <a:cs typeface="Libre Franklin"/>
                          <a:sym typeface="Libre Franklin"/>
                        </a:rPr>
                        <a:t>Mercury is the smallest planet of them all</a:t>
                      </a:r>
                      <a:endParaRPr>
                        <a:solidFill>
                          <a:schemeClr val="dk2"/>
                        </a:solidFill>
                        <a:latin typeface="Libre Franklin"/>
                        <a:ea typeface="Libre Franklin"/>
                        <a:cs typeface="Libre Franklin"/>
                        <a:sym typeface="Libre Franklin"/>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Libre Franklin"/>
                          <a:ea typeface="Libre Franklin"/>
                          <a:cs typeface="Libre Franklin"/>
                          <a:sym typeface="Libre Franklin"/>
                        </a:rPr>
                        <a:t>Ceres is in the main asteroid belt</a:t>
                      </a:r>
                      <a:endParaRPr>
                        <a:solidFill>
                          <a:schemeClr val="dk2"/>
                        </a:solidFill>
                        <a:latin typeface="Libre Franklin"/>
                        <a:ea typeface="Libre Franklin"/>
                        <a:cs typeface="Libre Franklin"/>
                        <a:sym typeface="Libre Franklin"/>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Libre Franklin"/>
                          <a:ea typeface="Libre Franklin"/>
                          <a:cs typeface="Libre Franklin"/>
                          <a:sym typeface="Libre Franklin"/>
                        </a:rPr>
                        <a:t>Neptune is very far away from Earth</a:t>
                      </a:r>
                      <a:endParaRPr>
                        <a:solidFill>
                          <a:schemeClr val="dk2"/>
                        </a:solidFill>
                        <a:latin typeface="Libre Franklin"/>
                        <a:ea typeface="Libre Franklin"/>
                        <a:cs typeface="Libre Franklin"/>
                        <a:sym typeface="Libre Franklin"/>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727150">
                <a:tc>
                  <a:txBody>
                    <a:bodyPr/>
                    <a:lstStyle/>
                    <a:p>
                      <a:pPr indent="0" lvl="0" marL="0" rtl="0" algn="ctr">
                        <a:spcBef>
                          <a:spcPts val="0"/>
                        </a:spcBef>
                        <a:spcAft>
                          <a:spcPts val="0"/>
                        </a:spcAft>
                        <a:buNone/>
                      </a:pPr>
                      <a:r>
                        <a:rPr lang="en" sz="1800">
                          <a:solidFill>
                            <a:schemeClr val="lt2"/>
                          </a:solidFill>
                          <a:latin typeface="Poppins ExtraBold"/>
                          <a:ea typeface="Poppins ExtraBold"/>
                          <a:cs typeface="Poppins ExtraBold"/>
                          <a:sym typeface="Poppins ExtraBold"/>
                        </a:rPr>
                        <a:t>Mars</a:t>
                      </a:r>
                      <a:endParaRPr sz="1800">
                        <a:solidFill>
                          <a:schemeClr val="lt2"/>
                        </a:solidFill>
                        <a:latin typeface="Poppins ExtraBold"/>
                        <a:ea typeface="Poppins ExtraBold"/>
                        <a:cs typeface="Poppins ExtraBold"/>
                        <a:sym typeface="Poppins ExtraBold"/>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Libre Franklin"/>
                          <a:ea typeface="Libre Franklin"/>
                          <a:cs typeface="Libre Franklin"/>
                          <a:sym typeface="Libre Franklin"/>
                        </a:rPr>
                        <a:t>Venus is the second planet from the Sun</a:t>
                      </a:r>
                      <a:endParaRPr>
                        <a:solidFill>
                          <a:schemeClr val="dk2"/>
                        </a:solidFill>
                        <a:latin typeface="Libre Franklin"/>
                        <a:ea typeface="Libre Franklin"/>
                        <a:cs typeface="Libre Franklin"/>
                        <a:sym typeface="Libre Franklin"/>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Libre Franklin"/>
                          <a:ea typeface="Libre Franklin"/>
                          <a:cs typeface="Libre Franklin"/>
                          <a:sym typeface="Libre Franklin"/>
                        </a:rPr>
                        <a:t>Jupiter is the biggest planet of them all</a:t>
                      </a:r>
                      <a:endParaRPr>
                        <a:solidFill>
                          <a:schemeClr val="dk2"/>
                        </a:solidFill>
                        <a:latin typeface="Libre Franklin"/>
                        <a:ea typeface="Libre Franklin"/>
                        <a:cs typeface="Libre Franklin"/>
                        <a:sym typeface="Libre Franklin"/>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Libre Franklin"/>
                          <a:ea typeface="Libre Franklin"/>
                          <a:cs typeface="Libre Franklin"/>
                          <a:sym typeface="Libre Franklin"/>
                        </a:rPr>
                        <a:t>Earth is the planet where we live on</a:t>
                      </a:r>
                      <a:endParaRPr>
                        <a:solidFill>
                          <a:schemeClr val="dk2"/>
                        </a:solidFill>
                        <a:latin typeface="Libre Franklin"/>
                        <a:ea typeface="Libre Franklin"/>
                        <a:cs typeface="Libre Franklin"/>
                        <a:sym typeface="Libre Franklin"/>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bl>
          </a:graphicData>
        </a:graphic>
      </p:graphicFrame>
      <p:sp>
        <p:nvSpPr>
          <p:cNvPr id="1765" name="Google Shape;1765;p51"/>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2 | FRIDAY</a:t>
            </a:r>
            <a:endParaRPr/>
          </a:p>
        </p:txBody>
      </p:sp>
      <p:grpSp>
        <p:nvGrpSpPr>
          <p:cNvPr id="1766" name="Google Shape;1766;p51"/>
          <p:cNvGrpSpPr/>
          <p:nvPr/>
        </p:nvGrpSpPr>
        <p:grpSpPr>
          <a:xfrm>
            <a:off x="101721" y="4505825"/>
            <a:ext cx="8940558" cy="84600"/>
            <a:chOff x="155346" y="4358775"/>
            <a:chExt cx="8934304" cy="84600"/>
          </a:xfrm>
        </p:grpSpPr>
        <p:cxnSp>
          <p:nvCxnSpPr>
            <p:cNvPr id="1767" name="Google Shape;1767;p51"/>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1768" name="Google Shape;1768;p51"/>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9" name="Google Shape;1769;p51"/>
          <p:cNvSpPr/>
          <p:nvPr/>
        </p:nvSpPr>
        <p:spPr>
          <a:xfrm>
            <a:off x="2600250" y="4084625"/>
            <a:ext cx="3943500" cy="638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1">
            <a:hlinkClick action="ppaction://hlinksldjump" r:id="rId3"/>
          </p:cNvPr>
          <p:cNvSpPr txBox="1"/>
          <p:nvPr/>
        </p:nvSpPr>
        <p:spPr>
          <a:xfrm>
            <a:off x="270395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1</a:t>
            </a:r>
            <a:endParaRPr>
              <a:solidFill>
                <a:schemeClr val="dk1"/>
              </a:solidFill>
              <a:latin typeface="Poppins ExtraBold"/>
              <a:ea typeface="Poppins ExtraBold"/>
              <a:cs typeface="Poppins ExtraBold"/>
              <a:sym typeface="Poppins ExtraBold"/>
            </a:endParaRPr>
          </a:p>
        </p:txBody>
      </p:sp>
      <p:sp>
        <p:nvSpPr>
          <p:cNvPr id="1771" name="Google Shape;1771;p51"/>
          <p:cNvSpPr txBox="1"/>
          <p:nvPr/>
        </p:nvSpPr>
        <p:spPr>
          <a:xfrm>
            <a:off x="3724518"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TASK 2</a:t>
            </a:r>
            <a:endParaRPr>
              <a:solidFill>
                <a:schemeClr val="dk1"/>
              </a:solidFill>
              <a:latin typeface="Poppins"/>
              <a:ea typeface="Poppins"/>
              <a:cs typeface="Poppins"/>
              <a:sym typeface="Poppins"/>
            </a:endParaRPr>
          </a:p>
        </p:txBody>
      </p:sp>
      <p:sp>
        <p:nvSpPr>
          <p:cNvPr id="1772" name="Google Shape;1772;p51">
            <a:hlinkClick action="ppaction://hlinksldjump" r:id="rId4"/>
          </p:cNvPr>
          <p:cNvSpPr txBox="1"/>
          <p:nvPr/>
        </p:nvSpPr>
        <p:spPr>
          <a:xfrm>
            <a:off x="4745082"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3</a:t>
            </a:r>
            <a:endParaRPr>
              <a:solidFill>
                <a:schemeClr val="dk1"/>
              </a:solidFill>
              <a:latin typeface="Poppins ExtraBold"/>
              <a:ea typeface="Poppins ExtraBold"/>
              <a:cs typeface="Poppins ExtraBold"/>
              <a:sym typeface="Poppins ExtraBold"/>
            </a:endParaRPr>
          </a:p>
        </p:txBody>
      </p:sp>
      <p:sp>
        <p:nvSpPr>
          <p:cNvPr id="1773" name="Google Shape;1773;p51">
            <a:hlinkClick action="ppaction://hlinksldjump" r:id="rId5"/>
          </p:cNvPr>
          <p:cNvSpPr txBox="1"/>
          <p:nvPr/>
        </p:nvSpPr>
        <p:spPr>
          <a:xfrm>
            <a:off x="576564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4</a:t>
            </a:r>
            <a:endParaRPr>
              <a:solidFill>
                <a:schemeClr val="dk1"/>
              </a:solidFill>
              <a:latin typeface="Poppins ExtraBold"/>
              <a:ea typeface="Poppins ExtraBold"/>
              <a:cs typeface="Poppins ExtraBold"/>
              <a:sym typeface="Poppins ExtraBold"/>
            </a:endParaRPr>
          </a:p>
        </p:txBody>
      </p:sp>
      <p:cxnSp>
        <p:nvCxnSpPr>
          <p:cNvPr id="1774" name="Google Shape;1774;p51"/>
          <p:cNvCxnSpPr/>
          <p:nvPr/>
        </p:nvCxnSpPr>
        <p:spPr>
          <a:xfrm>
            <a:off x="3551436"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775" name="Google Shape;1775;p51"/>
          <p:cNvCxnSpPr/>
          <p:nvPr/>
        </p:nvCxnSpPr>
        <p:spPr>
          <a:xfrm>
            <a:off x="4572000"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776" name="Google Shape;1776;p51"/>
          <p:cNvCxnSpPr/>
          <p:nvPr/>
        </p:nvCxnSpPr>
        <p:spPr>
          <a:xfrm>
            <a:off x="5592564" y="4131800"/>
            <a:ext cx="0" cy="319200"/>
          </a:xfrm>
          <a:prstGeom prst="straightConnector1">
            <a:avLst/>
          </a:prstGeom>
          <a:noFill/>
          <a:ln cap="flat" cmpd="sng" w="19050">
            <a:solidFill>
              <a:schemeClr val="dk1"/>
            </a:solidFill>
            <a:prstDash val="solid"/>
            <a:round/>
            <a:headEnd len="med" w="med" type="none"/>
            <a:tailEnd len="med" w="med" type="none"/>
          </a:ln>
        </p:spPr>
      </p:cxnSp>
      <p:sp>
        <p:nvSpPr>
          <p:cNvPr id="1777" name="Google Shape;1777;p51"/>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778" name="Google Shape;1778;p51">
            <a:hlinkClick action="ppaction://hlinksldjump" r:id="rId6"/>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779" name="Google Shape;1779;p51"/>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780" name="Google Shape;1780;p51">
            <a:hlinkClick action="ppaction://hlinksldjump" r:id="rId7"/>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1"/>
              </a:solidFill>
              <a:latin typeface="Poppins"/>
              <a:ea typeface="Poppins"/>
              <a:cs typeface="Poppins"/>
              <a:sym typeface="Poppins"/>
            </a:endParaRPr>
          </a:p>
        </p:txBody>
      </p:sp>
      <p:sp>
        <p:nvSpPr>
          <p:cNvPr id="1781" name="Google Shape;1781;p51">
            <a:hlinkClick action="ppaction://hlinksldjump" r:id="rId8"/>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782" name="Google Shape;1782;p51">
            <a:hlinkClick action="ppaction://hlinksldjump" r:id="rId9"/>
          </p:cNvPr>
          <p:cNvPicPr preferRelativeResize="0"/>
          <p:nvPr/>
        </p:nvPicPr>
        <p:blipFill rotWithShape="1">
          <a:blip r:embed="rId10">
            <a:alphaModFix/>
          </a:blip>
          <a:srcRect b="0" l="0" r="0" t="0"/>
          <a:stretch/>
        </p:blipFill>
        <p:spPr>
          <a:xfrm>
            <a:off x="881657" y="4626989"/>
            <a:ext cx="274320" cy="274320"/>
          </a:xfrm>
          <a:prstGeom prst="rect">
            <a:avLst/>
          </a:prstGeom>
          <a:noFill/>
          <a:ln>
            <a:noFill/>
          </a:ln>
        </p:spPr>
      </p:pic>
      <p:sp>
        <p:nvSpPr>
          <p:cNvPr id="1783" name="Google Shape;1783;p51">
            <a:hlinkClick action="ppaction://hlinksldjump" r:id="rId11"/>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1784" name="Google Shape;1784;p51">
            <a:hlinkClick action="ppaction://hlinksldjump" r:id="rId12"/>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785" name="Google Shape;1785;p51">
            <a:hlinkClick action="ppaction://hlinksldjump" r:id="rId13"/>
          </p:cNvPr>
          <p:cNvPicPr preferRelativeResize="0"/>
          <p:nvPr/>
        </p:nvPicPr>
        <p:blipFill>
          <a:blip r:embed="rId14">
            <a:alphaModFix/>
          </a:blip>
          <a:stretch>
            <a:fillRect/>
          </a:stretch>
        </p:blipFill>
        <p:spPr>
          <a:xfrm>
            <a:off x="5572688" y="4588783"/>
            <a:ext cx="360876" cy="341206"/>
          </a:xfrm>
          <a:prstGeom prst="rect">
            <a:avLst/>
          </a:prstGeom>
          <a:noFill/>
          <a:ln>
            <a:noFill/>
          </a:ln>
        </p:spPr>
      </p:pic>
      <p:sp>
        <p:nvSpPr>
          <p:cNvPr id="1786" name="Google Shape;1786;p51">
            <a:hlinkClick action="ppaction://hlinksldjump" r:id="rId15"/>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787" name="Google Shape;1787;p51">
            <a:hlinkClick action="ppaction://hlinksldjump" r:id="rId16"/>
          </p:cNvPr>
          <p:cNvPicPr preferRelativeResize="0"/>
          <p:nvPr/>
        </p:nvPicPr>
        <p:blipFill rotWithShape="1">
          <a:blip r:embed="rId17">
            <a:alphaModFix/>
          </a:blip>
          <a:srcRect b="2723" l="0" r="0" t="2723"/>
          <a:stretch/>
        </p:blipFill>
        <p:spPr>
          <a:xfrm>
            <a:off x="7225973" y="4656705"/>
            <a:ext cx="217200" cy="205362"/>
          </a:xfrm>
          <a:prstGeom prst="rect">
            <a:avLst/>
          </a:prstGeom>
          <a:noFill/>
          <a:ln>
            <a:noFill/>
          </a:ln>
        </p:spPr>
      </p:pic>
      <p:sp>
        <p:nvSpPr>
          <p:cNvPr id="1788" name="Google Shape;1788;p51">
            <a:hlinkClick action="ppaction://hlinksldjump" r:id="rId18"/>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789" name="Google Shape;1789;p51">
            <a:hlinkClick action="ppaction://hlinksldjump" r:id="rId19"/>
          </p:cNvPr>
          <p:cNvPicPr preferRelativeResize="0"/>
          <p:nvPr/>
        </p:nvPicPr>
        <p:blipFill rotWithShape="1">
          <a:blip r:embed="rId20">
            <a:alphaModFix/>
          </a:blip>
          <a:srcRect b="2723" l="0" r="0" t="2723"/>
          <a:stretch/>
        </p:blipFill>
        <p:spPr>
          <a:xfrm>
            <a:off x="8016583" y="4656705"/>
            <a:ext cx="217200" cy="205362"/>
          </a:xfrm>
          <a:prstGeom prst="rect">
            <a:avLst/>
          </a:prstGeom>
          <a:noFill/>
          <a:ln>
            <a:noFill/>
          </a:ln>
        </p:spPr>
      </p:pic>
      <p:sp>
        <p:nvSpPr>
          <p:cNvPr id="1790" name="Google Shape;1790;p51">
            <a:hlinkClick action="ppaction://hlinksldjump" r:id="rId21"/>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791" name="Google Shape;1791;p51">
            <a:hlinkClick action="ppaction://hlinksldjump" r:id="rId22"/>
          </p:cNvPr>
          <p:cNvPicPr preferRelativeResize="0"/>
          <p:nvPr/>
        </p:nvPicPr>
        <p:blipFill rotWithShape="1">
          <a:blip r:embed="rId23">
            <a:alphaModFix/>
          </a:blip>
          <a:srcRect b="2723" l="0" r="0" t="2723"/>
          <a:stretch/>
        </p:blipFill>
        <p:spPr>
          <a:xfrm>
            <a:off x="6435363" y="4656705"/>
            <a:ext cx="217200" cy="205362"/>
          </a:xfrm>
          <a:prstGeom prst="rect">
            <a:avLst/>
          </a:prstGeom>
          <a:noFill/>
          <a:ln>
            <a:noFill/>
          </a:ln>
        </p:spPr>
      </p:pic>
      <p:sp>
        <p:nvSpPr>
          <p:cNvPr id="1792" name="Google Shape;1792;p51">
            <a:hlinkClick action="ppaction://hlinksldjump" r:id="rId24"/>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1793" name="Google Shape;1793;p51">
            <a:hlinkClick action="ppaction://hlinksldjump" r:id="rId25"/>
          </p:cNvPr>
          <p:cNvSpPr txBox="1"/>
          <p:nvPr/>
        </p:nvSpPr>
        <p:spPr>
          <a:xfrm>
            <a:off x="2987574" y="4498986"/>
            <a:ext cx="795600" cy="5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1794" name="Google Shape;1794;p51">
            <a:hlinkClick action="ppaction://hlinksldjump" r:id="rId26"/>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1795" name="Google Shape;1795;p51"/>
          <p:cNvSpPr txBox="1"/>
          <p:nvPr/>
        </p:nvSpPr>
        <p:spPr>
          <a:xfrm>
            <a:off x="4564467" y="4498986"/>
            <a:ext cx="7956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Poppins"/>
                <a:ea typeface="Poppins"/>
                <a:cs typeface="Poppins"/>
                <a:sym typeface="Poppins"/>
              </a:rPr>
              <a:t>Fri</a:t>
            </a:r>
            <a:endParaRPr b="1" sz="1800">
              <a:solidFill>
                <a:schemeClr val="accent2"/>
              </a:solidFill>
              <a:latin typeface="Poppins"/>
              <a:ea typeface="Poppins"/>
              <a:cs typeface="Poppins"/>
              <a:sym typeface="Poppins"/>
            </a:endParaRPr>
          </a:p>
        </p:txBody>
      </p:sp>
      <p:sp>
        <p:nvSpPr>
          <p:cNvPr id="1796" name="Google Shape;1796;p51"/>
          <p:cNvSpPr/>
          <p:nvPr/>
        </p:nvSpPr>
        <p:spPr>
          <a:xfrm>
            <a:off x="4563951"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7" name="Google Shape;1797;p51">
            <a:hlinkClick action="ppaction://hlinksldjump" r:id="rId27"/>
          </p:cNvPr>
          <p:cNvPicPr preferRelativeResize="0"/>
          <p:nvPr/>
        </p:nvPicPr>
        <p:blipFill>
          <a:blip r:embed="rId28">
            <a:alphaModFix/>
          </a:blip>
          <a:stretch>
            <a:fillRect/>
          </a:stretch>
        </p:blipFill>
        <p:spPr>
          <a:xfrm>
            <a:off x="713224" y="585350"/>
            <a:ext cx="360887" cy="260251"/>
          </a:xfrm>
          <a:prstGeom prst="rect">
            <a:avLst/>
          </a:prstGeom>
          <a:noFill/>
          <a:ln>
            <a:noFill/>
          </a:ln>
        </p:spPr>
      </p:pic>
      <p:sp>
        <p:nvSpPr>
          <p:cNvPr id="1798" name="Google Shape;1798;p51">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1">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52"/>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TASK 3 | FRIDAY</a:t>
            </a:r>
            <a:endParaRPr/>
          </a:p>
        </p:txBody>
      </p:sp>
      <p:grpSp>
        <p:nvGrpSpPr>
          <p:cNvPr id="1805" name="Google Shape;1805;p52"/>
          <p:cNvGrpSpPr/>
          <p:nvPr/>
        </p:nvGrpSpPr>
        <p:grpSpPr>
          <a:xfrm>
            <a:off x="711225" y="1566688"/>
            <a:ext cx="2240400" cy="1834800"/>
            <a:chOff x="711225" y="1537438"/>
            <a:chExt cx="2240400" cy="1834800"/>
          </a:xfrm>
        </p:grpSpPr>
        <p:sp>
          <p:nvSpPr>
            <p:cNvPr id="1806" name="Google Shape;1806;p52"/>
            <p:cNvSpPr/>
            <p:nvPr/>
          </p:nvSpPr>
          <p:spPr>
            <a:xfrm>
              <a:off x="711225" y="1537438"/>
              <a:ext cx="2240400" cy="1834800"/>
            </a:xfrm>
            <a:prstGeom prst="roundRect">
              <a:avLst>
                <a:gd fmla="val 1304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2"/>
            <p:cNvSpPr txBox="1"/>
            <p:nvPr/>
          </p:nvSpPr>
          <p:spPr>
            <a:xfrm>
              <a:off x="939816" y="2574063"/>
              <a:ext cx="1783200" cy="67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Libre Franklin"/>
                  <a:ea typeface="Libre Franklin"/>
                  <a:cs typeface="Libre Franklin"/>
                  <a:sym typeface="Libre Franklin"/>
                </a:rPr>
                <a:t>Despite being red, Mars is actually a cold place</a:t>
              </a:r>
              <a:endParaRPr>
                <a:solidFill>
                  <a:schemeClr val="dk2"/>
                </a:solidFill>
                <a:latin typeface="Libre Franklin"/>
                <a:ea typeface="Libre Franklin"/>
                <a:cs typeface="Libre Franklin"/>
                <a:sym typeface="Libre Franklin"/>
              </a:endParaRPr>
            </a:p>
          </p:txBody>
        </p:sp>
        <p:sp>
          <p:nvSpPr>
            <p:cNvPr id="1808" name="Google Shape;1808;p52"/>
            <p:cNvSpPr txBox="1"/>
            <p:nvPr/>
          </p:nvSpPr>
          <p:spPr>
            <a:xfrm>
              <a:off x="1029216" y="2223555"/>
              <a:ext cx="1604400" cy="3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oppins ExtraBold"/>
                  <a:ea typeface="Poppins ExtraBold"/>
                  <a:cs typeface="Poppins ExtraBold"/>
                  <a:sym typeface="Poppins ExtraBold"/>
                </a:rPr>
                <a:t>Pass</a:t>
              </a:r>
              <a:endParaRPr sz="1800">
                <a:solidFill>
                  <a:schemeClr val="dk1"/>
                </a:solidFill>
                <a:latin typeface="Poppins ExtraBold"/>
                <a:ea typeface="Poppins ExtraBold"/>
                <a:cs typeface="Poppins ExtraBold"/>
                <a:sym typeface="Poppins ExtraBold"/>
              </a:endParaRPr>
            </a:p>
          </p:txBody>
        </p:sp>
        <p:sp>
          <p:nvSpPr>
            <p:cNvPr id="1809" name="Google Shape;1809;p52"/>
            <p:cNvSpPr txBox="1"/>
            <p:nvPr/>
          </p:nvSpPr>
          <p:spPr>
            <a:xfrm>
              <a:off x="981666" y="1779992"/>
              <a:ext cx="1699500" cy="4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dk1"/>
                  </a:solidFill>
                  <a:latin typeface="Poppins ExtraBold"/>
                  <a:ea typeface="Poppins ExtraBold"/>
                  <a:cs typeface="Poppins ExtraBold"/>
                  <a:sym typeface="Poppins ExtraBold"/>
                </a:rPr>
                <a:t>93%</a:t>
              </a:r>
              <a:endParaRPr sz="4000">
                <a:solidFill>
                  <a:schemeClr val="dk1"/>
                </a:solidFill>
                <a:latin typeface="Poppins ExtraBold"/>
                <a:ea typeface="Poppins ExtraBold"/>
                <a:cs typeface="Poppins ExtraBold"/>
                <a:sym typeface="Poppins ExtraBold"/>
              </a:endParaRPr>
            </a:p>
          </p:txBody>
        </p:sp>
      </p:grpSp>
      <p:grpSp>
        <p:nvGrpSpPr>
          <p:cNvPr id="1810" name="Google Shape;1810;p52"/>
          <p:cNvGrpSpPr/>
          <p:nvPr/>
        </p:nvGrpSpPr>
        <p:grpSpPr>
          <a:xfrm>
            <a:off x="6187850" y="1566688"/>
            <a:ext cx="2240400" cy="1834800"/>
            <a:chOff x="6187850" y="1595938"/>
            <a:chExt cx="2240400" cy="1834800"/>
          </a:xfrm>
        </p:grpSpPr>
        <p:sp>
          <p:nvSpPr>
            <p:cNvPr id="1811" name="Google Shape;1811;p52"/>
            <p:cNvSpPr/>
            <p:nvPr/>
          </p:nvSpPr>
          <p:spPr>
            <a:xfrm>
              <a:off x="6187850" y="1595938"/>
              <a:ext cx="2240400" cy="1834800"/>
            </a:xfrm>
            <a:prstGeom prst="roundRect">
              <a:avLst>
                <a:gd fmla="val 1304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2"/>
            <p:cNvSpPr txBox="1"/>
            <p:nvPr/>
          </p:nvSpPr>
          <p:spPr>
            <a:xfrm>
              <a:off x="6416456" y="2574075"/>
              <a:ext cx="1783200" cy="6726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2"/>
                  </a:solidFill>
                  <a:latin typeface="Libre Franklin"/>
                  <a:ea typeface="Libre Franklin"/>
                  <a:cs typeface="Libre Franklin"/>
                  <a:sym typeface="Libre Franklin"/>
                </a:rPr>
                <a:t>Venus has a very beautiful name, but it’s terribly hot</a:t>
              </a:r>
              <a:endParaRPr>
                <a:solidFill>
                  <a:schemeClr val="dk2"/>
                </a:solidFill>
                <a:latin typeface="Libre Franklin"/>
                <a:ea typeface="Libre Franklin"/>
                <a:cs typeface="Libre Franklin"/>
                <a:sym typeface="Libre Franklin"/>
              </a:endParaRPr>
            </a:p>
          </p:txBody>
        </p:sp>
        <p:sp>
          <p:nvSpPr>
            <p:cNvPr id="1813" name="Google Shape;1813;p52"/>
            <p:cNvSpPr txBox="1"/>
            <p:nvPr/>
          </p:nvSpPr>
          <p:spPr>
            <a:xfrm>
              <a:off x="6487856" y="2223555"/>
              <a:ext cx="1640400" cy="3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oppins ExtraBold"/>
                  <a:ea typeface="Poppins ExtraBold"/>
                  <a:cs typeface="Poppins ExtraBold"/>
                  <a:sym typeface="Poppins ExtraBold"/>
                </a:rPr>
                <a:t>Months</a:t>
              </a:r>
              <a:endParaRPr sz="1800">
                <a:solidFill>
                  <a:schemeClr val="dk1"/>
                </a:solidFill>
                <a:latin typeface="Poppins ExtraBold"/>
                <a:ea typeface="Poppins ExtraBold"/>
                <a:cs typeface="Poppins ExtraBold"/>
                <a:sym typeface="Poppins ExtraBold"/>
              </a:endParaRPr>
            </a:p>
          </p:txBody>
        </p:sp>
        <p:sp>
          <p:nvSpPr>
            <p:cNvPr id="1814" name="Google Shape;1814;p52"/>
            <p:cNvSpPr txBox="1"/>
            <p:nvPr/>
          </p:nvSpPr>
          <p:spPr>
            <a:xfrm>
              <a:off x="6458306" y="1779992"/>
              <a:ext cx="1699500" cy="4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dk1"/>
                  </a:solidFill>
                  <a:latin typeface="Poppins ExtraBold"/>
                  <a:ea typeface="Poppins ExtraBold"/>
                  <a:cs typeface="Poppins ExtraBold"/>
                  <a:sym typeface="Poppins ExtraBold"/>
                </a:rPr>
                <a:t>3-4</a:t>
              </a:r>
              <a:endParaRPr sz="4000">
                <a:solidFill>
                  <a:schemeClr val="dk1"/>
                </a:solidFill>
                <a:latin typeface="Poppins ExtraBold"/>
                <a:ea typeface="Poppins ExtraBold"/>
                <a:cs typeface="Poppins ExtraBold"/>
                <a:sym typeface="Poppins ExtraBold"/>
              </a:endParaRPr>
            </a:p>
          </p:txBody>
        </p:sp>
      </p:grpSp>
      <p:grpSp>
        <p:nvGrpSpPr>
          <p:cNvPr id="1815" name="Google Shape;1815;p52"/>
          <p:cNvGrpSpPr/>
          <p:nvPr/>
        </p:nvGrpSpPr>
        <p:grpSpPr>
          <a:xfrm flipH="1">
            <a:off x="509763" y="3473488"/>
            <a:ext cx="6896985" cy="1175088"/>
            <a:chOff x="972513" y="3185550"/>
            <a:chExt cx="6896985" cy="1175088"/>
          </a:xfrm>
        </p:grpSpPr>
        <p:sp>
          <p:nvSpPr>
            <p:cNvPr id="1816" name="Google Shape;1816;p52"/>
            <p:cNvSpPr/>
            <p:nvPr/>
          </p:nvSpPr>
          <p:spPr>
            <a:xfrm>
              <a:off x="6871698" y="3185550"/>
              <a:ext cx="997800" cy="997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2"/>
            <p:cNvSpPr/>
            <p:nvPr/>
          </p:nvSpPr>
          <p:spPr>
            <a:xfrm>
              <a:off x="972513" y="3377225"/>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2"/>
            <p:cNvSpPr/>
            <p:nvPr/>
          </p:nvSpPr>
          <p:spPr>
            <a:xfrm>
              <a:off x="6351488" y="3839838"/>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52"/>
          <p:cNvGrpSpPr/>
          <p:nvPr/>
        </p:nvGrpSpPr>
        <p:grpSpPr>
          <a:xfrm>
            <a:off x="101721" y="4505825"/>
            <a:ext cx="8940558" cy="84600"/>
            <a:chOff x="155346" y="4358775"/>
            <a:chExt cx="8934304" cy="84600"/>
          </a:xfrm>
        </p:grpSpPr>
        <p:cxnSp>
          <p:nvCxnSpPr>
            <p:cNvPr id="1820" name="Google Shape;1820;p52"/>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1821" name="Google Shape;1821;p52"/>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2" name="Google Shape;1822;p52"/>
          <p:cNvSpPr/>
          <p:nvPr/>
        </p:nvSpPr>
        <p:spPr>
          <a:xfrm>
            <a:off x="2600250" y="4084625"/>
            <a:ext cx="3943500" cy="638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2">
            <a:hlinkClick action="ppaction://hlinksldjump" r:id="rId3"/>
          </p:cNvPr>
          <p:cNvSpPr txBox="1"/>
          <p:nvPr/>
        </p:nvSpPr>
        <p:spPr>
          <a:xfrm>
            <a:off x="270395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1</a:t>
            </a:r>
            <a:endParaRPr>
              <a:solidFill>
                <a:schemeClr val="dk1"/>
              </a:solidFill>
              <a:latin typeface="Poppins ExtraBold"/>
              <a:ea typeface="Poppins ExtraBold"/>
              <a:cs typeface="Poppins ExtraBold"/>
              <a:sym typeface="Poppins ExtraBold"/>
            </a:endParaRPr>
          </a:p>
        </p:txBody>
      </p:sp>
      <p:sp>
        <p:nvSpPr>
          <p:cNvPr id="1824" name="Google Shape;1824;p52">
            <a:hlinkClick action="ppaction://hlinksldjump" r:id="rId4"/>
          </p:cNvPr>
          <p:cNvSpPr txBox="1"/>
          <p:nvPr/>
        </p:nvSpPr>
        <p:spPr>
          <a:xfrm>
            <a:off x="3724518"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2</a:t>
            </a:r>
            <a:endParaRPr>
              <a:solidFill>
                <a:schemeClr val="dk1"/>
              </a:solidFill>
              <a:latin typeface="Poppins ExtraBold"/>
              <a:ea typeface="Poppins ExtraBold"/>
              <a:cs typeface="Poppins ExtraBold"/>
              <a:sym typeface="Poppins ExtraBold"/>
            </a:endParaRPr>
          </a:p>
        </p:txBody>
      </p:sp>
      <p:sp>
        <p:nvSpPr>
          <p:cNvPr id="1825" name="Google Shape;1825;p52"/>
          <p:cNvSpPr txBox="1"/>
          <p:nvPr/>
        </p:nvSpPr>
        <p:spPr>
          <a:xfrm>
            <a:off x="4745082"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TASK 3</a:t>
            </a:r>
            <a:endParaRPr>
              <a:solidFill>
                <a:schemeClr val="dk1"/>
              </a:solidFill>
              <a:latin typeface="Poppins"/>
              <a:ea typeface="Poppins"/>
              <a:cs typeface="Poppins"/>
              <a:sym typeface="Poppins"/>
            </a:endParaRPr>
          </a:p>
        </p:txBody>
      </p:sp>
      <p:sp>
        <p:nvSpPr>
          <p:cNvPr id="1826" name="Google Shape;1826;p52">
            <a:hlinkClick action="ppaction://hlinksldjump" r:id="rId5"/>
          </p:cNvPr>
          <p:cNvSpPr txBox="1"/>
          <p:nvPr/>
        </p:nvSpPr>
        <p:spPr>
          <a:xfrm>
            <a:off x="576564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4</a:t>
            </a:r>
            <a:endParaRPr>
              <a:solidFill>
                <a:schemeClr val="dk1"/>
              </a:solidFill>
              <a:latin typeface="Poppins ExtraBold"/>
              <a:ea typeface="Poppins ExtraBold"/>
              <a:cs typeface="Poppins ExtraBold"/>
              <a:sym typeface="Poppins ExtraBold"/>
            </a:endParaRPr>
          </a:p>
        </p:txBody>
      </p:sp>
      <p:cxnSp>
        <p:nvCxnSpPr>
          <p:cNvPr id="1827" name="Google Shape;1827;p52"/>
          <p:cNvCxnSpPr/>
          <p:nvPr/>
        </p:nvCxnSpPr>
        <p:spPr>
          <a:xfrm>
            <a:off x="3551436"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828" name="Google Shape;1828;p52"/>
          <p:cNvCxnSpPr/>
          <p:nvPr/>
        </p:nvCxnSpPr>
        <p:spPr>
          <a:xfrm>
            <a:off x="4572000"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1829" name="Google Shape;1829;p52"/>
          <p:cNvCxnSpPr/>
          <p:nvPr/>
        </p:nvCxnSpPr>
        <p:spPr>
          <a:xfrm>
            <a:off x="5592564" y="4131800"/>
            <a:ext cx="0" cy="319200"/>
          </a:xfrm>
          <a:prstGeom prst="straightConnector1">
            <a:avLst/>
          </a:prstGeom>
          <a:noFill/>
          <a:ln cap="flat" cmpd="sng" w="19050">
            <a:solidFill>
              <a:schemeClr val="dk1"/>
            </a:solidFill>
            <a:prstDash val="solid"/>
            <a:round/>
            <a:headEnd len="med" w="med" type="none"/>
            <a:tailEnd len="med" w="med" type="none"/>
          </a:ln>
        </p:spPr>
      </p:cxnSp>
      <p:sp>
        <p:nvSpPr>
          <p:cNvPr id="1830" name="Google Shape;1830;p52"/>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831" name="Google Shape;1831;p52">
            <a:hlinkClick action="ppaction://hlinksldjump" r:id="rId6"/>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832" name="Google Shape;1832;p52"/>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1833" name="Google Shape;1833;p52">
            <a:hlinkClick action="ppaction://hlinksldjump" r:id="rId7"/>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1"/>
              </a:solidFill>
              <a:latin typeface="Poppins"/>
              <a:ea typeface="Poppins"/>
              <a:cs typeface="Poppins"/>
              <a:sym typeface="Poppins"/>
            </a:endParaRPr>
          </a:p>
        </p:txBody>
      </p:sp>
      <p:sp>
        <p:nvSpPr>
          <p:cNvPr id="1834" name="Google Shape;1834;p52">
            <a:hlinkClick action="ppaction://hlinksldjump" r:id="rId8"/>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835" name="Google Shape;1835;p52">
            <a:hlinkClick action="ppaction://hlinksldjump" r:id="rId9"/>
          </p:cNvPr>
          <p:cNvPicPr preferRelativeResize="0"/>
          <p:nvPr/>
        </p:nvPicPr>
        <p:blipFill rotWithShape="1">
          <a:blip r:embed="rId10">
            <a:alphaModFix/>
          </a:blip>
          <a:srcRect b="0" l="0" r="0" t="0"/>
          <a:stretch/>
        </p:blipFill>
        <p:spPr>
          <a:xfrm>
            <a:off x="881657" y="4626989"/>
            <a:ext cx="274320" cy="274320"/>
          </a:xfrm>
          <a:prstGeom prst="rect">
            <a:avLst/>
          </a:prstGeom>
          <a:noFill/>
          <a:ln>
            <a:noFill/>
          </a:ln>
        </p:spPr>
      </p:pic>
      <p:sp>
        <p:nvSpPr>
          <p:cNvPr id="1836" name="Google Shape;1836;p52">
            <a:hlinkClick action="ppaction://hlinksldjump" r:id="rId11"/>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1837" name="Google Shape;1837;p52">
            <a:hlinkClick action="ppaction://hlinksldjump" r:id="rId12"/>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838" name="Google Shape;1838;p52">
            <a:hlinkClick action="ppaction://hlinksldjump" r:id="rId13"/>
          </p:cNvPr>
          <p:cNvPicPr preferRelativeResize="0"/>
          <p:nvPr/>
        </p:nvPicPr>
        <p:blipFill>
          <a:blip r:embed="rId14">
            <a:alphaModFix/>
          </a:blip>
          <a:stretch>
            <a:fillRect/>
          </a:stretch>
        </p:blipFill>
        <p:spPr>
          <a:xfrm>
            <a:off x="5572688" y="4588783"/>
            <a:ext cx="360876" cy="341206"/>
          </a:xfrm>
          <a:prstGeom prst="rect">
            <a:avLst/>
          </a:prstGeom>
          <a:noFill/>
          <a:ln>
            <a:noFill/>
          </a:ln>
        </p:spPr>
      </p:pic>
      <p:sp>
        <p:nvSpPr>
          <p:cNvPr id="1839" name="Google Shape;1839;p52">
            <a:hlinkClick action="ppaction://hlinksldjump" r:id="rId15"/>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840" name="Google Shape;1840;p52">
            <a:hlinkClick action="ppaction://hlinksldjump" r:id="rId16"/>
          </p:cNvPr>
          <p:cNvPicPr preferRelativeResize="0"/>
          <p:nvPr/>
        </p:nvPicPr>
        <p:blipFill rotWithShape="1">
          <a:blip r:embed="rId17">
            <a:alphaModFix/>
          </a:blip>
          <a:srcRect b="2723" l="0" r="0" t="2723"/>
          <a:stretch/>
        </p:blipFill>
        <p:spPr>
          <a:xfrm>
            <a:off x="7225973" y="4656705"/>
            <a:ext cx="217200" cy="205362"/>
          </a:xfrm>
          <a:prstGeom prst="rect">
            <a:avLst/>
          </a:prstGeom>
          <a:noFill/>
          <a:ln>
            <a:noFill/>
          </a:ln>
        </p:spPr>
      </p:pic>
      <p:sp>
        <p:nvSpPr>
          <p:cNvPr id="1841" name="Google Shape;1841;p52">
            <a:hlinkClick action="ppaction://hlinksldjump" r:id="rId18"/>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842" name="Google Shape;1842;p52">
            <a:hlinkClick action="ppaction://hlinksldjump" r:id="rId19"/>
          </p:cNvPr>
          <p:cNvPicPr preferRelativeResize="0"/>
          <p:nvPr/>
        </p:nvPicPr>
        <p:blipFill rotWithShape="1">
          <a:blip r:embed="rId20">
            <a:alphaModFix/>
          </a:blip>
          <a:srcRect b="2723" l="0" r="0" t="2723"/>
          <a:stretch/>
        </p:blipFill>
        <p:spPr>
          <a:xfrm>
            <a:off x="8016583" y="4656705"/>
            <a:ext cx="217200" cy="205362"/>
          </a:xfrm>
          <a:prstGeom prst="rect">
            <a:avLst/>
          </a:prstGeom>
          <a:noFill/>
          <a:ln>
            <a:noFill/>
          </a:ln>
        </p:spPr>
      </p:pic>
      <p:sp>
        <p:nvSpPr>
          <p:cNvPr id="1843" name="Google Shape;1843;p52">
            <a:hlinkClick action="ppaction://hlinksldjump" r:id="rId21"/>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1844" name="Google Shape;1844;p52">
            <a:hlinkClick action="ppaction://hlinksldjump" r:id="rId22"/>
          </p:cNvPr>
          <p:cNvPicPr preferRelativeResize="0"/>
          <p:nvPr/>
        </p:nvPicPr>
        <p:blipFill rotWithShape="1">
          <a:blip r:embed="rId23">
            <a:alphaModFix/>
          </a:blip>
          <a:srcRect b="2723" l="0" r="0" t="2723"/>
          <a:stretch/>
        </p:blipFill>
        <p:spPr>
          <a:xfrm>
            <a:off x="6435363" y="4656705"/>
            <a:ext cx="217200" cy="205362"/>
          </a:xfrm>
          <a:prstGeom prst="rect">
            <a:avLst/>
          </a:prstGeom>
          <a:noFill/>
          <a:ln>
            <a:noFill/>
          </a:ln>
        </p:spPr>
      </p:pic>
      <p:sp>
        <p:nvSpPr>
          <p:cNvPr id="1845" name="Google Shape;1845;p52">
            <a:hlinkClick action="ppaction://hlinksldjump" r:id="rId24"/>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1846" name="Google Shape;1846;p52">
            <a:hlinkClick action="ppaction://hlinksldjump" r:id="rId25"/>
          </p:cNvPr>
          <p:cNvSpPr txBox="1"/>
          <p:nvPr/>
        </p:nvSpPr>
        <p:spPr>
          <a:xfrm>
            <a:off x="2987574" y="4498986"/>
            <a:ext cx="795600" cy="5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1847" name="Google Shape;1847;p52">
            <a:hlinkClick action="ppaction://hlinksldjump" r:id="rId26"/>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1848" name="Google Shape;1848;p52"/>
          <p:cNvSpPr txBox="1"/>
          <p:nvPr/>
        </p:nvSpPr>
        <p:spPr>
          <a:xfrm>
            <a:off x="4564467" y="4498986"/>
            <a:ext cx="7956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Poppins"/>
                <a:ea typeface="Poppins"/>
                <a:cs typeface="Poppins"/>
                <a:sym typeface="Poppins"/>
              </a:rPr>
              <a:t>Fri</a:t>
            </a:r>
            <a:endParaRPr b="1" sz="1800">
              <a:solidFill>
                <a:schemeClr val="accent2"/>
              </a:solidFill>
              <a:latin typeface="Poppins"/>
              <a:ea typeface="Poppins"/>
              <a:cs typeface="Poppins"/>
              <a:sym typeface="Poppins"/>
            </a:endParaRPr>
          </a:p>
        </p:txBody>
      </p:sp>
      <p:sp>
        <p:nvSpPr>
          <p:cNvPr id="1849" name="Google Shape;1849;p52"/>
          <p:cNvSpPr/>
          <p:nvPr/>
        </p:nvSpPr>
        <p:spPr>
          <a:xfrm>
            <a:off x="4563951"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0" name="Google Shape;1850;p52">
            <a:hlinkClick action="ppaction://hlinksldjump" r:id="rId27"/>
          </p:cNvPr>
          <p:cNvPicPr preferRelativeResize="0"/>
          <p:nvPr/>
        </p:nvPicPr>
        <p:blipFill>
          <a:blip r:embed="rId28">
            <a:alphaModFix/>
          </a:blip>
          <a:stretch>
            <a:fillRect/>
          </a:stretch>
        </p:blipFill>
        <p:spPr>
          <a:xfrm>
            <a:off x="713224" y="585350"/>
            <a:ext cx="360887" cy="260251"/>
          </a:xfrm>
          <a:prstGeom prst="rect">
            <a:avLst/>
          </a:prstGeom>
          <a:noFill/>
          <a:ln>
            <a:noFill/>
          </a:ln>
        </p:spPr>
      </p:pic>
      <p:sp>
        <p:nvSpPr>
          <p:cNvPr id="1851" name="Google Shape;1851;p52">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2">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3" name="Google Shape;1853;p52"/>
          <p:cNvGrpSpPr/>
          <p:nvPr/>
        </p:nvGrpSpPr>
        <p:grpSpPr>
          <a:xfrm>
            <a:off x="3024613" y="1333048"/>
            <a:ext cx="3090239" cy="2302112"/>
            <a:chOff x="1190200" y="811850"/>
            <a:chExt cx="5212075" cy="3882800"/>
          </a:xfrm>
        </p:grpSpPr>
        <p:sp>
          <p:nvSpPr>
            <p:cNvPr id="1854" name="Google Shape;1854;p52"/>
            <p:cNvSpPr/>
            <p:nvPr/>
          </p:nvSpPr>
          <p:spPr>
            <a:xfrm>
              <a:off x="1190200" y="4224300"/>
              <a:ext cx="5212075" cy="2525"/>
            </a:xfrm>
            <a:custGeom>
              <a:rect b="b" l="l" r="r" t="t"/>
              <a:pathLst>
                <a:path extrusionOk="0" h="101" w="208483">
                  <a:moveTo>
                    <a:pt x="0" y="0"/>
                  </a:moveTo>
                  <a:lnTo>
                    <a:pt x="0" y="101"/>
                  </a:lnTo>
                  <a:lnTo>
                    <a:pt x="208482" y="101"/>
                  </a:lnTo>
                  <a:lnTo>
                    <a:pt x="20848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2"/>
            <p:cNvSpPr/>
            <p:nvPr/>
          </p:nvSpPr>
          <p:spPr>
            <a:xfrm>
              <a:off x="5534950" y="4391925"/>
              <a:ext cx="345275" cy="2525"/>
            </a:xfrm>
            <a:custGeom>
              <a:rect b="b" l="l" r="r" t="t"/>
              <a:pathLst>
                <a:path extrusionOk="0" h="101" w="13811">
                  <a:moveTo>
                    <a:pt x="1" y="0"/>
                  </a:moveTo>
                  <a:lnTo>
                    <a:pt x="1" y="100"/>
                  </a:lnTo>
                  <a:lnTo>
                    <a:pt x="13811" y="100"/>
                  </a:lnTo>
                  <a:lnTo>
                    <a:pt x="1381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2"/>
            <p:cNvSpPr/>
            <p:nvPr/>
          </p:nvSpPr>
          <p:spPr>
            <a:xfrm>
              <a:off x="4552600" y="4420275"/>
              <a:ext cx="90075" cy="2525"/>
            </a:xfrm>
            <a:custGeom>
              <a:rect b="b" l="l" r="r" t="t"/>
              <a:pathLst>
                <a:path extrusionOk="0" h="101" w="3603">
                  <a:moveTo>
                    <a:pt x="0" y="0"/>
                  </a:moveTo>
                  <a:lnTo>
                    <a:pt x="0" y="100"/>
                  </a:lnTo>
                  <a:lnTo>
                    <a:pt x="3603" y="100"/>
                  </a:lnTo>
                  <a:lnTo>
                    <a:pt x="3603"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2"/>
            <p:cNvSpPr/>
            <p:nvPr/>
          </p:nvSpPr>
          <p:spPr>
            <a:xfrm>
              <a:off x="5323975" y="4295175"/>
              <a:ext cx="200175" cy="2525"/>
            </a:xfrm>
            <a:custGeom>
              <a:rect b="b" l="l" r="r" t="t"/>
              <a:pathLst>
                <a:path extrusionOk="0" h="101" w="8007">
                  <a:moveTo>
                    <a:pt x="0" y="1"/>
                  </a:moveTo>
                  <a:lnTo>
                    <a:pt x="0" y="101"/>
                  </a:lnTo>
                  <a:lnTo>
                    <a:pt x="8006" y="101"/>
                  </a:lnTo>
                  <a:lnTo>
                    <a:pt x="8006"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2"/>
            <p:cNvSpPr/>
            <p:nvPr/>
          </p:nvSpPr>
          <p:spPr>
            <a:xfrm>
              <a:off x="1737250" y="4312700"/>
              <a:ext cx="450350" cy="2525"/>
            </a:xfrm>
            <a:custGeom>
              <a:rect b="b" l="l" r="r" t="t"/>
              <a:pathLst>
                <a:path extrusionOk="0" h="101" w="18014">
                  <a:moveTo>
                    <a:pt x="0" y="0"/>
                  </a:moveTo>
                  <a:lnTo>
                    <a:pt x="0" y="100"/>
                  </a:lnTo>
                  <a:lnTo>
                    <a:pt x="18013" y="100"/>
                  </a:lnTo>
                  <a:lnTo>
                    <a:pt x="18013"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2"/>
            <p:cNvSpPr/>
            <p:nvPr/>
          </p:nvSpPr>
          <p:spPr>
            <a:xfrm>
              <a:off x="2280125" y="4312700"/>
              <a:ext cx="65925" cy="2525"/>
            </a:xfrm>
            <a:custGeom>
              <a:rect b="b" l="l" r="r" t="t"/>
              <a:pathLst>
                <a:path extrusionOk="0" h="101" w="2637">
                  <a:moveTo>
                    <a:pt x="1" y="0"/>
                  </a:moveTo>
                  <a:lnTo>
                    <a:pt x="1" y="100"/>
                  </a:lnTo>
                  <a:lnTo>
                    <a:pt x="2636" y="100"/>
                  </a:lnTo>
                  <a:lnTo>
                    <a:pt x="2636"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2"/>
            <p:cNvSpPr/>
            <p:nvPr/>
          </p:nvSpPr>
          <p:spPr>
            <a:xfrm>
              <a:off x="2560325" y="4356900"/>
              <a:ext cx="976575" cy="2525"/>
            </a:xfrm>
            <a:custGeom>
              <a:rect b="b" l="l" r="r" t="t"/>
              <a:pathLst>
                <a:path extrusionOk="0" h="101" w="39063">
                  <a:moveTo>
                    <a:pt x="1" y="0"/>
                  </a:moveTo>
                  <a:lnTo>
                    <a:pt x="1" y="100"/>
                  </a:lnTo>
                  <a:lnTo>
                    <a:pt x="39062" y="100"/>
                  </a:lnTo>
                  <a:lnTo>
                    <a:pt x="3906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2"/>
            <p:cNvSpPr/>
            <p:nvPr/>
          </p:nvSpPr>
          <p:spPr>
            <a:xfrm>
              <a:off x="1588800" y="811850"/>
              <a:ext cx="2131550" cy="2947975"/>
            </a:xfrm>
            <a:custGeom>
              <a:rect b="b" l="l" r="r" t="t"/>
              <a:pathLst>
                <a:path extrusionOk="0" h="117919" w="85262">
                  <a:moveTo>
                    <a:pt x="82893" y="67"/>
                  </a:moveTo>
                  <a:cubicBezTo>
                    <a:pt x="84127" y="67"/>
                    <a:pt x="85162" y="1102"/>
                    <a:pt x="85162" y="2336"/>
                  </a:cubicBezTo>
                  <a:lnTo>
                    <a:pt x="85162" y="115517"/>
                  </a:lnTo>
                  <a:cubicBezTo>
                    <a:pt x="85162" y="116784"/>
                    <a:pt x="84127" y="117785"/>
                    <a:pt x="82893" y="117785"/>
                  </a:cubicBezTo>
                  <a:lnTo>
                    <a:pt x="2369" y="117785"/>
                  </a:lnTo>
                  <a:cubicBezTo>
                    <a:pt x="1102" y="117785"/>
                    <a:pt x="101" y="116784"/>
                    <a:pt x="101" y="115517"/>
                  </a:cubicBezTo>
                  <a:lnTo>
                    <a:pt x="101" y="2336"/>
                  </a:lnTo>
                  <a:cubicBezTo>
                    <a:pt x="101" y="1102"/>
                    <a:pt x="1102" y="67"/>
                    <a:pt x="2369" y="67"/>
                  </a:cubicBezTo>
                  <a:close/>
                  <a:moveTo>
                    <a:pt x="82953" y="0"/>
                  </a:moveTo>
                  <a:cubicBezTo>
                    <a:pt x="82933" y="0"/>
                    <a:pt x="82913" y="0"/>
                    <a:pt x="82893" y="1"/>
                  </a:cubicBezTo>
                  <a:lnTo>
                    <a:pt x="2369" y="1"/>
                  </a:lnTo>
                  <a:cubicBezTo>
                    <a:pt x="1068" y="1"/>
                    <a:pt x="1" y="1035"/>
                    <a:pt x="1" y="2336"/>
                  </a:cubicBezTo>
                  <a:lnTo>
                    <a:pt x="1" y="115517"/>
                  </a:lnTo>
                  <a:cubicBezTo>
                    <a:pt x="1" y="116818"/>
                    <a:pt x="1068" y="117885"/>
                    <a:pt x="2369" y="117919"/>
                  </a:cubicBezTo>
                  <a:lnTo>
                    <a:pt x="82893" y="117919"/>
                  </a:lnTo>
                  <a:cubicBezTo>
                    <a:pt x="84194" y="117919"/>
                    <a:pt x="85262" y="116851"/>
                    <a:pt x="85262" y="115517"/>
                  </a:cubicBezTo>
                  <a:lnTo>
                    <a:pt x="85262" y="2369"/>
                  </a:lnTo>
                  <a:cubicBezTo>
                    <a:pt x="85262" y="1055"/>
                    <a:pt x="84226" y="0"/>
                    <a:pt x="82953"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2"/>
            <p:cNvSpPr/>
            <p:nvPr/>
          </p:nvSpPr>
          <p:spPr>
            <a:xfrm>
              <a:off x="3842925" y="811850"/>
              <a:ext cx="2132375" cy="2947975"/>
            </a:xfrm>
            <a:custGeom>
              <a:rect b="b" l="l" r="r" t="t"/>
              <a:pathLst>
                <a:path extrusionOk="0" h="117919" w="85295">
                  <a:moveTo>
                    <a:pt x="82893" y="67"/>
                  </a:moveTo>
                  <a:cubicBezTo>
                    <a:pt x="84160" y="67"/>
                    <a:pt x="85194" y="1102"/>
                    <a:pt x="85194" y="2336"/>
                  </a:cubicBezTo>
                  <a:lnTo>
                    <a:pt x="85194" y="115517"/>
                  </a:lnTo>
                  <a:cubicBezTo>
                    <a:pt x="85194" y="116784"/>
                    <a:pt x="84160" y="117785"/>
                    <a:pt x="82893" y="117785"/>
                  </a:cubicBezTo>
                  <a:lnTo>
                    <a:pt x="2402" y="117785"/>
                  </a:lnTo>
                  <a:cubicBezTo>
                    <a:pt x="1134" y="117785"/>
                    <a:pt x="100" y="116784"/>
                    <a:pt x="100" y="115517"/>
                  </a:cubicBezTo>
                  <a:lnTo>
                    <a:pt x="100" y="2336"/>
                  </a:lnTo>
                  <a:cubicBezTo>
                    <a:pt x="100" y="1102"/>
                    <a:pt x="1134" y="67"/>
                    <a:pt x="2402" y="67"/>
                  </a:cubicBezTo>
                  <a:close/>
                  <a:moveTo>
                    <a:pt x="2402" y="1"/>
                  </a:moveTo>
                  <a:cubicBezTo>
                    <a:pt x="1068" y="1"/>
                    <a:pt x="33" y="1035"/>
                    <a:pt x="0" y="2336"/>
                  </a:cubicBezTo>
                  <a:lnTo>
                    <a:pt x="0" y="115517"/>
                  </a:lnTo>
                  <a:cubicBezTo>
                    <a:pt x="0" y="116851"/>
                    <a:pt x="1068" y="117885"/>
                    <a:pt x="2402" y="117919"/>
                  </a:cubicBezTo>
                  <a:lnTo>
                    <a:pt x="82893" y="117919"/>
                  </a:lnTo>
                  <a:cubicBezTo>
                    <a:pt x="84227" y="117885"/>
                    <a:pt x="85294" y="116818"/>
                    <a:pt x="85294" y="115517"/>
                  </a:cubicBezTo>
                  <a:lnTo>
                    <a:pt x="85294" y="2336"/>
                  </a:lnTo>
                  <a:cubicBezTo>
                    <a:pt x="85261" y="1035"/>
                    <a:pt x="84194" y="1"/>
                    <a:pt x="82893"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2"/>
            <p:cNvSpPr/>
            <p:nvPr/>
          </p:nvSpPr>
          <p:spPr>
            <a:xfrm>
              <a:off x="3472650" y="1175025"/>
              <a:ext cx="329425" cy="3050975"/>
            </a:xfrm>
            <a:custGeom>
              <a:rect b="b" l="l" r="r" t="t"/>
              <a:pathLst>
                <a:path extrusionOk="0" h="122039" w="13177">
                  <a:moveTo>
                    <a:pt x="6589" y="1"/>
                  </a:moveTo>
                  <a:cubicBezTo>
                    <a:pt x="6472" y="1"/>
                    <a:pt x="6355" y="51"/>
                    <a:pt x="6272" y="151"/>
                  </a:cubicBezTo>
                  <a:lnTo>
                    <a:pt x="267" y="6155"/>
                  </a:lnTo>
                  <a:cubicBezTo>
                    <a:pt x="1" y="6422"/>
                    <a:pt x="167" y="6889"/>
                    <a:pt x="568" y="6889"/>
                  </a:cubicBezTo>
                  <a:lnTo>
                    <a:pt x="3770" y="6889"/>
                  </a:lnTo>
                  <a:cubicBezTo>
                    <a:pt x="4003" y="6889"/>
                    <a:pt x="4204" y="7089"/>
                    <a:pt x="4204" y="7356"/>
                  </a:cubicBezTo>
                  <a:lnTo>
                    <a:pt x="4204" y="122038"/>
                  </a:lnTo>
                  <a:lnTo>
                    <a:pt x="8974" y="122038"/>
                  </a:lnTo>
                  <a:lnTo>
                    <a:pt x="8974" y="7356"/>
                  </a:lnTo>
                  <a:cubicBezTo>
                    <a:pt x="8974" y="7089"/>
                    <a:pt x="9174" y="6889"/>
                    <a:pt x="9441" y="6889"/>
                  </a:cubicBezTo>
                  <a:lnTo>
                    <a:pt x="12610" y="6889"/>
                  </a:lnTo>
                  <a:cubicBezTo>
                    <a:pt x="12976" y="6889"/>
                    <a:pt x="13177" y="6422"/>
                    <a:pt x="12910" y="6155"/>
                  </a:cubicBezTo>
                  <a:lnTo>
                    <a:pt x="6905" y="151"/>
                  </a:lnTo>
                  <a:cubicBezTo>
                    <a:pt x="6822" y="51"/>
                    <a:pt x="6705" y="1"/>
                    <a:pt x="6589"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2"/>
            <p:cNvSpPr/>
            <p:nvPr/>
          </p:nvSpPr>
          <p:spPr>
            <a:xfrm>
              <a:off x="4087500" y="2221625"/>
              <a:ext cx="330025" cy="2004375"/>
            </a:xfrm>
            <a:custGeom>
              <a:rect b="b" l="l" r="r" t="t"/>
              <a:pathLst>
                <a:path extrusionOk="0" h="80175" w="13201">
                  <a:moveTo>
                    <a:pt x="6612" y="0"/>
                  </a:moveTo>
                  <a:cubicBezTo>
                    <a:pt x="6495" y="0"/>
                    <a:pt x="6379" y="50"/>
                    <a:pt x="6295" y="150"/>
                  </a:cubicBezTo>
                  <a:lnTo>
                    <a:pt x="291" y="6155"/>
                  </a:lnTo>
                  <a:cubicBezTo>
                    <a:pt x="0" y="6413"/>
                    <a:pt x="179" y="6890"/>
                    <a:pt x="553" y="6890"/>
                  </a:cubicBezTo>
                  <a:cubicBezTo>
                    <a:pt x="566" y="6890"/>
                    <a:pt x="578" y="6889"/>
                    <a:pt x="591" y="6888"/>
                  </a:cubicBezTo>
                  <a:lnTo>
                    <a:pt x="3793" y="6888"/>
                  </a:lnTo>
                  <a:cubicBezTo>
                    <a:pt x="4027" y="6888"/>
                    <a:pt x="4227" y="7089"/>
                    <a:pt x="4227" y="7355"/>
                  </a:cubicBezTo>
                  <a:lnTo>
                    <a:pt x="4227" y="80174"/>
                  </a:lnTo>
                  <a:lnTo>
                    <a:pt x="9031" y="80174"/>
                  </a:lnTo>
                  <a:lnTo>
                    <a:pt x="9031" y="7355"/>
                  </a:lnTo>
                  <a:cubicBezTo>
                    <a:pt x="8997" y="7089"/>
                    <a:pt x="9197" y="6888"/>
                    <a:pt x="9464" y="6888"/>
                  </a:cubicBezTo>
                  <a:lnTo>
                    <a:pt x="12633" y="6888"/>
                  </a:lnTo>
                  <a:cubicBezTo>
                    <a:pt x="13033" y="6888"/>
                    <a:pt x="13200" y="6421"/>
                    <a:pt x="12933" y="6155"/>
                  </a:cubicBezTo>
                  <a:lnTo>
                    <a:pt x="6929" y="150"/>
                  </a:lnTo>
                  <a:cubicBezTo>
                    <a:pt x="6846" y="50"/>
                    <a:pt x="6729" y="0"/>
                    <a:pt x="6612"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2"/>
            <p:cNvSpPr/>
            <p:nvPr/>
          </p:nvSpPr>
          <p:spPr>
            <a:xfrm>
              <a:off x="2699600" y="2822050"/>
              <a:ext cx="330250" cy="1403950"/>
            </a:xfrm>
            <a:custGeom>
              <a:rect b="b" l="l" r="r" t="t"/>
              <a:pathLst>
                <a:path extrusionOk="0" h="56158" w="13210">
                  <a:moveTo>
                    <a:pt x="6622" y="0"/>
                  </a:moveTo>
                  <a:cubicBezTo>
                    <a:pt x="6505" y="0"/>
                    <a:pt x="6388" y="50"/>
                    <a:pt x="6305" y="150"/>
                  </a:cubicBezTo>
                  <a:lnTo>
                    <a:pt x="301" y="6155"/>
                  </a:lnTo>
                  <a:cubicBezTo>
                    <a:pt x="0" y="6422"/>
                    <a:pt x="201" y="6922"/>
                    <a:pt x="601" y="6922"/>
                  </a:cubicBezTo>
                  <a:lnTo>
                    <a:pt x="3770" y="6922"/>
                  </a:lnTo>
                  <a:cubicBezTo>
                    <a:pt x="3787" y="6919"/>
                    <a:pt x="3804" y="6918"/>
                    <a:pt x="3821" y="6918"/>
                  </a:cubicBezTo>
                  <a:cubicBezTo>
                    <a:pt x="4032" y="6918"/>
                    <a:pt x="4203" y="7108"/>
                    <a:pt x="4203" y="7356"/>
                  </a:cubicBezTo>
                  <a:lnTo>
                    <a:pt x="4203" y="56157"/>
                  </a:lnTo>
                  <a:lnTo>
                    <a:pt x="9007" y="56157"/>
                  </a:lnTo>
                  <a:lnTo>
                    <a:pt x="9007" y="7356"/>
                  </a:lnTo>
                  <a:cubicBezTo>
                    <a:pt x="9007" y="7108"/>
                    <a:pt x="9179" y="6918"/>
                    <a:pt x="9390" y="6918"/>
                  </a:cubicBezTo>
                  <a:cubicBezTo>
                    <a:pt x="9406" y="6918"/>
                    <a:pt x="9423" y="6919"/>
                    <a:pt x="9441" y="6922"/>
                  </a:cubicBezTo>
                  <a:lnTo>
                    <a:pt x="12609" y="6922"/>
                  </a:lnTo>
                  <a:cubicBezTo>
                    <a:pt x="13010" y="6922"/>
                    <a:pt x="13210" y="6422"/>
                    <a:pt x="12943" y="6155"/>
                  </a:cubicBezTo>
                  <a:lnTo>
                    <a:pt x="6939" y="150"/>
                  </a:lnTo>
                  <a:cubicBezTo>
                    <a:pt x="6855" y="50"/>
                    <a:pt x="6739" y="0"/>
                    <a:pt x="6622"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2"/>
            <p:cNvSpPr/>
            <p:nvPr/>
          </p:nvSpPr>
          <p:spPr>
            <a:xfrm>
              <a:off x="1698050" y="1196300"/>
              <a:ext cx="668825" cy="668825"/>
            </a:xfrm>
            <a:custGeom>
              <a:rect b="b" l="l" r="r" t="t"/>
              <a:pathLst>
                <a:path extrusionOk="0" h="26753" w="26753">
                  <a:moveTo>
                    <a:pt x="13348" y="7603"/>
                  </a:moveTo>
                  <a:cubicBezTo>
                    <a:pt x="16310" y="7603"/>
                    <a:pt x="19148" y="9903"/>
                    <a:pt x="19148" y="13377"/>
                  </a:cubicBezTo>
                  <a:cubicBezTo>
                    <a:pt x="19148" y="16546"/>
                    <a:pt x="16546" y="19147"/>
                    <a:pt x="13377" y="19147"/>
                  </a:cubicBezTo>
                  <a:cubicBezTo>
                    <a:pt x="8240" y="19147"/>
                    <a:pt x="5671" y="12943"/>
                    <a:pt x="9307" y="9307"/>
                  </a:cubicBezTo>
                  <a:cubicBezTo>
                    <a:pt x="10484" y="8130"/>
                    <a:pt x="11930" y="7603"/>
                    <a:pt x="13348" y="7603"/>
                  </a:cubicBezTo>
                  <a:close/>
                  <a:moveTo>
                    <a:pt x="11242" y="0"/>
                  </a:moveTo>
                  <a:lnTo>
                    <a:pt x="11042" y="2202"/>
                  </a:lnTo>
                  <a:cubicBezTo>
                    <a:pt x="9641" y="2469"/>
                    <a:pt x="8306" y="3036"/>
                    <a:pt x="7106" y="3837"/>
                  </a:cubicBezTo>
                  <a:lnTo>
                    <a:pt x="5404" y="2402"/>
                  </a:lnTo>
                  <a:lnTo>
                    <a:pt x="2402" y="5438"/>
                  </a:lnTo>
                  <a:lnTo>
                    <a:pt x="3803" y="7139"/>
                  </a:lnTo>
                  <a:cubicBezTo>
                    <a:pt x="3036" y="8306"/>
                    <a:pt x="2502" y="9641"/>
                    <a:pt x="2202" y="11042"/>
                  </a:cubicBezTo>
                  <a:lnTo>
                    <a:pt x="1" y="11242"/>
                  </a:lnTo>
                  <a:lnTo>
                    <a:pt x="1" y="15512"/>
                  </a:lnTo>
                  <a:lnTo>
                    <a:pt x="2202" y="15712"/>
                  </a:lnTo>
                  <a:cubicBezTo>
                    <a:pt x="2502" y="17113"/>
                    <a:pt x="3036" y="18447"/>
                    <a:pt x="3803" y="19648"/>
                  </a:cubicBezTo>
                  <a:lnTo>
                    <a:pt x="2402" y="21349"/>
                  </a:lnTo>
                  <a:lnTo>
                    <a:pt x="5404" y="24351"/>
                  </a:lnTo>
                  <a:lnTo>
                    <a:pt x="7106" y="22950"/>
                  </a:lnTo>
                  <a:cubicBezTo>
                    <a:pt x="8306" y="23717"/>
                    <a:pt x="9641" y="24284"/>
                    <a:pt x="11042" y="24585"/>
                  </a:cubicBezTo>
                  <a:lnTo>
                    <a:pt x="11242" y="26753"/>
                  </a:lnTo>
                  <a:lnTo>
                    <a:pt x="15512" y="26753"/>
                  </a:lnTo>
                  <a:lnTo>
                    <a:pt x="15712" y="24585"/>
                  </a:lnTo>
                  <a:cubicBezTo>
                    <a:pt x="17113" y="24284"/>
                    <a:pt x="18447" y="23717"/>
                    <a:pt x="19648" y="22950"/>
                  </a:cubicBezTo>
                  <a:lnTo>
                    <a:pt x="21349" y="24351"/>
                  </a:lnTo>
                  <a:lnTo>
                    <a:pt x="24351" y="21349"/>
                  </a:lnTo>
                  <a:lnTo>
                    <a:pt x="22950" y="19648"/>
                  </a:lnTo>
                  <a:cubicBezTo>
                    <a:pt x="23717" y="18447"/>
                    <a:pt x="24285" y="17113"/>
                    <a:pt x="24585" y="15712"/>
                  </a:cubicBezTo>
                  <a:lnTo>
                    <a:pt x="26753" y="15512"/>
                  </a:lnTo>
                  <a:lnTo>
                    <a:pt x="26753" y="11242"/>
                  </a:lnTo>
                  <a:lnTo>
                    <a:pt x="24585" y="11042"/>
                  </a:lnTo>
                  <a:cubicBezTo>
                    <a:pt x="24285" y="9641"/>
                    <a:pt x="23717" y="8306"/>
                    <a:pt x="22950" y="7106"/>
                  </a:cubicBezTo>
                  <a:lnTo>
                    <a:pt x="24351" y="5438"/>
                  </a:lnTo>
                  <a:lnTo>
                    <a:pt x="21349" y="2402"/>
                  </a:lnTo>
                  <a:lnTo>
                    <a:pt x="19648" y="3837"/>
                  </a:lnTo>
                  <a:cubicBezTo>
                    <a:pt x="18447" y="3036"/>
                    <a:pt x="17113" y="2469"/>
                    <a:pt x="15712" y="2202"/>
                  </a:cubicBezTo>
                  <a:lnTo>
                    <a:pt x="15512"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2"/>
            <p:cNvSpPr/>
            <p:nvPr/>
          </p:nvSpPr>
          <p:spPr>
            <a:xfrm>
              <a:off x="2273450" y="1579900"/>
              <a:ext cx="524575" cy="524575"/>
            </a:xfrm>
            <a:custGeom>
              <a:rect b="b" l="l" r="r" t="t"/>
              <a:pathLst>
                <a:path extrusionOk="0" h="20983" w="20983">
                  <a:moveTo>
                    <a:pt x="10462" y="5978"/>
                  </a:moveTo>
                  <a:cubicBezTo>
                    <a:pt x="12782" y="5978"/>
                    <a:pt x="15012" y="7777"/>
                    <a:pt x="15012" y="10508"/>
                  </a:cubicBezTo>
                  <a:cubicBezTo>
                    <a:pt x="15012" y="12977"/>
                    <a:pt x="12977" y="15012"/>
                    <a:pt x="10475" y="15012"/>
                  </a:cubicBezTo>
                  <a:cubicBezTo>
                    <a:pt x="6472" y="15012"/>
                    <a:pt x="4471" y="10141"/>
                    <a:pt x="7306" y="7306"/>
                  </a:cubicBezTo>
                  <a:cubicBezTo>
                    <a:pt x="8223" y="6389"/>
                    <a:pt x="9353" y="5978"/>
                    <a:pt x="10462" y="5978"/>
                  </a:cubicBezTo>
                  <a:close/>
                  <a:moveTo>
                    <a:pt x="8807" y="1"/>
                  </a:moveTo>
                  <a:lnTo>
                    <a:pt x="8640" y="1735"/>
                  </a:lnTo>
                  <a:cubicBezTo>
                    <a:pt x="7540" y="1969"/>
                    <a:pt x="6506" y="2402"/>
                    <a:pt x="5572" y="3003"/>
                  </a:cubicBezTo>
                  <a:lnTo>
                    <a:pt x="4237" y="1902"/>
                  </a:lnTo>
                  <a:lnTo>
                    <a:pt x="1869" y="4270"/>
                  </a:lnTo>
                  <a:lnTo>
                    <a:pt x="2970" y="5605"/>
                  </a:lnTo>
                  <a:cubicBezTo>
                    <a:pt x="2369" y="6539"/>
                    <a:pt x="1936" y="7573"/>
                    <a:pt x="1702" y="8674"/>
                  </a:cubicBezTo>
                  <a:lnTo>
                    <a:pt x="1" y="8840"/>
                  </a:lnTo>
                  <a:lnTo>
                    <a:pt x="1" y="12176"/>
                  </a:lnTo>
                  <a:lnTo>
                    <a:pt x="1702" y="12310"/>
                  </a:lnTo>
                  <a:cubicBezTo>
                    <a:pt x="1936" y="13410"/>
                    <a:pt x="2369" y="14478"/>
                    <a:pt x="2970" y="15412"/>
                  </a:cubicBezTo>
                  <a:lnTo>
                    <a:pt x="1869" y="16746"/>
                  </a:lnTo>
                  <a:lnTo>
                    <a:pt x="4237" y="19081"/>
                  </a:lnTo>
                  <a:lnTo>
                    <a:pt x="5572" y="17980"/>
                  </a:lnTo>
                  <a:cubicBezTo>
                    <a:pt x="6506" y="18614"/>
                    <a:pt x="7540" y="19048"/>
                    <a:pt x="8640" y="19281"/>
                  </a:cubicBezTo>
                  <a:lnTo>
                    <a:pt x="8807" y="20982"/>
                  </a:lnTo>
                  <a:lnTo>
                    <a:pt x="12143" y="20982"/>
                  </a:lnTo>
                  <a:lnTo>
                    <a:pt x="12310" y="19281"/>
                  </a:lnTo>
                  <a:cubicBezTo>
                    <a:pt x="13411" y="19048"/>
                    <a:pt x="14445" y="18614"/>
                    <a:pt x="15379" y="17980"/>
                  </a:cubicBezTo>
                  <a:lnTo>
                    <a:pt x="16713" y="19081"/>
                  </a:lnTo>
                  <a:lnTo>
                    <a:pt x="19081" y="16746"/>
                  </a:lnTo>
                  <a:lnTo>
                    <a:pt x="17980" y="15412"/>
                  </a:lnTo>
                  <a:cubicBezTo>
                    <a:pt x="18581" y="14478"/>
                    <a:pt x="19015" y="13410"/>
                    <a:pt x="19248" y="12310"/>
                  </a:cubicBezTo>
                  <a:lnTo>
                    <a:pt x="20983" y="12176"/>
                  </a:lnTo>
                  <a:lnTo>
                    <a:pt x="20983" y="8840"/>
                  </a:lnTo>
                  <a:lnTo>
                    <a:pt x="19248" y="8674"/>
                  </a:lnTo>
                  <a:cubicBezTo>
                    <a:pt x="19048" y="7573"/>
                    <a:pt x="18614" y="6539"/>
                    <a:pt x="17980" y="5605"/>
                  </a:cubicBezTo>
                  <a:lnTo>
                    <a:pt x="19081" y="4270"/>
                  </a:lnTo>
                  <a:lnTo>
                    <a:pt x="16713" y="1902"/>
                  </a:lnTo>
                  <a:lnTo>
                    <a:pt x="15379" y="3003"/>
                  </a:lnTo>
                  <a:cubicBezTo>
                    <a:pt x="14445" y="2402"/>
                    <a:pt x="13411" y="1969"/>
                    <a:pt x="12310" y="1735"/>
                  </a:cubicBezTo>
                  <a:lnTo>
                    <a:pt x="12143"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2"/>
            <p:cNvSpPr/>
            <p:nvPr/>
          </p:nvSpPr>
          <p:spPr>
            <a:xfrm>
              <a:off x="1895700" y="1875950"/>
              <a:ext cx="440325" cy="440350"/>
            </a:xfrm>
            <a:custGeom>
              <a:rect b="b" l="l" r="r" t="t"/>
              <a:pathLst>
                <a:path extrusionOk="0" h="17614" w="17613">
                  <a:moveTo>
                    <a:pt x="8767" y="5013"/>
                  </a:moveTo>
                  <a:cubicBezTo>
                    <a:pt x="10715" y="5013"/>
                    <a:pt x="12576" y="6529"/>
                    <a:pt x="12576" y="8807"/>
                  </a:cubicBezTo>
                  <a:cubicBezTo>
                    <a:pt x="12576" y="10908"/>
                    <a:pt x="10875" y="12610"/>
                    <a:pt x="8806" y="12610"/>
                  </a:cubicBezTo>
                  <a:cubicBezTo>
                    <a:pt x="5404" y="12610"/>
                    <a:pt x="3736" y="8507"/>
                    <a:pt x="6105" y="6138"/>
                  </a:cubicBezTo>
                  <a:cubicBezTo>
                    <a:pt x="6882" y="5361"/>
                    <a:pt x="7835" y="5013"/>
                    <a:pt x="8767" y="5013"/>
                  </a:cubicBezTo>
                  <a:close/>
                  <a:moveTo>
                    <a:pt x="7405" y="1"/>
                  </a:moveTo>
                  <a:lnTo>
                    <a:pt x="7272" y="1435"/>
                  </a:lnTo>
                  <a:cubicBezTo>
                    <a:pt x="6338" y="1635"/>
                    <a:pt x="5471" y="2002"/>
                    <a:pt x="4670" y="2502"/>
                  </a:cubicBezTo>
                  <a:lnTo>
                    <a:pt x="3569" y="1602"/>
                  </a:lnTo>
                  <a:lnTo>
                    <a:pt x="1568" y="3570"/>
                  </a:lnTo>
                  <a:lnTo>
                    <a:pt x="2502" y="4671"/>
                  </a:lnTo>
                  <a:cubicBezTo>
                    <a:pt x="1968" y="5471"/>
                    <a:pt x="1635" y="6338"/>
                    <a:pt x="1435" y="7272"/>
                  </a:cubicBezTo>
                  <a:lnTo>
                    <a:pt x="0" y="7406"/>
                  </a:lnTo>
                  <a:lnTo>
                    <a:pt x="0" y="10208"/>
                  </a:lnTo>
                  <a:lnTo>
                    <a:pt x="1435" y="10341"/>
                  </a:lnTo>
                  <a:cubicBezTo>
                    <a:pt x="1635" y="11275"/>
                    <a:pt x="1968" y="12143"/>
                    <a:pt x="2502" y="12910"/>
                  </a:cubicBezTo>
                  <a:lnTo>
                    <a:pt x="1568" y="14044"/>
                  </a:lnTo>
                  <a:lnTo>
                    <a:pt x="3569" y="16012"/>
                  </a:lnTo>
                  <a:lnTo>
                    <a:pt x="4670" y="15111"/>
                  </a:lnTo>
                  <a:cubicBezTo>
                    <a:pt x="5471" y="15612"/>
                    <a:pt x="6338" y="15979"/>
                    <a:pt x="7272" y="16179"/>
                  </a:cubicBezTo>
                  <a:lnTo>
                    <a:pt x="7405" y="17613"/>
                  </a:lnTo>
                  <a:lnTo>
                    <a:pt x="10207" y="17613"/>
                  </a:lnTo>
                  <a:lnTo>
                    <a:pt x="10341" y="16179"/>
                  </a:lnTo>
                  <a:cubicBezTo>
                    <a:pt x="11242" y="15979"/>
                    <a:pt x="12142" y="15612"/>
                    <a:pt x="12909" y="15111"/>
                  </a:cubicBezTo>
                  <a:lnTo>
                    <a:pt x="14044" y="16012"/>
                  </a:lnTo>
                  <a:lnTo>
                    <a:pt x="16012" y="14044"/>
                  </a:lnTo>
                  <a:lnTo>
                    <a:pt x="15078" y="12910"/>
                  </a:lnTo>
                  <a:cubicBezTo>
                    <a:pt x="15611" y="12143"/>
                    <a:pt x="15978" y="11275"/>
                    <a:pt x="16145" y="10341"/>
                  </a:cubicBezTo>
                  <a:lnTo>
                    <a:pt x="17613" y="10208"/>
                  </a:lnTo>
                  <a:lnTo>
                    <a:pt x="17613" y="7406"/>
                  </a:lnTo>
                  <a:lnTo>
                    <a:pt x="16178" y="7272"/>
                  </a:lnTo>
                  <a:cubicBezTo>
                    <a:pt x="15978" y="6338"/>
                    <a:pt x="15611" y="5471"/>
                    <a:pt x="15078" y="4671"/>
                  </a:cubicBezTo>
                  <a:lnTo>
                    <a:pt x="16012" y="3570"/>
                  </a:lnTo>
                  <a:lnTo>
                    <a:pt x="14044" y="1602"/>
                  </a:lnTo>
                  <a:lnTo>
                    <a:pt x="12909" y="2502"/>
                  </a:lnTo>
                  <a:cubicBezTo>
                    <a:pt x="12142" y="2002"/>
                    <a:pt x="11242" y="1635"/>
                    <a:pt x="10341" y="1435"/>
                  </a:cubicBezTo>
                  <a:lnTo>
                    <a:pt x="10207"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2"/>
            <p:cNvSpPr/>
            <p:nvPr/>
          </p:nvSpPr>
          <p:spPr>
            <a:xfrm>
              <a:off x="5190550" y="2771600"/>
              <a:ext cx="669675" cy="668825"/>
            </a:xfrm>
            <a:custGeom>
              <a:rect b="b" l="l" r="r" t="t"/>
              <a:pathLst>
                <a:path extrusionOk="0" h="26753" w="26787">
                  <a:moveTo>
                    <a:pt x="13376" y="7606"/>
                  </a:moveTo>
                  <a:cubicBezTo>
                    <a:pt x="18513" y="7639"/>
                    <a:pt x="21049" y="13810"/>
                    <a:pt x="17446" y="17446"/>
                  </a:cubicBezTo>
                  <a:cubicBezTo>
                    <a:pt x="16273" y="18608"/>
                    <a:pt x="14833" y="19128"/>
                    <a:pt x="13421" y="19128"/>
                  </a:cubicBezTo>
                  <a:cubicBezTo>
                    <a:pt x="10453" y="19128"/>
                    <a:pt x="7606" y="16834"/>
                    <a:pt x="7606" y="13376"/>
                  </a:cubicBezTo>
                  <a:cubicBezTo>
                    <a:pt x="7606" y="10174"/>
                    <a:pt x="10208" y="7606"/>
                    <a:pt x="13376" y="7606"/>
                  </a:cubicBezTo>
                  <a:close/>
                  <a:moveTo>
                    <a:pt x="11275" y="0"/>
                  </a:moveTo>
                  <a:lnTo>
                    <a:pt x="11075" y="2168"/>
                  </a:lnTo>
                  <a:cubicBezTo>
                    <a:pt x="9674" y="2469"/>
                    <a:pt x="8340" y="3036"/>
                    <a:pt x="7139" y="3803"/>
                  </a:cubicBezTo>
                  <a:lnTo>
                    <a:pt x="5437" y="2402"/>
                  </a:lnTo>
                  <a:lnTo>
                    <a:pt x="2402" y="5404"/>
                  </a:lnTo>
                  <a:lnTo>
                    <a:pt x="3836" y="7105"/>
                  </a:lnTo>
                  <a:cubicBezTo>
                    <a:pt x="3036" y="8306"/>
                    <a:pt x="2469" y="9640"/>
                    <a:pt x="2202" y="11041"/>
                  </a:cubicBezTo>
                  <a:lnTo>
                    <a:pt x="0" y="11242"/>
                  </a:lnTo>
                  <a:lnTo>
                    <a:pt x="0" y="15478"/>
                  </a:lnTo>
                  <a:lnTo>
                    <a:pt x="2202" y="15711"/>
                  </a:lnTo>
                  <a:cubicBezTo>
                    <a:pt x="2469" y="17112"/>
                    <a:pt x="3036" y="18447"/>
                    <a:pt x="3836" y="19614"/>
                  </a:cubicBezTo>
                  <a:lnTo>
                    <a:pt x="2402" y="21315"/>
                  </a:lnTo>
                  <a:lnTo>
                    <a:pt x="5437" y="24351"/>
                  </a:lnTo>
                  <a:lnTo>
                    <a:pt x="7139" y="22917"/>
                  </a:lnTo>
                  <a:cubicBezTo>
                    <a:pt x="8306" y="23717"/>
                    <a:pt x="9640" y="24284"/>
                    <a:pt x="11041" y="24551"/>
                  </a:cubicBezTo>
                  <a:lnTo>
                    <a:pt x="11242" y="26753"/>
                  </a:lnTo>
                  <a:lnTo>
                    <a:pt x="15545" y="26753"/>
                  </a:lnTo>
                  <a:lnTo>
                    <a:pt x="15745" y="24551"/>
                  </a:lnTo>
                  <a:cubicBezTo>
                    <a:pt x="17146" y="24284"/>
                    <a:pt x="18480" y="23717"/>
                    <a:pt x="19648" y="22917"/>
                  </a:cubicBezTo>
                  <a:lnTo>
                    <a:pt x="21349" y="24351"/>
                  </a:lnTo>
                  <a:lnTo>
                    <a:pt x="24384" y="21315"/>
                  </a:lnTo>
                  <a:lnTo>
                    <a:pt x="22950" y="19614"/>
                  </a:lnTo>
                  <a:cubicBezTo>
                    <a:pt x="23751" y="18447"/>
                    <a:pt x="24318" y="17112"/>
                    <a:pt x="24584" y="15711"/>
                  </a:cubicBezTo>
                  <a:lnTo>
                    <a:pt x="26786" y="15478"/>
                  </a:lnTo>
                  <a:lnTo>
                    <a:pt x="26786" y="11242"/>
                  </a:lnTo>
                  <a:lnTo>
                    <a:pt x="24584" y="11041"/>
                  </a:lnTo>
                  <a:cubicBezTo>
                    <a:pt x="24318" y="9640"/>
                    <a:pt x="23751" y="8306"/>
                    <a:pt x="22950" y="7105"/>
                  </a:cubicBezTo>
                  <a:lnTo>
                    <a:pt x="24384" y="5404"/>
                  </a:lnTo>
                  <a:lnTo>
                    <a:pt x="21349" y="2402"/>
                  </a:lnTo>
                  <a:lnTo>
                    <a:pt x="19648" y="3803"/>
                  </a:lnTo>
                  <a:cubicBezTo>
                    <a:pt x="18480" y="3036"/>
                    <a:pt x="17146" y="2469"/>
                    <a:pt x="15745" y="2168"/>
                  </a:cubicBezTo>
                  <a:lnTo>
                    <a:pt x="15545"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2"/>
            <p:cNvSpPr/>
            <p:nvPr/>
          </p:nvSpPr>
          <p:spPr>
            <a:xfrm>
              <a:off x="4759400" y="2532250"/>
              <a:ext cx="524575" cy="523750"/>
            </a:xfrm>
            <a:custGeom>
              <a:rect b="b" l="l" r="r" t="t"/>
              <a:pathLst>
                <a:path extrusionOk="0" h="20950" w="20983">
                  <a:moveTo>
                    <a:pt x="10508" y="5972"/>
                  </a:moveTo>
                  <a:cubicBezTo>
                    <a:pt x="14511" y="5972"/>
                    <a:pt x="16512" y="10842"/>
                    <a:pt x="13677" y="13677"/>
                  </a:cubicBezTo>
                  <a:cubicBezTo>
                    <a:pt x="12760" y="14594"/>
                    <a:pt x="11630" y="15005"/>
                    <a:pt x="10521" y="15005"/>
                  </a:cubicBezTo>
                  <a:cubicBezTo>
                    <a:pt x="8201" y="15005"/>
                    <a:pt x="5972" y="13206"/>
                    <a:pt x="5972" y="10475"/>
                  </a:cubicBezTo>
                  <a:cubicBezTo>
                    <a:pt x="5972" y="7973"/>
                    <a:pt x="8006" y="5972"/>
                    <a:pt x="10508" y="5972"/>
                  </a:cubicBezTo>
                  <a:close/>
                  <a:moveTo>
                    <a:pt x="8840" y="1"/>
                  </a:moveTo>
                  <a:lnTo>
                    <a:pt x="8673" y="1702"/>
                  </a:lnTo>
                  <a:cubicBezTo>
                    <a:pt x="7573" y="1935"/>
                    <a:pt x="6505" y="2369"/>
                    <a:pt x="5571" y="3003"/>
                  </a:cubicBezTo>
                  <a:lnTo>
                    <a:pt x="4270" y="1902"/>
                  </a:lnTo>
                  <a:lnTo>
                    <a:pt x="1935" y="4237"/>
                  </a:lnTo>
                  <a:lnTo>
                    <a:pt x="3036" y="5571"/>
                  </a:lnTo>
                  <a:cubicBezTo>
                    <a:pt x="2402" y="6505"/>
                    <a:pt x="1969" y="7539"/>
                    <a:pt x="1735" y="8640"/>
                  </a:cubicBezTo>
                  <a:lnTo>
                    <a:pt x="1" y="8807"/>
                  </a:lnTo>
                  <a:lnTo>
                    <a:pt x="1" y="12143"/>
                  </a:lnTo>
                  <a:lnTo>
                    <a:pt x="1735" y="12310"/>
                  </a:lnTo>
                  <a:cubicBezTo>
                    <a:pt x="1935" y="13410"/>
                    <a:pt x="2402" y="14444"/>
                    <a:pt x="3003" y="15412"/>
                  </a:cubicBezTo>
                  <a:lnTo>
                    <a:pt x="1935" y="16713"/>
                  </a:lnTo>
                  <a:lnTo>
                    <a:pt x="4270" y="19081"/>
                  </a:lnTo>
                  <a:lnTo>
                    <a:pt x="5605" y="17980"/>
                  </a:lnTo>
                  <a:cubicBezTo>
                    <a:pt x="6539" y="18581"/>
                    <a:pt x="7573" y="19014"/>
                    <a:pt x="8673" y="19248"/>
                  </a:cubicBezTo>
                  <a:lnTo>
                    <a:pt x="8840" y="20949"/>
                  </a:lnTo>
                  <a:lnTo>
                    <a:pt x="12176" y="20949"/>
                  </a:lnTo>
                  <a:lnTo>
                    <a:pt x="12343" y="19248"/>
                  </a:lnTo>
                  <a:cubicBezTo>
                    <a:pt x="13444" y="19014"/>
                    <a:pt x="14478" y="18581"/>
                    <a:pt x="15412" y="17980"/>
                  </a:cubicBezTo>
                  <a:lnTo>
                    <a:pt x="16746" y="19081"/>
                  </a:lnTo>
                  <a:lnTo>
                    <a:pt x="19114" y="16713"/>
                  </a:lnTo>
                  <a:lnTo>
                    <a:pt x="17980" y="15412"/>
                  </a:lnTo>
                  <a:cubicBezTo>
                    <a:pt x="18614" y="14444"/>
                    <a:pt x="19048" y="13410"/>
                    <a:pt x="19281" y="12310"/>
                  </a:cubicBezTo>
                  <a:lnTo>
                    <a:pt x="20982" y="12143"/>
                  </a:lnTo>
                  <a:lnTo>
                    <a:pt x="20982" y="8807"/>
                  </a:lnTo>
                  <a:lnTo>
                    <a:pt x="19281" y="8674"/>
                  </a:lnTo>
                  <a:cubicBezTo>
                    <a:pt x="19048" y="7573"/>
                    <a:pt x="18614" y="6505"/>
                    <a:pt x="17980" y="5571"/>
                  </a:cubicBezTo>
                  <a:lnTo>
                    <a:pt x="19081" y="4237"/>
                  </a:lnTo>
                  <a:lnTo>
                    <a:pt x="16746" y="1902"/>
                  </a:lnTo>
                  <a:lnTo>
                    <a:pt x="15412" y="3003"/>
                  </a:lnTo>
                  <a:cubicBezTo>
                    <a:pt x="14478" y="2369"/>
                    <a:pt x="13410" y="1935"/>
                    <a:pt x="12309" y="1702"/>
                  </a:cubicBezTo>
                  <a:lnTo>
                    <a:pt x="1217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2"/>
            <p:cNvSpPr/>
            <p:nvPr/>
          </p:nvSpPr>
          <p:spPr>
            <a:xfrm>
              <a:off x="5221400" y="2320425"/>
              <a:ext cx="441175" cy="440350"/>
            </a:xfrm>
            <a:custGeom>
              <a:rect b="b" l="l" r="r" t="t"/>
              <a:pathLst>
                <a:path extrusionOk="0" h="17614" w="17647">
                  <a:moveTo>
                    <a:pt x="8840" y="5005"/>
                  </a:moveTo>
                  <a:cubicBezTo>
                    <a:pt x="12209" y="5005"/>
                    <a:pt x="13877" y="9107"/>
                    <a:pt x="11509" y="11476"/>
                  </a:cubicBezTo>
                  <a:cubicBezTo>
                    <a:pt x="10731" y="12254"/>
                    <a:pt x="9779" y="12601"/>
                    <a:pt x="8846" y="12601"/>
                  </a:cubicBezTo>
                  <a:cubicBezTo>
                    <a:pt x="6898" y="12601"/>
                    <a:pt x="5037" y="11085"/>
                    <a:pt x="5037" y="8807"/>
                  </a:cubicBezTo>
                  <a:cubicBezTo>
                    <a:pt x="5037" y="6706"/>
                    <a:pt x="6739" y="5005"/>
                    <a:pt x="8840" y="5005"/>
                  </a:cubicBezTo>
                  <a:close/>
                  <a:moveTo>
                    <a:pt x="7439" y="1"/>
                  </a:moveTo>
                  <a:lnTo>
                    <a:pt x="7306" y="1435"/>
                  </a:lnTo>
                  <a:cubicBezTo>
                    <a:pt x="6372" y="1635"/>
                    <a:pt x="5504" y="2002"/>
                    <a:pt x="4704" y="2536"/>
                  </a:cubicBezTo>
                  <a:lnTo>
                    <a:pt x="3603" y="1602"/>
                  </a:lnTo>
                  <a:lnTo>
                    <a:pt x="1635" y="3570"/>
                  </a:lnTo>
                  <a:lnTo>
                    <a:pt x="2536" y="4704"/>
                  </a:lnTo>
                  <a:cubicBezTo>
                    <a:pt x="2035" y="5472"/>
                    <a:pt x="1668" y="6339"/>
                    <a:pt x="1468" y="7273"/>
                  </a:cubicBezTo>
                  <a:lnTo>
                    <a:pt x="0" y="7406"/>
                  </a:lnTo>
                  <a:lnTo>
                    <a:pt x="0" y="10208"/>
                  </a:lnTo>
                  <a:lnTo>
                    <a:pt x="1468" y="10342"/>
                  </a:lnTo>
                  <a:cubicBezTo>
                    <a:pt x="1635" y="11276"/>
                    <a:pt x="2002" y="12143"/>
                    <a:pt x="2536" y="12944"/>
                  </a:cubicBezTo>
                  <a:lnTo>
                    <a:pt x="1602" y="14044"/>
                  </a:lnTo>
                  <a:lnTo>
                    <a:pt x="3570" y="16012"/>
                  </a:lnTo>
                  <a:lnTo>
                    <a:pt x="4704" y="15112"/>
                  </a:lnTo>
                  <a:cubicBezTo>
                    <a:pt x="5504" y="15645"/>
                    <a:pt x="6372" y="15979"/>
                    <a:pt x="7306" y="16179"/>
                  </a:cubicBezTo>
                  <a:lnTo>
                    <a:pt x="7439" y="17614"/>
                  </a:lnTo>
                  <a:lnTo>
                    <a:pt x="10241" y="17614"/>
                  </a:lnTo>
                  <a:lnTo>
                    <a:pt x="10375" y="16179"/>
                  </a:lnTo>
                  <a:cubicBezTo>
                    <a:pt x="11275" y="15979"/>
                    <a:pt x="12142" y="15645"/>
                    <a:pt x="12943" y="15112"/>
                  </a:cubicBezTo>
                  <a:lnTo>
                    <a:pt x="14077" y="16046"/>
                  </a:lnTo>
                  <a:lnTo>
                    <a:pt x="16045" y="14044"/>
                  </a:lnTo>
                  <a:lnTo>
                    <a:pt x="15145" y="12944"/>
                  </a:lnTo>
                  <a:cubicBezTo>
                    <a:pt x="15645" y="12143"/>
                    <a:pt x="16012" y="11276"/>
                    <a:pt x="16212" y="10342"/>
                  </a:cubicBezTo>
                  <a:lnTo>
                    <a:pt x="17646" y="10208"/>
                  </a:lnTo>
                  <a:lnTo>
                    <a:pt x="17646" y="7406"/>
                  </a:lnTo>
                  <a:lnTo>
                    <a:pt x="16212" y="7273"/>
                  </a:lnTo>
                  <a:cubicBezTo>
                    <a:pt x="16012" y="6339"/>
                    <a:pt x="15645" y="5472"/>
                    <a:pt x="15145" y="4704"/>
                  </a:cubicBezTo>
                  <a:lnTo>
                    <a:pt x="16045" y="3570"/>
                  </a:lnTo>
                  <a:lnTo>
                    <a:pt x="14077" y="1602"/>
                  </a:lnTo>
                  <a:lnTo>
                    <a:pt x="12943" y="2536"/>
                  </a:lnTo>
                  <a:cubicBezTo>
                    <a:pt x="12176" y="2002"/>
                    <a:pt x="11309" y="1635"/>
                    <a:pt x="10375" y="1435"/>
                  </a:cubicBezTo>
                  <a:lnTo>
                    <a:pt x="1024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2"/>
            <p:cNvSpPr/>
            <p:nvPr/>
          </p:nvSpPr>
          <p:spPr>
            <a:xfrm>
              <a:off x="3428700" y="3181675"/>
              <a:ext cx="726125" cy="1044325"/>
            </a:xfrm>
            <a:custGeom>
              <a:rect b="b" l="l" r="r" t="t"/>
              <a:pathLst>
                <a:path extrusionOk="0" h="41773" w="29045">
                  <a:moveTo>
                    <a:pt x="14551" y="1"/>
                  </a:moveTo>
                  <a:cubicBezTo>
                    <a:pt x="14301" y="1"/>
                    <a:pt x="14051" y="92"/>
                    <a:pt x="13867" y="276"/>
                  </a:cubicBezTo>
                  <a:lnTo>
                    <a:pt x="658" y="13485"/>
                  </a:lnTo>
                  <a:cubicBezTo>
                    <a:pt x="1" y="14077"/>
                    <a:pt x="444" y="15154"/>
                    <a:pt x="1318" y="15154"/>
                  </a:cubicBezTo>
                  <a:cubicBezTo>
                    <a:pt x="1332" y="15154"/>
                    <a:pt x="1345" y="15154"/>
                    <a:pt x="1358" y="15153"/>
                  </a:cubicBezTo>
                  <a:lnTo>
                    <a:pt x="8330" y="15153"/>
                  </a:lnTo>
                  <a:cubicBezTo>
                    <a:pt x="8864" y="15153"/>
                    <a:pt x="9264" y="15587"/>
                    <a:pt x="9297" y="16120"/>
                  </a:cubicBezTo>
                  <a:lnTo>
                    <a:pt x="9297" y="41772"/>
                  </a:lnTo>
                  <a:lnTo>
                    <a:pt x="19805" y="41772"/>
                  </a:lnTo>
                  <a:lnTo>
                    <a:pt x="19805" y="16120"/>
                  </a:lnTo>
                  <a:cubicBezTo>
                    <a:pt x="19805" y="15587"/>
                    <a:pt x="20238" y="15153"/>
                    <a:pt x="20772" y="15153"/>
                  </a:cubicBezTo>
                  <a:lnTo>
                    <a:pt x="27744" y="15153"/>
                  </a:lnTo>
                  <a:cubicBezTo>
                    <a:pt x="28611" y="15153"/>
                    <a:pt x="29045" y="14086"/>
                    <a:pt x="28411" y="13485"/>
                  </a:cubicBezTo>
                  <a:lnTo>
                    <a:pt x="15235" y="276"/>
                  </a:lnTo>
                  <a:cubicBezTo>
                    <a:pt x="15051" y="92"/>
                    <a:pt x="14801" y="1"/>
                    <a:pt x="1455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2"/>
            <p:cNvSpPr/>
            <p:nvPr/>
          </p:nvSpPr>
          <p:spPr>
            <a:xfrm>
              <a:off x="1803125" y="2643800"/>
              <a:ext cx="724700" cy="1582200"/>
            </a:xfrm>
            <a:custGeom>
              <a:rect b="b" l="l" r="r" t="t"/>
              <a:pathLst>
                <a:path extrusionOk="0" h="63288" w="28988">
                  <a:moveTo>
                    <a:pt x="14494" y="0"/>
                  </a:moveTo>
                  <a:cubicBezTo>
                    <a:pt x="14244" y="0"/>
                    <a:pt x="13994" y="92"/>
                    <a:pt x="13810" y="275"/>
                  </a:cubicBezTo>
                  <a:lnTo>
                    <a:pt x="601" y="13485"/>
                  </a:lnTo>
                  <a:cubicBezTo>
                    <a:pt x="1" y="14085"/>
                    <a:pt x="434" y="15153"/>
                    <a:pt x="1301" y="15153"/>
                  </a:cubicBezTo>
                  <a:lnTo>
                    <a:pt x="8240" y="15153"/>
                  </a:lnTo>
                  <a:cubicBezTo>
                    <a:pt x="8807" y="15153"/>
                    <a:pt x="9240" y="15586"/>
                    <a:pt x="9240" y="16120"/>
                  </a:cubicBezTo>
                  <a:lnTo>
                    <a:pt x="9240" y="63287"/>
                  </a:lnTo>
                  <a:lnTo>
                    <a:pt x="19748" y="63287"/>
                  </a:lnTo>
                  <a:lnTo>
                    <a:pt x="19748" y="16120"/>
                  </a:lnTo>
                  <a:cubicBezTo>
                    <a:pt x="19748" y="15586"/>
                    <a:pt x="20182" y="15153"/>
                    <a:pt x="20715" y="15153"/>
                  </a:cubicBezTo>
                  <a:lnTo>
                    <a:pt x="27687" y="15153"/>
                  </a:lnTo>
                  <a:cubicBezTo>
                    <a:pt x="28554" y="15153"/>
                    <a:pt x="28988" y="14085"/>
                    <a:pt x="28387" y="13485"/>
                  </a:cubicBezTo>
                  <a:lnTo>
                    <a:pt x="15178" y="275"/>
                  </a:lnTo>
                  <a:cubicBezTo>
                    <a:pt x="14995" y="92"/>
                    <a:pt x="14744" y="0"/>
                    <a:pt x="1449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2"/>
            <p:cNvSpPr/>
            <p:nvPr/>
          </p:nvSpPr>
          <p:spPr>
            <a:xfrm>
              <a:off x="4390800" y="3507950"/>
              <a:ext cx="496225" cy="718050"/>
            </a:xfrm>
            <a:custGeom>
              <a:rect b="b" l="l" r="r" t="t"/>
              <a:pathLst>
                <a:path extrusionOk="0" h="28722" w="19849">
                  <a:moveTo>
                    <a:pt x="9908" y="1"/>
                  </a:moveTo>
                  <a:cubicBezTo>
                    <a:pt x="9741" y="1"/>
                    <a:pt x="9574" y="67"/>
                    <a:pt x="9441" y="201"/>
                  </a:cubicBezTo>
                  <a:lnTo>
                    <a:pt x="401" y="9274"/>
                  </a:lnTo>
                  <a:cubicBezTo>
                    <a:pt x="1" y="9674"/>
                    <a:pt x="268" y="10375"/>
                    <a:pt x="868" y="10408"/>
                  </a:cubicBezTo>
                  <a:lnTo>
                    <a:pt x="5638" y="10408"/>
                  </a:lnTo>
                  <a:cubicBezTo>
                    <a:pt x="6005" y="10408"/>
                    <a:pt x="6305" y="10675"/>
                    <a:pt x="6305" y="11075"/>
                  </a:cubicBezTo>
                  <a:lnTo>
                    <a:pt x="6305" y="28721"/>
                  </a:lnTo>
                  <a:lnTo>
                    <a:pt x="13510" y="28721"/>
                  </a:lnTo>
                  <a:lnTo>
                    <a:pt x="13510" y="11075"/>
                  </a:lnTo>
                  <a:cubicBezTo>
                    <a:pt x="13510" y="10708"/>
                    <a:pt x="13811" y="10408"/>
                    <a:pt x="14178" y="10408"/>
                  </a:cubicBezTo>
                  <a:lnTo>
                    <a:pt x="18948" y="10408"/>
                  </a:lnTo>
                  <a:cubicBezTo>
                    <a:pt x="19548" y="10408"/>
                    <a:pt x="19848" y="9674"/>
                    <a:pt x="19448" y="9274"/>
                  </a:cubicBezTo>
                  <a:lnTo>
                    <a:pt x="10375" y="201"/>
                  </a:lnTo>
                  <a:cubicBezTo>
                    <a:pt x="10241" y="67"/>
                    <a:pt x="10075" y="1"/>
                    <a:pt x="990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2"/>
            <p:cNvSpPr/>
            <p:nvPr/>
          </p:nvSpPr>
          <p:spPr>
            <a:xfrm>
              <a:off x="1774775" y="4458625"/>
              <a:ext cx="4042900" cy="236025"/>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2"/>
            <p:cNvSpPr/>
            <p:nvPr/>
          </p:nvSpPr>
          <p:spPr>
            <a:xfrm>
              <a:off x="4180650" y="4267675"/>
              <a:ext cx="140125" cy="132600"/>
            </a:xfrm>
            <a:custGeom>
              <a:rect b="b" l="l" r="r" t="t"/>
              <a:pathLst>
                <a:path extrusionOk="0" h="5304" w="5605">
                  <a:moveTo>
                    <a:pt x="1" y="0"/>
                  </a:moveTo>
                  <a:lnTo>
                    <a:pt x="4104" y="5304"/>
                  </a:lnTo>
                  <a:lnTo>
                    <a:pt x="5605" y="5070"/>
                  </a:lnTo>
                  <a:lnTo>
                    <a:pt x="126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2"/>
            <p:cNvSpPr/>
            <p:nvPr/>
          </p:nvSpPr>
          <p:spPr>
            <a:xfrm>
              <a:off x="4180650" y="4267675"/>
              <a:ext cx="140125" cy="132600"/>
            </a:xfrm>
            <a:custGeom>
              <a:rect b="b" l="l" r="r" t="t"/>
              <a:pathLst>
                <a:path extrusionOk="0" h="5304" w="5605">
                  <a:moveTo>
                    <a:pt x="1" y="0"/>
                  </a:moveTo>
                  <a:lnTo>
                    <a:pt x="4104" y="5304"/>
                  </a:lnTo>
                  <a:lnTo>
                    <a:pt x="5605" y="5070"/>
                  </a:lnTo>
                  <a:lnTo>
                    <a:pt x="126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2"/>
            <p:cNvSpPr/>
            <p:nvPr/>
          </p:nvSpPr>
          <p:spPr>
            <a:xfrm>
              <a:off x="4212350" y="4142575"/>
              <a:ext cx="139275" cy="132625"/>
            </a:xfrm>
            <a:custGeom>
              <a:rect b="b" l="l" r="r" t="t"/>
              <a:pathLst>
                <a:path extrusionOk="0" h="5305" w="5571">
                  <a:moveTo>
                    <a:pt x="0" y="0"/>
                  </a:moveTo>
                  <a:lnTo>
                    <a:pt x="4103" y="5304"/>
                  </a:lnTo>
                  <a:lnTo>
                    <a:pt x="5571" y="5071"/>
                  </a:lnTo>
                  <a:lnTo>
                    <a:pt x="123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2"/>
            <p:cNvSpPr/>
            <p:nvPr/>
          </p:nvSpPr>
          <p:spPr>
            <a:xfrm>
              <a:off x="4212350" y="4142575"/>
              <a:ext cx="139275" cy="132625"/>
            </a:xfrm>
            <a:custGeom>
              <a:rect b="b" l="l" r="r" t="t"/>
              <a:pathLst>
                <a:path extrusionOk="0" h="5305" w="5571">
                  <a:moveTo>
                    <a:pt x="0" y="0"/>
                  </a:moveTo>
                  <a:lnTo>
                    <a:pt x="4103" y="5304"/>
                  </a:lnTo>
                  <a:lnTo>
                    <a:pt x="5571" y="5071"/>
                  </a:lnTo>
                  <a:lnTo>
                    <a:pt x="123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2"/>
            <p:cNvSpPr/>
            <p:nvPr/>
          </p:nvSpPr>
          <p:spPr>
            <a:xfrm>
              <a:off x="4403325" y="4075025"/>
              <a:ext cx="549575" cy="275225"/>
            </a:xfrm>
            <a:custGeom>
              <a:rect b="b" l="l" r="r" t="t"/>
              <a:pathLst>
                <a:path extrusionOk="0" h="11009" w="21983">
                  <a:moveTo>
                    <a:pt x="4170" y="1"/>
                  </a:moveTo>
                  <a:lnTo>
                    <a:pt x="0" y="11008"/>
                  </a:lnTo>
                  <a:lnTo>
                    <a:pt x="17813" y="11008"/>
                  </a:lnTo>
                  <a:lnTo>
                    <a:pt x="2198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2"/>
            <p:cNvSpPr/>
            <p:nvPr/>
          </p:nvSpPr>
          <p:spPr>
            <a:xfrm>
              <a:off x="4403325" y="4075025"/>
              <a:ext cx="549575" cy="275225"/>
            </a:xfrm>
            <a:custGeom>
              <a:rect b="b" l="l" r="r" t="t"/>
              <a:pathLst>
                <a:path extrusionOk="0" h="11009" w="21983">
                  <a:moveTo>
                    <a:pt x="4170" y="1"/>
                  </a:moveTo>
                  <a:lnTo>
                    <a:pt x="0" y="11008"/>
                  </a:lnTo>
                  <a:lnTo>
                    <a:pt x="17813" y="11008"/>
                  </a:lnTo>
                  <a:lnTo>
                    <a:pt x="2198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2"/>
            <p:cNvSpPr/>
            <p:nvPr/>
          </p:nvSpPr>
          <p:spPr>
            <a:xfrm>
              <a:off x="4163150" y="4245975"/>
              <a:ext cx="706350" cy="35900"/>
            </a:xfrm>
            <a:custGeom>
              <a:rect b="b" l="l" r="r" t="t"/>
              <a:pathLst>
                <a:path extrusionOk="0" h="1436" w="28254">
                  <a:moveTo>
                    <a:pt x="0" y="1"/>
                  </a:moveTo>
                  <a:lnTo>
                    <a:pt x="0" y="1435"/>
                  </a:lnTo>
                  <a:lnTo>
                    <a:pt x="28254" y="1435"/>
                  </a:lnTo>
                  <a:lnTo>
                    <a:pt x="2825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2"/>
            <p:cNvSpPr/>
            <p:nvPr/>
          </p:nvSpPr>
          <p:spPr>
            <a:xfrm>
              <a:off x="4598450" y="4245975"/>
              <a:ext cx="271050" cy="35900"/>
            </a:xfrm>
            <a:custGeom>
              <a:rect b="b" l="l" r="r" t="t"/>
              <a:pathLst>
                <a:path extrusionOk="0" h="1436" w="10842">
                  <a:moveTo>
                    <a:pt x="1" y="1"/>
                  </a:moveTo>
                  <a:lnTo>
                    <a:pt x="1" y="1435"/>
                  </a:lnTo>
                  <a:lnTo>
                    <a:pt x="10842" y="1435"/>
                  </a:lnTo>
                  <a:lnTo>
                    <a:pt x="1084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2"/>
            <p:cNvSpPr/>
            <p:nvPr/>
          </p:nvSpPr>
          <p:spPr>
            <a:xfrm>
              <a:off x="4204850" y="4141750"/>
              <a:ext cx="706350" cy="35875"/>
            </a:xfrm>
            <a:custGeom>
              <a:rect b="b" l="l" r="r" t="t"/>
              <a:pathLst>
                <a:path extrusionOk="0" h="1435" w="28254">
                  <a:moveTo>
                    <a:pt x="0" y="0"/>
                  </a:moveTo>
                  <a:lnTo>
                    <a:pt x="0" y="1434"/>
                  </a:lnTo>
                  <a:lnTo>
                    <a:pt x="28254" y="1434"/>
                  </a:lnTo>
                  <a:lnTo>
                    <a:pt x="2825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2"/>
            <p:cNvSpPr/>
            <p:nvPr/>
          </p:nvSpPr>
          <p:spPr>
            <a:xfrm>
              <a:off x="4640150" y="4141750"/>
              <a:ext cx="271050" cy="35875"/>
            </a:xfrm>
            <a:custGeom>
              <a:rect b="b" l="l" r="r" t="t"/>
              <a:pathLst>
                <a:path extrusionOk="0" h="1435" w="10842">
                  <a:moveTo>
                    <a:pt x="1" y="0"/>
                  </a:moveTo>
                  <a:lnTo>
                    <a:pt x="1" y="1434"/>
                  </a:lnTo>
                  <a:lnTo>
                    <a:pt x="10842" y="1434"/>
                  </a:lnTo>
                  <a:lnTo>
                    <a:pt x="1084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2"/>
            <p:cNvSpPr/>
            <p:nvPr/>
          </p:nvSpPr>
          <p:spPr>
            <a:xfrm>
              <a:off x="4846125" y="4076700"/>
              <a:ext cx="130950" cy="274375"/>
            </a:xfrm>
            <a:custGeom>
              <a:rect b="b" l="l" r="r" t="t"/>
              <a:pathLst>
                <a:path extrusionOk="0" h="10975" w="5238">
                  <a:moveTo>
                    <a:pt x="4237" y="0"/>
                  </a:moveTo>
                  <a:lnTo>
                    <a:pt x="1" y="10975"/>
                  </a:lnTo>
                  <a:lnTo>
                    <a:pt x="1468" y="10975"/>
                  </a:lnTo>
                  <a:lnTo>
                    <a:pt x="5238" y="1168"/>
                  </a:lnTo>
                  <a:lnTo>
                    <a:pt x="423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2"/>
            <p:cNvSpPr/>
            <p:nvPr/>
          </p:nvSpPr>
          <p:spPr>
            <a:xfrm>
              <a:off x="3937150" y="4175300"/>
              <a:ext cx="512900" cy="359425"/>
            </a:xfrm>
            <a:custGeom>
              <a:rect b="b" l="l" r="r" t="t"/>
              <a:pathLst>
                <a:path extrusionOk="0" h="14377" w="20516">
                  <a:moveTo>
                    <a:pt x="2449" y="1"/>
                  </a:moveTo>
                  <a:cubicBezTo>
                    <a:pt x="2268" y="1"/>
                    <a:pt x="2084" y="20"/>
                    <a:pt x="1902" y="59"/>
                  </a:cubicBezTo>
                  <a:cubicBezTo>
                    <a:pt x="868" y="359"/>
                    <a:pt x="134" y="1260"/>
                    <a:pt x="0" y="2294"/>
                  </a:cubicBezTo>
                  <a:lnTo>
                    <a:pt x="1902" y="1827"/>
                  </a:lnTo>
                  <a:cubicBezTo>
                    <a:pt x="1963" y="1813"/>
                    <a:pt x="2026" y="1806"/>
                    <a:pt x="2087" y="1806"/>
                  </a:cubicBezTo>
                  <a:cubicBezTo>
                    <a:pt x="2461" y="1806"/>
                    <a:pt x="2817" y="2055"/>
                    <a:pt x="2903" y="2427"/>
                  </a:cubicBezTo>
                  <a:cubicBezTo>
                    <a:pt x="3003" y="2894"/>
                    <a:pt x="2736" y="3361"/>
                    <a:pt x="2302" y="3462"/>
                  </a:cubicBezTo>
                  <a:lnTo>
                    <a:pt x="367" y="3962"/>
                  </a:lnTo>
                  <a:cubicBezTo>
                    <a:pt x="795" y="4591"/>
                    <a:pt x="1752" y="5054"/>
                    <a:pt x="2678" y="5054"/>
                  </a:cubicBezTo>
                  <a:cubicBezTo>
                    <a:pt x="3126" y="5054"/>
                    <a:pt x="3567" y="4946"/>
                    <a:pt x="3937" y="4696"/>
                  </a:cubicBezTo>
                  <a:lnTo>
                    <a:pt x="15445" y="11601"/>
                  </a:lnTo>
                  <a:cubicBezTo>
                    <a:pt x="15378" y="12001"/>
                    <a:pt x="15445" y="12435"/>
                    <a:pt x="15612" y="12802"/>
                  </a:cubicBezTo>
                  <a:cubicBezTo>
                    <a:pt x="16029" y="13774"/>
                    <a:pt x="16978" y="14377"/>
                    <a:pt x="17998" y="14377"/>
                  </a:cubicBezTo>
                  <a:cubicBezTo>
                    <a:pt x="18201" y="14377"/>
                    <a:pt x="18408" y="14353"/>
                    <a:pt x="18614" y="14303"/>
                  </a:cubicBezTo>
                  <a:cubicBezTo>
                    <a:pt x="19614" y="13969"/>
                    <a:pt x="20348" y="13102"/>
                    <a:pt x="20515" y="12068"/>
                  </a:cubicBezTo>
                  <a:lnTo>
                    <a:pt x="20515" y="12068"/>
                  </a:lnTo>
                  <a:lnTo>
                    <a:pt x="18614" y="12535"/>
                  </a:lnTo>
                  <a:cubicBezTo>
                    <a:pt x="18548" y="12549"/>
                    <a:pt x="18482" y="12556"/>
                    <a:pt x="18418" y="12556"/>
                  </a:cubicBezTo>
                  <a:cubicBezTo>
                    <a:pt x="18030" y="12556"/>
                    <a:pt x="17694" y="12306"/>
                    <a:pt x="17580" y="11934"/>
                  </a:cubicBezTo>
                  <a:cubicBezTo>
                    <a:pt x="17480" y="11467"/>
                    <a:pt x="17746" y="11034"/>
                    <a:pt x="18213" y="10934"/>
                  </a:cubicBezTo>
                  <a:lnTo>
                    <a:pt x="20115" y="10467"/>
                  </a:lnTo>
                  <a:cubicBezTo>
                    <a:pt x="19674" y="9849"/>
                    <a:pt x="18824" y="9261"/>
                    <a:pt x="17914" y="9261"/>
                  </a:cubicBezTo>
                  <a:cubicBezTo>
                    <a:pt x="17447" y="9261"/>
                    <a:pt x="16964" y="9415"/>
                    <a:pt x="16512" y="9799"/>
                  </a:cubicBezTo>
                  <a:lnTo>
                    <a:pt x="4971" y="2894"/>
                  </a:lnTo>
                  <a:cubicBezTo>
                    <a:pt x="5071" y="2461"/>
                    <a:pt x="5004" y="2027"/>
                    <a:pt x="4837" y="1627"/>
                  </a:cubicBezTo>
                  <a:cubicBezTo>
                    <a:pt x="4468" y="632"/>
                    <a:pt x="3493" y="1"/>
                    <a:pt x="24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2"/>
            <p:cNvSpPr/>
            <p:nvPr/>
          </p:nvSpPr>
          <p:spPr>
            <a:xfrm>
              <a:off x="3937150" y="4175300"/>
              <a:ext cx="512900" cy="359425"/>
            </a:xfrm>
            <a:custGeom>
              <a:rect b="b" l="l" r="r" t="t"/>
              <a:pathLst>
                <a:path extrusionOk="0" h="14377" w="20516">
                  <a:moveTo>
                    <a:pt x="2449" y="1"/>
                  </a:moveTo>
                  <a:cubicBezTo>
                    <a:pt x="2268" y="1"/>
                    <a:pt x="2084" y="20"/>
                    <a:pt x="1902" y="59"/>
                  </a:cubicBezTo>
                  <a:cubicBezTo>
                    <a:pt x="868" y="359"/>
                    <a:pt x="134" y="1260"/>
                    <a:pt x="0" y="2294"/>
                  </a:cubicBezTo>
                  <a:lnTo>
                    <a:pt x="1902" y="1827"/>
                  </a:lnTo>
                  <a:cubicBezTo>
                    <a:pt x="1963" y="1813"/>
                    <a:pt x="2026" y="1806"/>
                    <a:pt x="2087" y="1806"/>
                  </a:cubicBezTo>
                  <a:cubicBezTo>
                    <a:pt x="2461" y="1806"/>
                    <a:pt x="2817" y="2055"/>
                    <a:pt x="2903" y="2427"/>
                  </a:cubicBezTo>
                  <a:cubicBezTo>
                    <a:pt x="3003" y="2894"/>
                    <a:pt x="2736" y="3361"/>
                    <a:pt x="2302" y="3462"/>
                  </a:cubicBezTo>
                  <a:lnTo>
                    <a:pt x="367" y="3962"/>
                  </a:lnTo>
                  <a:cubicBezTo>
                    <a:pt x="795" y="4591"/>
                    <a:pt x="1752" y="5054"/>
                    <a:pt x="2678" y="5054"/>
                  </a:cubicBezTo>
                  <a:cubicBezTo>
                    <a:pt x="3126" y="5054"/>
                    <a:pt x="3567" y="4946"/>
                    <a:pt x="3937" y="4696"/>
                  </a:cubicBezTo>
                  <a:lnTo>
                    <a:pt x="15445" y="11601"/>
                  </a:lnTo>
                  <a:cubicBezTo>
                    <a:pt x="15378" y="12001"/>
                    <a:pt x="15445" y="12435"/>
                    <a:pt x="15612" y="12802"/>
                  </a:cubicBezTo>
                  <a:cubicBezTo>
                    <a:pt x="16029" y="13774"/>
                    <a:pt x="16978" y="14377"/>
                    <a:pt x="17998" y="14377"/>
                  </a:cubicBezTo>
                  <a:cubicBezTo>
                    <a:pt x="18201" y="14377"/>
                    <a:pt x="18408" y="14353"/>
                    <a:pt x="18614" y="14303"/>
                  </a:cubicBezTo>
                  <a:cubicBezTo>
                    <a:pt x="19614" y="13969"/>
                    <a:pt x="20348" y="13102"/>
                    <a:pt x="20515" y="12068"/>
                  </a:cubicBezTo>
                  <a:lnTo>
                    <a:pt x="20515" y="12068"/>
                  </a:lnTo>
                  <a:lnTo>
                    <a:pt x="18614" y="12535"/>
                  </a:lnTo>
                  <a:cubicBezTo>
                    <a:pt x="18548" y="12549"/>
                    <a:pt x="18482" y="12556"/>
                    <a:pt x="18418" y="12556"/>
                  </a:cubicBezTo>
                  <a:cubicBezTo>
                    <a:pt x="18030" y="12556"/>
                    <a:pt x="17694" y="12306"/>
                    <a:pt x="17580" y="11934"/>
                  </a:cubicBezTo>
                  <a:cubicBezTo>
                    <a:pt x="17480" y="11467"/>
                    <a:pt x="17746" y="11034"/>
                    <a:pt x="18213" y="10934"/>
                  </a:cubicBezTo>
                  <a:lnTo>
                    <a:pt x="20115" y="10467"/>
                  </a:lnTo>
                  <a:cubicBezTo>
                    <a:pt x="19674" y="9849"/>
                    <a:pt x="18824" y="9261"/>
                    <a:pt x="17914" y="9261"/>
                  </a:cubicBezTo>
                  <a:cubicBezTo>
                    <a:pt x="17447" y="9261"/>
                    <a:pt x="16964" y="9415"/>
                    <a:pt x="16512" y="9799"/>
                  </a:cubicBezTo>
                  <a:lnTo>
                    <a:pt x="4971" y="2894"/>
                  </a:lnTo>
                  <a:cubicBezTo>
                    <a:pt x="5071" y="2461"/>
                    <a:pt x="5004" y="2027"/>
                    <a:pt x="4837" y="1627"/>
                  </a:cubicBezTo>
                  <a:cubicBezTo>
                    <a:pt x="4468" y="632"/>
                    <a:pt x="3493" y="1"/>
                    <a:pt x="24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2"/>
            <p:cNvSpPr/>
            <p:nvPr/>
          </p:nvSpPr>
          <p:spPr>
            <a:xfrm>
              <a:off x="4078925" y="4350225"/>
              <a:ext cx="769725" cy="225175"/>
            </a:xfrm>
            <a:custGeom>
              <a:rect b="b" l="l" r="r" t="t"/>
              <a:pathLst>
                <a:path extrusionOk="0" h="9007" w="30789">
                  <a:moveTo>
                    <a:pt x="0" y="0"/>
                  </a:moveTo>
                  <a:lnTo>
                    <a:pt x="0" y="9007"/>
                  </a:lnTo>
                  <a:lnTo>
                    <a:pt x="30789" y="9007"/>
                  </a:lnTo>
                  <a:lnTo>
                    <a:pt x="3078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2"/>
            <p:cNvSpPr/>
            <p:nvPr/>
          </p:nvSpPr>
          <p:spPr>
            <a:xfrm>
              <a:off x="4545925" y="4350225"/>
              <a:ext cx="302725" cy="225175"/>
            </a:xfrm>
            <a:custGeom>
              <a:rect b="b" l="l" r="r" t="t"/>
              <a:pathLst>
                <a:path extrusionOk="0" h="9007" w="12109">
                  <a:moveTo>
                    <a:pt x="0" y="0"/>
                  </a:moveTo>
                  <a:lnTo>
                    <a:pt x="0" y="9007"/>
                  </a:lnTo>
                  <a:lnTo>
                    <a:pt x="12109" y="9007"/>
                  </a:lnTo>
                  <a:lnTo>
                    <a:pt x="1210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2"/>
            <p:cNvSpPr/>
            <p:nvPr/>
          </p:nvSpPr>
          <p:spPr>
            <a:xfrm>
              <a:off x="4577600" y="4448125"/>
              <a:ext cx="586275" cy="126900"/>
            </a:xfrm>
            <a:custGeom>
              <a:rect b="b" l="l" r="r" t="t"/>
              <a:pathLst>
                <a:path extrusionOk="0" h="5076" w="23451">
                  <a:moveTo>
                    <a:pt x="2741" y="0"/>
                  </a:moveTo>
                  <a:cubicBezTo>
                    <a:pt x="2075" y="0"/>
                    <a:pt x="1417" y="254"/>
                    <a:pt x="935" y="754"/>
                  </a:cubicBezTo>
                  <a:cubicBezTo>
                    <a:pt x="201" y="1555"/>
                    <a:pt x="1" y="2689"/>
                    <a:pt x="434" y="3690"/>
                  </a:cubicBezTo>
                  <a:lnTo>
                    <a:pt x="1802" y="2289"/>
                  </a:lnTo>
                  <a:cubicBezTo>
                    <a:pt x="1969" y="2122"/>
                    <a:pt x="2186" y="2039"/>
                    <a:pt x="2402" y="2039"/>
                  </a:cubicBezTo>
                  <a:cubicBezTo>
                    <a:pt x="2619" y="2039"/>
                    <a:pt x="2836" y="2122"/>
                    <a:pt x="3003" y="2289"/>
                  </a:cubicBezTo>
                  <a:cubicBezTo>
                    <a:pt x="3303" y="2622"/>
                    <a:pt x="3303" y="3156"/>
                    <a:pt x="3003" y="3456"/>
                  </a:cubicBezTo>
                  <a:lnTo>
                    <a:pt x="1602" y="4857"/>
                  </a:lnTo>
                  <a:cubicBezTo>
                    <a:pt x="1925" y="4993"/>
                    <a:pt x="2322" y="5076"/>
                    <a:pt x="2733" y="5076"/>
                  </a:cubicBezTo>
                  <a:cubicBezTo>
                    <a:pt x="3640" y="5076"/>
                    <a:pt x="4614" y="4671"/>
                    <a:pt x="5004" y="3523"/>
                  </a:cubicBezTo>
                  <a:lnTo>
                    <a:pt x="18447" y="3523"/>
                  </a:lnTo>
                  <a:cubicBezTo>
                    <a:pt x="18614" y="3923"/>
                    <a:pt x="18881" y="4257"/>
                    <a:pt x="19214" y="4524"/>
                  </a:cubicBezTo>
                  <a:cubicBezTo>
                    <a:pt x="19675" y="4877"/>
                    <a:pt x="20227" y="5053"/>
                    <a:pt x="20777" y="5053"/>
                  </a:cubicBezTo>
                  <a:cubicBezTo>
                    <a:pt x="21422" y="5053"/>
                    <a:pt x="22064" y="4810"/>
                    <a:pt x="22550" y="4324"/>
                  </a:cubicBezTo>
                  <a:cubicBezTo>
                    <a:pt x="23251" y="3523"/>
                    <a:pt x="23451" y="2389"/>
                    <a:pt x="23017" y="1422"/>
                  </a:cubicBezTo>
                  <a:lnTo>
                    <a:pt x="23017" y="1422"/>
                  </a:lnTo>
                  <a:lnTo>
                    <a:pt x="21650" y="2823"/>
                  </a:lnTo>
                  <a:cubicBezTo>
                    <a:pt x="21487" y="2969"/>
                    <a:pt x="21277" y="3044"/>
                    <a:pt x="21066" y="3044"/>
                  </a:cubicBezTo>
                  <a:cubicBezTo>
                    <a:pt x="20844" y="3044"/>
                    <a:pt x="20620" y="2960"/>
                    <a:pt x="20449" y="2789"/>
                  </a:cubicBezTo>
                  <a:cubicBezTo>
                    <a:pt x="20115" y="2456"/>
                    <a:pt x="20115" y="1922"/>
                    <a:pt x="20449" y="1622"/>
                  </a:cubicBezTo>
                  <a:lnTo>
                    <a:pt x="21883" y="187"/>
                  </a:lnTo>
                  <a:cubicBezTo>
                    <a:pt x="21614" y="78"/>
                    <a:pt x="21297" y="24"/>
                    <a:pt x="20966" y="24"/>
                  </a:cubicBezTo>
                  <a:cubicBezTo>
                    <a:pt x="19985" y="24"/>
                    <a:pt x="18871" y="499"/>
                    <a:pt x="18447" y="1422"/>
                  </a:cubicBezTo>
                  <a:lnTo>
                    <a:pt x="5004" y="1422"/>
                  </a:lnTo>
                  <a:cubicBezTo>
                    <a:pt x="4871" y="1055"/>
                    <a:pt x="4604" y="721"/>
                    <a:pt x="4270" y="488"/>
                  </a:cubicBezTo>
                  <a:cubicBezTo>
                    <a:pt x="3811" y="162"/>
                    <a:pt x="3273" y="0"/>
                    <a:pt x="274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2"/>
            <p:cNvSpPr/>
            <p:nvPr/>
          </p:nvSpPr>
          <p:spPr>
            <a:xfrm>
              <a:off x="4577600" y="4448125"/>
              <a:ext cx="586275" cy="126900"/>
            </a:xfrm>
            <a:custGeom>
              <a:rect b="b" l="l" r="r" t="t"/>
              <a:pathLst>
                <a:path extrusionOk="0" h="5076" w="23451">
                  <a:moveTo>
                    <a:pt x="2741" y="0"/>
                  </a:moveTo>
                  <a:cubicBezTo>
                    <a:pt x="2075" y="0"/>
                    <a:pt x="1417" y="254"/>
                    <a:pt x="935" y="754"/>
                  </a:cubicBezTo>
                  <a:cubicBezTo>
                    <a:pt x="201" y="1555"/>
                    <a:pt x="1" y="2689"/>
                    <a:pt x="434" y="3690"/>
                  </a:cubicBezTo>
                  <a:lnTo>
                    <a:pt x="1802" y="2289"/>
                  </a:lnTo>
                  <a:cubicBezTo>
                    <a:pt x="1969" y="2122"/>
                    <a:pt x="2186" y="2039"/>
                    <a:pt x="2402" y="2039"/>
                  </a:cubicBezTo>
                  <a:cubicBezTo>
                    <a:pt x="2619" y="2039"/>
                    <a:pt x="2836" y="2122"/>
                    <a:pt x="3003" y="2289"/>
                  </a:cubicBezTo>
                  <a:cubicBezTo>
                    <a:pt x="3303" y="2622"/>
                    <a:pt x="3303" y="3156"/>
                    <a:pt x="3003" y="3456"/>
                  </a:cubicBezTo>
                  <a:lnTo>
                    <a:pt x="1602" y="4857"/>
                  </a:lnTo>
                  <a:cubicBezTo>
                    <a:pt x="1925" y="4993"/>
                    <a:pt x="2322" y="5076"/>
                    <a:pt x="2733" y="5076"/>
                  </a:cubicBezTo>
                  <a:cubicBezTo>
                    <a:pt x="3640" y="5076"/>
                    <a:pt x="4614" y="4671"/>
                    <a:pt x="5004" y="3523"/>
                  </a:cubicBezTo>
                  <a:lnTo>
                    <a:pt x="18447" y="3523"/>
                  </a:lnTo>
                  <a:cubicBezTo>
                    <a:pt x="18614" y="3923"/>
                    <a:pt x="18881" y="4257"/>
                    <a:pt x="19214" y="4524"/>
                  </a:cubicBezTo>
                  <a:cubicBezTo>
                    <a:pt x="19675" y="4877"/>
                    <a:pt x="20227" y="5053"/>
                    <a:pt x="20777" y="5053"/>
                  </a:cubicBezTo>
                  <a:cubicBezTo>
                    <a:pt x="21422" y="5053"/>
                    <a:pt x="22064" y="4810"/>
                    <a:pt x="22550" y="4324"/>
                  </a:cubicBezTo>
                  <a:cubicBezTo>
                    <a:pt x="23251" y="3523"/>
                    <a:pt x="23451" y="2389"/>
                    <a:pt x="23017" y="1422"/>
                  </a:cubicBezTo>
                  <a:lnTo>
                    <a:pt x="23017" y="1422"/>
                  </a:lnTo>
                  <a:lnTo>
                    <a:pt x="21650" y="2823"/>
                  </a:lnTo>
                  <a:cubicBezTo>
                    <a:pt x="21487" y="2969"/>
                    <a:pt x="21277" y="3044"/>
                    <a:pt x="21066" y="3044"/>
                  </a:cubicBezTo>
                  <a:cubicBezTo>
                    <a:pt x="20844" y="3044"/>
                    <a:pt x="20620" y="2960"/>
                    <a:pt x="20449" y="2789"/>
                  </a:cubicBezTo>
                  <a:cubicBezTo>
                    <a:pt x="20115" y="2456"/>
                    <a:pt x="20115" y="1922"/>
                    <a:pt x="20449" y="1622"/>
                  </a:cubicBezTo>
                  <a:lnTo>
                    <a:pt x="21883" y="187"/>
                  </a:lnTo>
                  <a:cubicBezTo>
                    <a:pt x="21614" y="78"/>
                    <a:pt x="21297" y="24"/>
                    <a:pt x="20966" y="24"/>
                  </a:cubicBezTo>
                  <a:cubicBezTo>
                    <a:pt x="19985" y="24"/>
                    <a:pt x="18871" y="499"/>
                    <a:pt x="18447" y="1422"/>
                  </a:cubicBezTo>
                  <a:lnTo>
                    <a:pt x="5004" y="1422"/>
                  </a:lnTo>
                  <a:cubicBezTo>
                    <a:pt x="4871" y="1055"/>
                    <a:pt x="4604" y="721"/>
                    <a:pt x="4270" y="488"/>
                  </a:cubicBezTo>
                  <a:cubicBezTo>
                    <a:pt x="3811" y="162"/>
                    <a:pt x="3273" y="0"/>
                    <a:pt x="27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2"/>
            <p:cNvSpPr/>
            <p:nvPr/>
          </p:nvSpPr>
          <p:spPr>
            <a:xfrm>
              <a:off x="2616200" y="3689750"/>
              <a:ext cx="192675" cy="99250"/>
            </a:xfrm>
            <a:custGeom>
              <a:rect b="b" l="l" r="r" t="t"/>
              <a:pathLst>
                <a:path extrusionOk="0" h="3970" w="7707">
                  <a:moveTo>
                    <a:pt x="4337" y="1"/>
                  </a:moveTo>
                  <a:cubicBezTo>
                    <a:pt x="3670" y="1"/>
                    <a:pt x="3003" y="301"/>
                    <a:pt x="2603" y="834"/>
                  </a:cubicBezTo>
                  <a:lnTo>
                    <a:pt x="1" y="3970"/>
                  </a:lnTo>
                  <a:lnTo>
                    <a:pt x="5671" y="3536"/>
                  </a:lnTo>
                  <a:lnTo>
                    <a:pt x="7339" y="1168"/>
                  </a:lnTo>
                  <a:cubicBezTo>
                    <a:pt x="7706" y="668"/>
                    <a:pt x="7339" y="1"/>
                    <a:pt x="6739"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2"/>
            <p:cNvSpPr/>
            <p:nvPr/>
          </p:nvSpPr>
          <p:spPr>
            <a:xfrm>
              <a:off x="2616200" y="3689750"/>
              <a:ext cx="192675" cy="99250"/>
            </a:xfrm>
            <a:custGeom>
              <a:rect b="b" l="l" r="r" t="t"/>
              <a:pathLst>
                <a:path extrusionOk="0" h="3970" w="7707">
                  <a:moveTo>
                    <a:pt x="4337" y="1"/>
                  </a:moveTo>
                  <a:cubicBezTo>
                    <a:pt x="3670" y="1"/>
                    <a:pt x="3003" y="301"/>
                    <a:pt x="2603" y="834"/>
                  </a:cubicBezTo>
                  <a:lnTo>
                    <a:pt x="1" y="3970"/>
                  </a:lnTo>
                  <a:lnTo>
                    <a:pt x="5671" y="3536"/>
                  </a:lnTo>
                  <a:lnTo>
                    <a:pt x="7339" y="1168"/>
                  </a:lnTo>
                  <a:cubicBezTo>
                    <a:pt x="7706" y="668"/>
                    <a:pt x="7339" y="1"/>
                    <a:pt x="6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2"/>
            <p:cNvSpPr/>
            <p:nvPr/>
          </p:nvSpPr>
          <p:spPr>
            <a:xfrm>
              <a:off x="1858175" y="3538800"/>
              <a:ext cx="758050" cy="250200"/>
            </a:xfrm>
            <a:custGeom>
              <a:rect b="b" l="l" r="r" t="t"/>
              <a:pathLst>
                <a:path extrusionOk="0" h="10008" w="30322">
                  <a:moveTo>
                    <a:pt x="0" y="1"/>
                  </a:moveTo>
                  <a:lnTo>
                    <a:pt x="2936" y="9574"/>
                  </a:lnTo>
                  <a:lnTo>
                    <a:pt x="30322" y="10008"/>
                  </a:lnTo>
                  <a:lnTo>
                    <a:pt x="27887"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2"/>
            <p:cNvSpPr/>
            <p:nvPr/>
          </p:nvSpPr>
          <p:spPr>
            <a:xfrm>
              <a:off x="1858175" y="3477925"/>
              <a:ext cx="706350" cy="60900"/>
            </a:xfrm>
            <a:custGeom>
              <a:rect b="b" l="l" r="r" t="t"/>
              <a:pathLst>
                <a:path extrusionOk="0" h="2436" w="28254">
                  <a:moveTo>
                    <a:pt x="3269" y="1"/>
                  </a:moveTo>
                  <a:cubicBezTo>
                    <a:pt x="2402" y="1"/>
                    <a:pt x="1568" y="434"/>
                    <a:pt x="1034" y="1102"/>
                  </a:cubicBezTo>
                  <a:lnTo>
                    <a:pt x="0" y="2436"/>
                  </a:lnTo>
                  <a:lnTo>
                    <a:pt x="27887" y="2402"/>
                  </a:lnTo>
                  <a:lnTo>
                    <a:pt x="28120" y="1268"/>
                  </a:lnTo>
                  <a:cubicBezTo>
                    <a:pt x="28254" y="635"/>
                    <a:pt x="27753" y="34"/>
                    <a:pt x="27086"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2"/>
            <p:cNvSpPr/>
            <p:nvPr/>
          </p:nvSpPr>
          <p:spPr>
            <a:xfrm>
              <a:off x="1858175" y="3538800"/>
              <a:ext cx="758050" cy="250200"/>
            </a:xfrm>
            <a:custGeom>
              <a:rect b="b" l="l" r="r" t="t"/>
              <a:pathLst>
                <a:path extrusionOk="0" h="10008" w="30322">
                  <a:moveTo>
                    <a:pt x="0" y="1"/>
                  </a:moveTo>
                  <a:lnTo>
                    <a:pt x="2936" y="9574"/>
                  </a:lnTo>
                  <a:lnTo>
                    <a:pt x="30322" y="10008"/>
                  </a:lnTo>
                  <a:lnTo>
                    <a:pt x="2788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2"/>
            <p:cNvSpPr/>
            <p:nvPr/>
          </p:nvSpPr>
          <p:spPr>
            <a:xfrm>
              <a:off x="1858175" y="3477925"/>
              <a:ext cx="706350" cy="60900"/>
            </a:xfrm>
            <a:custGeom>
              <a:rect b="b" l="l" r="r" t="t"/>
              <a:pathLst>
                <a:path extrusionOk="0" h="2436" w="28254">
                  <a:moveTo>
                    <a:pt x="3269" y="1"/>
                  </a:moveTo>
                  <a:cubicBezTo>
                    <a:pt x="2402" y="1"/>
                    <a:pt x="1568" y="434"/>
                    <a:pt x="1034" y="1102"/>
                  </a:cubicBezTo>
                  <a:lnTo>
                    <a:pt x="0" y="2436"/>
                  </a:lnTo>
                  <a:lnTo>
                    <a:pt x="27887" y="2402"/>
                  </a:lnTo>
                  <a:lnTo>
                    <a:pt x="28120" y="1268"/>
                  </a:lnTo>
                  <a:cubicBezTo>
                    <a:pt x="28254" y="635"/>
                    <a:pt x="27753" y="34"/>
                    <a:pt x="270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2"/>
            <p:cNvSpPr/>
            <p:nvPr/>
          </p:nvSpPr>
          <p:spPr>
            <a:xfrm>
              <a:off x="2209250" y="3170875"/>
              <a:ext cx="50050" cy="49400"/>
            </a:xfrm>
            <a:custGeom>
              <a:rect b="b" l="l" r="r" t="t"/>
              <a:pathLst>
                <a:path extrusionOk="0" h="1976" w="2002">
                  <a:moveTo>
                    <a:pt x="570" y="1"/>
                  </a:moveTo>
                  <a:cubicBezTo>
                    <a:pt x="434" y="1"/>
                    <a:pt x="330" y="92"/>
                    <a:pt x="301" y="207"/>
                  </a:cubicBezTo>
                  <a:lnTo>
                    <a:pt x="0" y="1608"/>
                  </a:lnTo>
                  <a:lnTo>
                    <a:pt x="1668" y="1975"/>
                  </a:lnTo>
                  <a:lnTo>
                    <a:pt x="1969" y="574"/>
                  </a:lnTo>
                  <a:cubicBezTo>
                    <a:pt x="2002" y="441"/>
                    <a:pt x="1902" y="274"/>
                    <a:pt x="1768" y="274"/>
                  </a:cubicBezTo>
                  <a:lnTo>
                    <a:pt x="634" y="7"/>
                  </a:lnTo>
                  <a:cubicBezTo>
                    <a:pt x="612" y="3"/>
                    <a:pt x="591" y="1"/>
                    <a:pt x="570"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2"/>
            <p:cNvSpPr/>
            <p:nvPr/>
          </p:nvSpPr>
          <p:spPr>
            <a:xfrm>
              <a:off x="2288475" y="3188550"/>
              <a:ext cx="50050" cy="49225"/>
            </a:xfrm>
            <a:custGeom>
              <a:rect b="b" l="l" r="r" t="t"/>
              <a:pathLst>
                <a:path extrusionOk="0" h="1969" w="2002">
                  <a:moveTo>
                    <a:pt x="634" y="1"/>
                  </a:moveTo>
                  <a:lnTo>
                    <a:pt x="634" y="34"/>
                  </a:lnTo>
                  <a:cubicBezTo>
                    <a:pt x="612" y="30"/>
                    <a:pt x="591" y="28"/>
                    <a:pt x="570" y="28"/>
                  </a:cubicBezTo>
                  <a:cubicBezTo>
                    <a:pt x="434" y="28"/>
                    <a:pt x="330" y="118"/>
                    <a:pt x="301" y="234"/>
                  </a:cubicBezTo>
                  <a:lnTo>
                    <a:pt x="0" y="1602"/>
                  </a:lnTo>
                  <a:lnTo>
                    <a:pt x="1668" y="1969"/>
                  </a:lnTo>
                  <a:lnTo>
                    <a:pt x="1968" y="568"/>
                  </a:lnTo>
                  <a:cubicBezTo>
                    <a:pt x="2002" y="434"/>
                    <a:pt x="1902" y="268"/>
                    <a:pt x="1768" y="234"/>
                  </a:cubicBezTo>
                  <a:lnTo>
                    <a:pt x="634"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2"/>
            <p:cNvSpPr/>
            <p:nvPr/>
          </p:nvSpPr>
          <p:spPr>
            <a:xfrm>
              <a:off x="2369375" y="3205900"/>
              <a:ext cx="50050" cy="49400"/>
            </a:xfrm>
            <a:custGeom>
              <a:rect b="b" l="l" r="r" t="t"/>
              <a:pathLst>
                <a:path extrusionOk="0" h="1976" w="2002">
                  <a:moveTo>
                    <a:pt x="549" y="1"/>
                  </a:moveTo>
                  <a:cubicBezTo>
                    <a:pt x="434" y="1"/>
                    <a:pt x="329" y="96"/>
                    <a:pt x="300" y="241"/>
                  </a:cubicBezTo>
                  <a:lnTo>
                    <a:pt x="0" y="1608"/>
                  </a:lnTo>
                  <a:lnTo>
                    <a:pt x="1635" y="1975"/>
                  </a:lnTo>
                  <a:lnTo>
                    <a:pt x="1968" y="608"/>
                  </a:lnTo>
                  <a:cubicBezTo>
                    <a:pt x="2001" y="441"/>
                    <a:pt x="1901" y="308"/>
                    <a:pt x="1735" y="274"/>
                  </a:cubicBezTo>
                  <a:lnTo>
                    <a:pt x="600" y="7"/>
                  </a:lnTo>
                  <a:cubicBezTo>
                    <a:pt x="583" y="3"/>
                    <a:pt x="566" y="1"/>
                    <a:pt x="549"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2"/>
            <p:cNvSpPr/>
            <p:nvPr/>
          </p:nvSpPr>
          <p:spPr>
            <a:xfrm>
              <a:off x="2448575" y="3223425"/>
              <a:ext cx="50900" cy="49375"/>
            </a:xfrm>
            <a:custGeom>
              <a:rect b="b" l="l" r="r" t="t"/>
              <a:pathLst>
                <a:path extrusionOk="0" h="1975" w="2036">
                  <a:moveTo>
                    <a:pt x="582" y="0"/>
                  </a:moveTo>
                  <a:cubicBezTo>
                    <a:pt x="468" y="0"/>
                    <a:pt x="363" y="91"/>
                    <a:pt x="335" y="207"/>
                  </a:cubicBezTo>
                  <a:lnTo>
                    <a:pt x="1" y="1608"/>
                  </a:lnTo>
                  <a:lnTo>
                    <a:pt x="1669" y="1975"/>
                  </a:lnTo>
                  <a:lnTo>
                    <a:pt x="2002" y="574"/>
                  </a:lnTo>
                  <a:cubicBezTo>
                    <a:pt x="2036" y="440"/>
                    <a:pt x="1936" y="274"/>
                    <a:pt x="1769" y="240"/>
                  </a:cubicBezTo>
                  <a:lnTo>
                    <a:pt x="635" y="7"/>
                  </a:lnTo>
                  <a:cubicBezTo>
                    <a:pt x="617" y="2"/>
                    <a:pt x="600" y="0"/>
                    <a:pt x="582"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2"/>
            <p:cNvSpPr/>
            <p:nvPr/>
          </p:nvSpPr>
          <p:spPr>
            <a:xfrm>
              <a:off x="2528650" y="3240925"/>
              <a:ext cx="50050" cy="49400"/>
            </a:xfrm>
            <a:custGeom>
              <a:rect b="b" l="l" r="r" t="t"/>
              <a:pathLst>
                <a:path extrusionOk="0" h="1976" w="2002">
                  <a:moveTo>
                    <a:pt x="580" y="1"/>
                  </a:moveTo>
                  <a:cubicBezTo>
                    <a:pt x="459" y="1"/>
                    <a:pt x="329" y="92"/>
                    <a:pt x="300" y="207"/>
                  </a:cubicBezTo>
                  <a:lnTo>
                    <a:pt x="0" y="1608"/>
                  </a:lnTo>
                  <a:lnTo>
                    <a:pt x="1668" y="1975"/>
                  </a:lnTo>
                  <a:lnTo>
                    <a:pt x="1968" y="574"/>
                  </a:lnTo>
                  <a:cubicBezTo>
                    <a:pt x="2002" y="441"/>
                    <a:pt x="1935" y="274"/>
                    <a:pt x="1768" y="241"/>
                  </a:cubicBezTo>
                  <a:lnTo>
                    <a:pt x="634" y="7"/>
                  </a:lnTo>
                  <a:cubicBezTo>
                    <a:pt x="616" y="3"/>
                    <a:pt x="598" y="1"/>
                    <a:pt x="580"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2"/>
            <p:cNvSpPr/>
            <p:nvPr/>
          </p:nvSpPr>
          <p:spPr>
            <a:xfrm>
              <a:off x="2608700" y="3258450"/>
              <a:ext cx="50050" cy="49375"/>
            </a:xfrm>
            <a:custGeom>
              <a:rect b="b" l="l" r="r" t="t"/>
              <a:pathLst>
                <a:path extrusionOk="0" h="1975" w="2002">
                  <a:moveTo>
                    <a:pt x="580" y="0"/>
                  </a:moveTo>
                  <a:cubicBezTo>
                    <a:pt x="459" y="0"/>
                    <a:pt x="330" y="91"/>
                    <a:pt x="301" y="207"/>
                  </a:cubicBezTo>
                  <a:lnTo>
                    <a:pt x="1" y="1608"/>
                  </a:lnTo>
                  <a:lnTo>
                    <a:pt x="1668" y="1975"/>
                  </a:lnTo>
                  <a:lnTo>
                    <a:pt x="1969" y="574"/>
                  </a:lnTo>
                  <a:cubicBezTo>
                    <a:pt x="2002" y="440"/>
                    <a:pt x="1902" y="274"/>
                    <a:pt x="1768" y="240"/>
                  </a:cubicBezTo>
                  <a:lnTo>
                    <a:pt x="634" y="7"/>
                  </a:lnTo>
                  <a:cubicBezTo>
                    <a:pt x="617" y="2"/>
                    <a:pt x="599" y="0"/>
                    <a:pt x="580"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2"/>
            <p:cNvSpPr/>
            <p:nvPr/>
          </p:nvSpPr>
          <p:spPr>
            <a:xfrm>
              <a:off x="2491125" y="3796500"/>
              <a:ext cx="50050" cy="49425"/>
            </a:xfrm>
            <a:custGeom>
              <a:rect b="b" l="l" r="r" t="t"/>
              <a:pathLst>
                <a:path extrusionOk="0" h="1977" w="2002">
                  <a:moveTo>
                    <a:pt x="334" y="0"/>
                  </a:moveTo>
                  <a:lnTo>
                    <a:pt x="34" y="1401"/>
                  </a:lnTo>
                  <a:cubicBezTo>
                    <a:pt x="0" y="1568"/>
                    <a:pt x="100" y="1701"/>
                    <a:pt x="234" y="1735"/>
                  </a:cubicBezTo>
                  <a:lnTo>
                    <a:pt x="1368" y="1968"/>
                  </a:lnTo>
                  <a:cubicBezTo>
                    <a:pt x="1396" y="1974"/>
                    <a:pt x="1422" y="1977"/>
                    <a:pt x="1448" y="1977"/>
                  </a:cubicBezTo>
                  <a:cubicBezTo>
                    <a:pt x="1576" y="1977"/>
                    <a:pt x="1674" y="1907"/>
                    <a:pt x="1701" y="1768"/>
                  </a:cubicBezTo>
                  <a:lnTo>
                    <a:pt x="2002" y="367"/>
                  </a:lnTo>
                  <a:lnTo>
                    <a:pt x="334"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2"/>
            <p:cNvSpPr/>
            <p:nvPr/>
          </p:nvSpPr>
          <p:spPr>
            <a:xfrm>
              <a:off x="2411900" y="3778975"/>
              <a:ext cx="50050" cy="49450"/>
            </a:xfrm>
            <a:custGeom>
              <a:rect b="b" l="l" r="r" t="t"/>
              <a:pathLst>
                <a:path extrusionOk="0" h="1978" w="2002">
                  <a:moveTo>
                    <a:pt x="334" y="1"/>
                  </a:moveTo>
                  <a:lnTo>
                    <a:pt x="34" y="1402"/>
                  </a:lnTo>
                  <a:cubicBezTo>
                    <a:pt x="0" y="1569"/>
                    <a:pt x="67" y="1702"/>
                    <a:pt x="234" y="1735"/>
                  </a:cubicBezTo>
                  <a:lnTo>
                    <a:pt x="1368" y="1969"/>
                  </a:lnTo>
                  <a:cubicBezTo>
                    <a:pt x="1390" y="1974"/>
                    <a:pt x="1413" y="1977"/>
                    <a:pt x="1437" y="1977"/>
                  </a:cubicBezTo>
                  <a:cubicBezTo>
                    <a:pt x="1553" y="1977"/>
                    <a:pt x="1674" y="1908"/>
                    <a:pt x="1701" y="1769"/>
                  </a:cubicBezTo>
                  <a:lnTo>
                    <a:pt x="2002" y="368"/>
                  </a:lnTo>
                  <a:lnTo>
                    <a:pt x="334"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2"/>
            <p:cNvSpPr/>
            <p:nvPr/>
          </p:nvSpPr>
          <p:spPr>
            <a:xfrm>
              <a:off x="2331825" y="3761475"/>
              <a:ext cx="50075" cy="49425"/>
            </a:xfrm>
            <a:custGeom>
              <a:rect b="b" l="l" r="r" t="t"/>
              <a:pathLst>
                <a:path extrusionOk="0" h="1977" w="2003">
                  <a:moveTo>
                    <a:pt x="335" y="0"/>
                  </a:moveTo>
                  <a:lnTo>
                    <a:pt x="34" y="1401"/>
                  </a:lnTo>
                  <a:cubicBezTo>
                    <a:pt x="1" y="1568"/>
                    <a:pt x="101" y="1701"/>
                    <a:pt x="234" y="1735"/>
                  </a:cubicBezTo>
                  <a:lnTo>
                    <a:pt x="1369" y="1968"/>
                  </a:lnTo>
                  <a:cubicBezTo>
                    <a:pt x="1391" y="1974"/>
                    <a:pt x="1414" y="1977"/>
                    <a:pt x="1437" y="1977"/>
                  </a:cubicBezTo>
                  <a:cubicBezTo>
                    <a:pt x="1554" y="1977"/>
                    <a:pt x="1674" y="1907"/>
                    <a:pt x="1702" y="1768"/>
                  </a:cubicBezTo>
                  <a:lnTo>
                    <a:pt x="2002" y="367"/>
                  </a:lnTo>
                  <a:lnTo>
                    <a:pt x="335"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2"/>
            <p:cNvSpPr/>
            <p:nvPr/>
          </p:nvSpPr>
          <p:spPr>
            <a:xfrm>
              <a:off x="2251775" y="3743950"/>
              <a:ext cx="50075" cy="50075"/>
            </a:xfrm>
            <a:custGeom>
              <a:rect b="b" l="l" r="r" t="t"/>
              <a:pathLst>
                <a:path extrusionOk="0" h="2003" w="2003">
                  <a:moveTo>
                    <a:pt x="334" y="1"/>
                  </a:moveTo>
                  <a:lnTo>
                    <a:pt x="34" y="1402"/>
                  </a:lnTo>
                  <a:cubicBezTo>
                    <a:pt x="1" y="1569"/>
                    <a:pt x="101" y="1702"/>
                    <a:pt x="234" y="1735"/>
                  </a:cubicBezTo>
                  <a:lnTo>
                    <a:pt x="1368" y="2002"/>
                  </a:lnTo>
                  <a:cubicBezTo>
                    <a:pt x="1535" y="2002"/>
                    <a:pt x="1669" y="1935"/>
                    <a:pt x="1702" y="1769"/>
                  </a:cubicBezTo>
                  <a:lnTo>
                    <a:pt x="2002" y="368"/>
                  </a:lnTo>
                  <a:lnTo>
                    <a:pt x="334"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2"/>
            <p:cNvSpPr/>
            <p:nvPr/>
          </p:nvSpPr>
          <p:spPr>
            <a:xfrm>
              <a:off x="2170900" y="3727275"/>
              <a:ext cx="50875" cy="49400"/>
            </a:xfrm>
            <a:custGeom>
              <a:rect b="b" l="l" r="r" t="t"/>
              <a:pathLst>
                <a:path extrusionOk="0" h="1976" w="2035">
                  <a:moveTo>
                    <a:pt x="334" y="1"/>
                  </a:moveTo>
                  <a:lnTo>
                    <a:pt x="33" y="1402"/>
                  </a:lnTo>
                  <a:cubicBezTo>
                    <a:pt x="0" y="1535"/>
                    <a:pt x="100" y="1668"/>
                    <a:pt x="267" y="1702"/>
                  </a:cubicBezTo>
                  <a:lnTo>
                    <a:pt x="1401" y="1969"/>
                  </a:lnTo>
                  <a:cubicBezTo>
                    <a:pt x="1418" y="1973"/>
                    <a:pt x="1435" y="1975"/>
                    <a:pt x="1453" y="1975"/>
                  </a:cubicBezTo>
                  <a:cubicBezTo>
                    <a:pt x="1567" y="1975"/>
                    <a:pt x="1672" y="1880"/>
                    <a:pt x="1701" y="1735"/>
                  </a:cubicBezTo>
                  <a:lnTo>
                    <a:pt x="2035" y="368"/>
                  </a:lnTo>
                  <a:lnTo>
                    <a:pt x="334"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2"/>
            <p:cNvSpPr/>
            <p:nvPr/>
          </p:nvSpPr>
          <p:spPr>
            <a:xfrm>
              <a:off x="2090825" y="3709775"/>
              <a:ext cx="50900" cy="49375"/>
            </a:xfrm>
            <a:custGeom>
              <a:rect b="b" l="l" r="r" t="t"/>
              <a:pathLst>
                <a:path extrusionOk="0" h="1975" w="2036">
                  <a:moveTo>
                    <a:pt x="368" y="0"/>
                  </a:moveTo>
                  <a:lnTo>
                    <a:pt x="34" y="1368"/>
                  </a:lnTo>
                  <a:cubicBezTo>
                    <a:pt x="1" y="1535"/>
                    <a:pt x="101" y="1668"/>
                    <a:pt x="268" y="1701"/>
                  </a:cubicBezTo>
                  <a:lnTo>
                    <a:pt x="1402" y="1968"/>
                  </a:lnTo>
                  <a:cubicBezTo>
                    <a:pt x="1419" y="1972"/>
                    <a:pt x="1436" y="1975"/>
                    <a:pt x="1453" y="1975"/>
                  </a:cubicBezTo>
                  <a:cubicBezTo>
                    <a:pt x="1568" y="1975"/>
                    <a:pt x="1673" y="1880"/>
                    <a:pt x="1702" y="1735"/>
                  </a:cubicBezTo>
                  <a:lnTo>
                    <a:pt x="2036" y="367"/>
                  </a:lnTo>
                  <a:lnTo>
                    <a:pt x="368"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2"/>
            <p:cNvSpPr/>
            <p:nvPr/>
          </p:nvSpPr>
          <p:spPr>
            <a:xfrm>
              <a:off x="2209250" y="3170875"/>
              <a:ext cx="50050" cy="49400"/>
            </a:xfrm>
            <a:custGeom>
              <a:rect b="b" l="l" r="r" t="t"/>
              <a:pathLst>
                <a:path extrusionOk="0" h="1976" w="2002">
                  <a:moveTo>
                    <a:pt x="570" y="1"/>
                  </a:moveTo>
                  <a:cubicBezTo>
                    <a:pt x="434" y="1"/>
                    <a:pt x="330" y="92"/>
                    <a:pt x="301" y="207"/>
                  </a:cubicBezTo>
                  <a:lnTo>
                    <a:pt x="0" y="1608"/>
                  </a:lnTo>
                  <a:lnTo>
                    <a:pt x="1668" y="1975"/>
                  </a:lnTo>
                  <a:lnTo>
                    <a:pt x="1969" y="574"/>
                  </a:lnTo>
                  <a:cubicBezTo>
                    <a:pt x="2002" y="441"/>
                    <a:pt x="1902" y="274"/>
                    <a:pt x="1768" y="274"/>
                  </a:cubicBezTo>
                  <a:lnTo>
                    <a:pt x="634" y="7"/>
                  </a:lnTo>
                  <a:cubicBezTo>
                    <a:pt x="612" y="3"/>
                    <a:pt x="591"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2"/>
            <p:cNvSpPr/>
            <p:nvPr/>
          </p:nvSpPr>
          <p:spPr>
            <a:xfrm>
              <a:off x="2288475" y="3188550"/>
              <a:ext cx="50050" cy="49225"/>
            </a:xfrm>
            <a:custGeom>
              <a:rect b="b" l="l" r="r" t="t"/>
              <a:pathLst>
                <a:path extrusionOk="0" h="1969" w="2002">
                  <a:moveTo>
                    <a:pt x="634" y="1"/>
                  </a:moveTo>
                  <a:lnTo>
                    <a:pt x="634" y="34"/>
                  </a:lnTo>
                  <a:cubicBezTo>
                    <a:pt x="612" y="30"/>
                    <a:pt x="591" y="28"/>
                    <a:pt x="570" y="28"/>
                  </a:cubicBezTo>
                  <a:cubicBezTo>
                    <a:pt x="434" y="28"/>
                    <a:pt x="330" y="118"/>
                    <a:pt x="301" y="234"/>
                  </a:cubicBezTo>
                  <a:lnTo>
                    <a:pt x="0" y="1602"/>
                  </a:lnTo>
                  <a:lnTo>
                    <a:pt x="1668" y="1969"/>
                  </a:lnTo>
                  <a:lnTo>
                    <a:pt x="1968" y="568"/>
                  </a:lnTo>
                  <a:cubicBezTo>
                    <a:pt x="2002" y="434"/>
                    <a:pt x="1902" y="268"/>
                    <a:pt x="1768" y="234"/>
                  </a:cubicBezTo>
                  <a:lnTo>
                    <a:pt x="6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2"/>
            <p:cNvSpPr/>
            <p:nvPr/>
          </p:nvSpPr>
          <p:spPr>
            <a:xfrm>
              <a:off x="2369375" y="3205900"/>
              <a:ext cx="50050" cy="49400"/>
            </a:xfrm>
            <a:custGeom>
              <a:rect b="b" l="l" r="r" t="t"/>
              <a:pathLst>
                <a:path extrusionOk="0" h="1976" w="2002">
                  <a:moveTo>
                    <a:pt x="549" y="1"/>
                  </a:moveTo>
                  <a:cubicBezTo>
                    <a:pt x="434" y="1"/>
                    <a:pt x="329" y="96"/>
                    <a:pt x="300" y="241"/>
                  </a:cubicBezTo>
                  <a:lnTo>
                    <a:pt x="0" y="1608"/>
                  </a:lnTo>
                  <a:lnTo>
                    <a:pt x="1635" y="1975"/>
                  </a:lnTo>
                  <a:lnTo>
                    <a:pt x="1968" y="608"/>
                  </a:lnTo>
                  <a:cubicBezTo>
                    <a:pt x="2001" y="441"/>
                    <a:pt x="1901" y="308"/>
                    <a:pt x="1735" y="274"/>
                  </a:cubicBezTo>
                  <a:lnTo>
                    <a:pt x="600" y="7"/>
                  </a:lnTo>
                  <a:cubicBezTo>
                    <a:pt x="583" y="3"/>
                    <a:pt x="566" y="1"/>
                    <a:pt x="5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2"/>
            <p:cNvSpPr/>
            <p:nvPr/>
          </p:nvSpPr>
          <p:spPr>
            <a:xfrm>
              <a:off x="2448575" y="3223425"/>
              <a:ext cx="50900" cy="49375"/>
            </a:xfrm>
            <a:custGeom>
              <a:rect b="b" l="l" r="r" t="t"/>
              <a:pathLst>
                <a:path extrusionOk="0" h="1975" w="2036">
                  <a:moveTo>
                    <a:pt x="582" y="0"/>
                  </a:moveTo>
                  <a:cubicBezTo>
                    <a:pt x="468" y="0"/>
                    <a:pt x="363" y="91"/>
                    <a:pt x="335" y="207"/>
                  </a:cubicBezTo>
                  <a:lnTo>
                    <a:pt x="1" y="1608"/>
                  </a:lnTo>
                  <a:lnTo>
                    <a:pt x="1669" y="1975"/>
                  </a:lnTo>
                  <a:lnTo>
                    <a:pt x="2002" y="574"/>
                  </a:lnTo>
                  <a:cubicBezTo>
                    <a:pt x="2036" y="440"/>
                    <a:pt x="1936" y="274"/>
                    <a:pt x="1769" y="240"/>
                  </a:cubicBezTo>
                  <a:lnTo>
                    <a:pt x="635" y="7"/>
                  </a:lnTo>
                  <a:cubicBezTo>
                    <a:pt x="617" y="2"/>
                    <a:pt x="600" y="0"/>
                    <a:pt x="5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2"/>
            <p:cNvSpPr/>
            <p:nvPr/>
          </p:nvSpPr>
          <p:spPr>
            <a:xfrm>
              <a:off x="2528650" y="3240925"/>
              <a:ext cx="50050" cy="49400"/>
            </a:xfrm>
            <a:custGeom>
              <a:rect b="b" l="l" r="r" t="t"/>
              <a:pathLst>
                <a:path extrusionOk="0" h="1976" w="2002">
                  <a:moveTo>
                    <a:pt x="580" y="1"/>
                  </a:moveTo>
                  <a:cubicBezTo>
                    <a:pt x="459" y="1"/>
                    <a:pt x="329" y="92"/>
                    <a:pt x="300" y="207"/>
                  </a:cubicBezTo>
                  <a:lnTo>
                    <a:pt x="0" y="1608"/>
                  </a:lnTo>
                  <a:lnTo>
                    <a:pt x="1668" y="1975"/>
                  </a:lnTo>
                  <a:lnTo>
                    <a:pt x="1968" y="574"/>
                  </a:lnTo>
                  <a:cubicBezTo>
                    <a:pt x="2002" y="441"/>
                    <a:pt x="1935" y="274"/>
                    <a:pt x="1768" y="241"/>
                  </a:cubicBezTo>
                  <a:lnTo>
                    <a:pt x="634" y="7"/>
                  </a:lnTo>
                  <a:cubicBezTo>
                    <a:pt x="616" y="3"/>
                    <a:pt x="598" y="1"/>
                    <a:pt x="5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2"/>
            <p:cNvSpPr/>
            <p:nvPr/>
          </p:nvSpPr>
          <p:spPr>
            <a:xfrm>
              <a:off x="2608700" y="3258450"/>
              <a:ext cx="50050" cy="49375"/>
            </a:xfrm>
            <a:custGeom>
              <a:rect b="b" l="l" r="r" t="t"/>
              <a:pathLst>
                <a:path extrusionOk="0" h="1975" w="2002">
                  <a:moveTo>
                    <a:pt x="580" y="0"/>
                  </a:moveTo>
                  <a:cubicBezTo>
                    <a:pt x="459" y="0"/>
                    <a:pt x="330" y="91"/>
                    <a:pt x="301" y="207"/>
                  </a:cubicBezTo>
                  <a:lnTo>
                    <a:pt x="1" y="1608"/>
                  </a:lnTo>
                  <a:lnTo>
                    <a:pt x="1668" y="1975"/>
                  </a:lnTo>
                  <a:lnTo>
                    <a:pt x="1969" y="574"/>
                  </a:lnTo>
                  <a:cubicBezTo>
                    <a:pt x="2002" y="440"/>
                    <a:pt x="1902" y="274"/>
                    <a:pt x="1768" y="240"/>
                  </a:cubicBezTo>
                  <a:lnTo>
                    <a:pt x="634" y="7"/>
                  </a:lnTo>
                  <a:cubicBezTo>
                    <a:pt x="617" y="2"/>
                    <a:pt x="599" y="0"/>
                    <a:pt x="5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2"/>
            <p:cNvSpPr/>
            <p:nvPr/>
          </p:nvSpPr>
          <p:spPr>
            <a:xfrm>
              <a:off x="2491125" y="3796500"/>
              <a:ext cx="50050" cy="49425"/>
            </a:xfrm>
            <a:custGeom>
              <a:rect b="b" l="l" r="r" t="t"/>
              <a:pathLst>
                <a:path extrusionOk="0" h="1977" w="2002">
                  <a:moveTo>
                    <a:pt x="334" y="0"/>
                  </a:moveTo>
                  <a:lnTo>
                    <a:pt x="34" y="1401"/>
                  </a:lnTo>
                  <a:cubicBezTo>
                    <a:pt x="0" y="1568"/>
                    <a:pt x="100" y="1701"/>
                    <a:pt x="234" y="1735"/>
                  </a:cubicBezTo>
                  <a:lnTo>
                    <a:pt x="1368" y="1968"/>
                  </a:lnTo>
                  <a:cubicBezTo>
                    <a:pt x="1396" y="1974"/>
                    <a:pt x="1422" y="1977"/>
                    <a:pt x="1448" y="1977"/>
                  </a:cubicBezTo>
                  <a:cubicBezTo>
                    <a:pt x="1576" y="1977"/>
                    <a:pt x="1674" y="1907"/>
                    <a:pt x="1701" y="1768"/>
                  </a:cubicBezTo>
                  <a:lnTo>
                    <a:pt x="2002" y="367"/>
                  </a:lnTo>
                  <a:lnTo>
                    <a:pt x="3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2"/>
            <p:cNvSpPr/>
            <p:nvPr/>
          </p:nvSpPr>
          <p:spPr>
            <a:xfrm>
              <a:off x="2411900" y="3778975"/>
              <a:ext cx="50050" cy="49450"/>
            </a:xfrm>
            <a:custGeom>
              <a:rect b="b" l="l" r="r" t="t"/>
              <a:pathLst>
                <a:path extrusionOk="0" h="1978" w="2002">
                  <a:moveTo>
                    <a:pt x="334" y="1"/>
                  </a:moveTo>
                  <a:lnTo>
                    <a:pt x="34" y="1402"/>
                  </a:lnTo>
                  <a:cubicBezTo>
                    <a:pt x="0" y="1569"/>
                    <a:pt x="67" y="1702"/>
                    <a:pt x="234" y="1735"/>
                  </a:cubicBezTo>
                  <a:lnTo>
                    <a:pt x="1368" y="1969"/>
                  </a:lnTo>
                  <a:cubicBezTo>
                    <a:pt x="1390" y="1974"/>
                    <a:pt x="1413" y="1977"/>
                    <a:pt x="1437" y="1977"/>
                  </a:cubicBezTo>
                  <a:cubicBezTo>
                    <a:pt x="1553" y="1977"/>
                    <a:pt x="1674" y="1908"/>
                    <a:pt x="1701" y="1769"/>
                  </a:cubicBezTo>
                  <a:lnTo>
                    <a:pt x="2002" y="368"/>
                  </a:lnTo>
                  <a:lnTo>
                    <a:pt x="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2"/>
            <p:cNvSpPr/>
            <p:nvPr/>
          </p:nvSpPr>
          <p:spPr>
            <a:xfrm>
              <a:off x="2331825" y="3761475"/>
              <a:ext cx="50075" cy="49425"/>
            </a:xfrm>
            <a:custGeom>
              <a:rect b="b" l="l" r="r" t="t"/>
              <a:pathLst>
                <a:path extrusionOk="0" h="1977" w="2003">
                  <a:moveTo>
                    <a:pt x="335" y="0"/>
                  </a:moveTo>
                  <a:lnTo>
                    <a:pt x="34" y="1401"/>
                  </a:lnTo>
                  <a:cubicBezTo>
                    <a:pt x="1" y="1568"/>
                    <a:pt x="101" y="1701"/>
                    <a:pt x="234" y="1735"/>
                  </a:cubicBezTo>
                  <a:lnTo>
                    <a:pt x="1369" y="1968"/>
                  </a:lnTo>
                  <a:cubicBezTo>
                    <a:pt x="1391" y="1974"/>
                    <a:pt x="1414" y="1977"/>
                    <a:pt x="1437" y="1977"/>
                  </a:cubicBezTo>
                  <a:cubicBezTo>
                    <a:pt x="1554" y="1977"/>
                    <a:pt x="1674" y="1907"/>
                    <a:pt x="1702" y="1768"/>
                  </a:cubicBezTo>
                  <a:lnTo>
                    <a:pt x="2002" y="367"/>
                  </a:lnTo>
                  <a:lnTo>
                    <a:pt x="3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2"/>
            <p:cNvSpPr/>
            <p:nvPr/>
          </p:nvSpPr>
          <p:spPr>
            <a:xfrm>
              <a:off x="2251775" y="3743950"/>
              <a:ext cx="50075" cy="50075"/>
            </a:xfrm>
            <a:custGeom>
              <a:rect b="b" l="l" r="r" t="t"/>
              <a:pathLst>
                <a:path extrusionOk="0" h="2003" w="2003">
                  <a:moveTo>
                    <a:pt x="334" y="1"/>
                  </a:moveTo>
                  <a:lnTo>
                    <a:pt x="34" y="1402"/>
                  </a:lnTo>
                  <a:cubicBezTo>
                    <a:pt x="1" y="1569"/>
                    <a:pt x="101" y="1702"/>
                    <a:pt x="234" y="1735"/>
                  </a:cubicBezTo>
                  <a:lnTo>
                    <a:pt x="1368" y="2002"/>
                  </a:lnTo>
                  <a:cubicBezTo>
                    <a:pt x="1535" y="2002"/>
                    <a:pt x="1669" y="1935"/>
                    <a:pt x="1702" y="1769"/>
                  </a:cubicBezTo>
                  <a:lnTo>
                    <a:pt x="2002" y="368"/>
                  </a:lnTo>
                  <a:lnTo>
                    <a:pt x="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2"/>
            <p:cNvSpPr/>
            <p:nvPr/>
          </p:nvSpPr>
          <p:spPr>
            <a:xfrm>
              <a:off x="2170900" y="3727275"/>
              <a:ext cx="50875" cy="49400"/>
            </a:xfrm>
            <a:custGeom>
              <a:rect b="b" l="l" r="r" t="t"/>
              <a:pathLst>
                <a:path extrusionOk="0" h="1976" w="2035">
                  <a:moveTo>
                    <a:pt x="334" y="1"/>
                  </a:moveTo>
                  <a:lnTo>
                    <a:pt x="33" y="1402"/>
                  </a:lnTo>
                  <a:cubicBezTo>
                    <a:pt x="0" y="1535"/>
                    <a:pt x="100" y="1668"/>
                    <a:pt x="267" y="1702"/>
                  </a:cubicBezTo>
                  <a:lnTo>
                    <a:pt x="1401" y="1969"/>
                  </a:lnTo>
                  <a:cubicBezTo>
                    <a:pt x="1418" y="1973"/>
                    <a:pt x="1435" y="1975"/>
                    <a:pt x="1453" y="1975"/>
                  </a:cubicBezTo>
                  <a:cubicBezTo>
                    <a:pt x="1567" y="1975"/>
                    <a:pt x="1672" y="1880"/>
                    <a:pt x="1701" y="1735"/>
                  </a:cubicBezTo>
                  <a:lnTo>
                    <a:pt x="2035" y="368"/>
                  </a:lnTo>
                  <a:lnTo>
                    <a:pt x="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2"/>
            <p:cNvSpPr/>
            <p:nvPr/>
          </p:nvSpPr>
          <p:spPr>
            <a:xfrm>
              <a:off x="2090825" y="3709775"/>
              <a:ext cx="50900" cy="49375"/>
            </a:xfrm>
            <a:custGeom>
              <a:rect b="b" l="l" r="r" t="t"/>
              <a:pathLst>
                <a:path extrusionOk="0" h="1975" w="2036">
                  <a:moveTo>
                    <a:pt x="368" y="0"/>
                  </a:moveTo>
                  <a:lnTo>
                    <a:pt x="34" y="1368"/>
                  </a:lnTo>
                  <a:cubicBezTo>
                    <a:pt x="1" y="1535"/>
                    <a:pt x="101" y="1668"/>
                    <a:pt x="268" y="1701"/>
                  </a:cubicBezTo>
                  <a:lnTo>
                    <a:pt x="1402" y="1968"/>
                  </a:lnTo>
                  <a:cubicBezTo>
                    <a:pt x="1419" y="1972"/>
                    <a:pt x="1436" y="1975"/>
                    <a:pt x="1453" y="1975"/>
                  </a:cubicBezTo>
                  <a:cubicBezTo>
                    <a:pt x="1568" y="1975"/>
                    <a:pt x="1673" y="1880"/>
                    <a:pt x="1702" y="1735"/>
                  </a:cubicBezTo>
                  <a:lnTo>
                    <a:pt x="2036" y="367"/>
                  </a:lnTo>
                  <a:lnTo>
                    <a:pt x="3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2"/>
            <p:cNvSpPr/>
            <p:nvPr/>
          </p:nvSpPr>
          <p:spPr>
            <a:xfrm>
              <a:off x="2034125" y="3189425"/>
              <a:ext cx="706350" cy="643225"/>
            </a:xfrm>
            <a:custGeom>
              <a:rect b="b" l="l" r="r" t="t"/>
              <a:pathLst>
                <a:path extrusionOk="0" h="25729" w="28254">
                  <a:moveTo>
                    <a:pt x="5595" y="1"/>
                  </a:moveTo>
                  <a:cubicBezTo>
                    <a:pt x="4907" y="1"/>
                    <a:pt x="4282" y="470"/>
                    <a:pt x="4137" y="1167"/>
                  </a:cubicBezTo>
                  <a:lnTo>
                    <a:pt x="167" y="19346"/>
                  </a:lnTo>
                  <a:cubicBezTo>
                    <a:pt x="0" y="20147"/>
                    <a:pt x="501" y="20914"/>
                    <a:pt x="1301" y="21114"/>
                  </a:cubicBezTo>
                  <a:lnTo>
                    <a:pt x="22350" y="25684"/>
                  </a:lnTo>
                  <a:cubicBezTo>
                    <a:pt x="22469" y="25714"/>
                    <a:pt x="22588" y="25728"/>
                    <a:pt x="22705" y="25728"/>
                  </a:cubicBezTo>
                  <a:cubicBezTo>
                    <a:pt x="23374" y="25728"/>
                    <a:pt x="23976" y="25260"/>
                    <a:pt x="24118" y="24550"/>
                  </a:cubicBezTo>
                  <a:lnTo>
                    <a:pt x="28087" y="6404"/>
                  </a:lnTo>
                  <a:cubicBezTo>
                    <a:pt x="28254" y="5603"/>
                    <a:pt x="27754" y="4803"/>
                    <a:pt x="26953" y="4636"/>
                  </a:cubicBezTo>
                  <a:lnTo>
                    <a:pt x="5905" y="33"/>
                  </a:lnTo>
                  <a:cubicBezTo>
                    <a:pt x="5801" y="11"/>
                    <a:pt x="5697" y="1"/>
                    <a:pt x="55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2"/>
            <p:cNvSpPr/>
            <p:nvPr/>
          </p:nvSpPr>
          <p:spPr>
            <a:xfrm>
              <a:off x="2033300" y="3190250"/>
              <a:ext cx="199325" cy="537875"/>
            </a:xfrm>
            <a:custGeom>
              <a:rect b="b" l="l" r="r" t="t"/>
              <a:pathLst>
                <a:path extrusionOk="0" h="21515" w="7973">
                  <a:moveTo>
                    <a:pt x="5618" y="1"/>
                  </a:moveTo>
                  <a:cubicBezTo>
                    <a:pt x="4915" y="1"/>
                    <a:pt x="4315" y="470"/>
                    <a:pt x="4170" y="1167"/>
                  </a:cubicBezTo>
                  <a:lnTo>
                    <a:pt x="200" y="19313"/>
                  </a:lnTo>
                  <a:cubicBezTo>
                    <a:pt x="0" y="20114"/>
                    <a:pt x="534" y="20881"/>
                    <a:pt x="1334" y="21081"/>
                  </a:cubicBezTo>
                  <a:lnTo>
                    <a:pt x="3356" y="21512"/>
                  </a:lnTo>
                  <a:lnTo>
                    <a:pt x="3356" y="21512"/>
                  </a:lnTo>
                  <a:cubicBezTo>
                    <a:pt x="2563" y="21339"/>
                    <a:pt x="2036" y="20543"/>
                    <a:pt x="2235" y="19747"/>
                  </a:cubicBezTo>
                  <a:lnTo>
                    <a:pt x="6205" y="1601"/>
                  </a:lnTo>
                  <a:cubicBezTo>
                    <a:pt x="6350" y="904"/>
                    <a:pt x="6975" y="435"/>
                    <a:pt x="7663" y="435"/>
                  </a:cubicBezTo>
                  <a:cubicBezTo>
                    <a:pt x="7765" y="435"/>
                    <a:pt x="7869" y="445"/>
                    <a:pt x="7972" y="467"/>
                  </a:cubicBezTo>
                  <a:lnTo>
                    <a:pt x="5938" y="33"/>
                  </a:lnTo>
                  <a:cubicBezTo>
                    <a:pt x="5830" y="11"/>
                    <a:pt x="5723" y="1"/>
                    <a:pt x="5618" y="1"/>
                  </a:cubicBezTo>
                  <a:close/>
                  <a:moveTo>
                    <a:pt x="3356" y="21512"/>
                  </a:moveTo>
                  <a:cubicBezTo>
                    <a:pt x="3360" y="21513"/>
                    <a:pt x="3365" y="21514"/>
                    <a:pt x="3369" y="21515"/>
                  </a:cubicBezTo>
                  <a:lnTo>
                    <a:pt x="3356" y="21512"/>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2"/>
            <p:cNvSpPr/>
            <p:nvPr/>
          </p:nvSpPr>
          <p:spPr>
            <a:xfrm>
              <a:off x="2293475" y="3392025"/>
              <a:ext cx="113450" cy="209350"/>
            </a:xfrm>
            <a:custGeom>
              <a:rect b="b" l="l" r="r" t="t"/>
              <a:pathLst>
                <a:path extrusionOk="0" h="8374" w="4538">
                  <a:moveTo>
                    <a:pt x="401" y="1"/>
                  </a:moveTo>
                  <a:lnTo>
                    <a:pt x="1" y="8040"/>
                  </a:lnTo>
                  <a:lnTo>
                    <a:pt x="1568" y="8374"/>
                  </a:lnTo>
                  <a:lnTo>
                    <a:pt x="4537" y="868"/>
                  </a:lnTo>
                  <a:lnTo>
                    <a:pt x="3370" y="601"/>
                  </a:lnTo>
                  <a:lnTo>
                    <a:pt x="1168" y="6539"/>
                  </a:lnTo>
                  <a:lnTo>
                    <a:pt x="1602" y="234"/>
                  </a:lnTo>
                  <a:lnTo>
                    <a:pt x="4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2"/>
            <p:cNvSpPr/>
            <p:nvPr/>
          </p:nvSpPr>
          <p:spPr>
            <a:xfrm>
              <a:off x="2388550" y="3519625"/>
              <a:ext cx="35875" cy="98425"/>
            </a:xfrm>
            <a:custGeom>
              <a:rect b="b" l="l" r="r" t="t"/>
              <a:pathLst>
                <a:path extrusionOk="0" h="3937" w="1435">
                  <a:moveTo>
                    <a:pt x="1001" y="1"/>
                  </a:moveTo>
                  <a:cubicBezTo>
                    <a:pt x="828" y="173"/>
                    <a:pt x="583" y="273"/>
                    <a:pt x="332" y="273"/>
                  </a:cubicBezTo>
                  <a:cubicBezTo>
                    <a:pt x="244" y="273"/>
                    <a:pt x="154" y="260"/>
                    <a:pt x="67" y="234"/>
                  </a:cubicBezTo>
                  <a:lnTo>
                    <a:pt x="0" y="668"/>
                  </a:lnTo>
                  <a:lnTo>
                    <a:pt x="634" y="801"/>
                  </a:lnTo>
                  <a:lnTo>
                    <a:pt x="0" y="3837"/>
                  </a:lnTo>
                  <a:lnTo>
                    <a:pt x="601" y="3937"/>
                  </a:lnTo>
                  <a:lnTo>
                    <a:pt x="1435" y="101"/>
                  </a:lnTo>
                  <a:lnTo>
                    <a:pt x="10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2"/>
            <p:cNvSpPr/>
            <p:nvPr/>
          </p:nvSpPr>
          <p:spPr>
            <a:xfrm>
              <a:off x="2419400" y="3608025"/>
              <a:ext cx="17525" cy="17525"/>
            </a:xfrm>
            <a:custGeom>
              <a:rect b="b" l="l" r="r" t="t"/>
              <a:pathLst>
                <a:path extrusionOk="0" h="701" w="701">
                  <a:moveTo>
                    <a:pt x="134" y="0"/>
                  </a:moveTo>
                  <a:lnTo>
                    <a:pt x="0" y="568"/>
                  </a:lnTo>
                  <a:lnTo>
                    <a:pt x="601" y="701"/>
                  </a:lnTo>
                  <a:lnTo>
                    <a:pt x="701" y="134"/>
                  </a:lnTo>
                  <a:lnTo>
                    <a:pt x="1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2"/>
            <p:cNvSpPr/>
            <p:nvPr/>
          </p:nvSpPr>
          <p:spPr>
            <a:xfrm>
              <a:off x="2449700" y="3532125"/>
              <a:ext cx="63125" cy="102750"/>
            </a:xfrm>
            <a:custGeom>
              <a:rect b="b" l="l" r="r" t="t"/>
              <a:pathLst>
                <a:path extrusionOk="0" h="4110" w="2525">
                  <a:moveTo>
                    <a:pt x="857" y="1"/>
                  </a:moveTo>
                  <a:lnTo>
                    <a:pt x="356" y="2203"/>
                  </a:lnTo>
                  <a:lnTo>
                    <a:pt x="923" y="2336"/>
                  </a:lnTo>
                  <a:lnTo>
                    <a:pt x="923" y="2269"/>
                  </a:lnTo>
                  <a:cubicBezTo>
                    <a:pt x="951" y="2076"/>
                    <a:pt x="1092" y="1952"/>
                    <a:pt x="1253" y="1952"/>
                  </a:cubicBezTo>
                  <a:cubicBezTo>
                    <a:pt x="1287" y="1952"/>
                    <a:pt x="1322" y="1957"/>
                    <a:pt x="1357" y="1969"/>
                  </a:cubicBezTo>
                  <a:cubicBezTo>
                    <a:pt x="1557" y="1969"/>
                    <a:pt x="1691" y="2203"/>
                    <a:pt x="1624" y="2369"/>
                  </a:cubicBezTo>
                  <a:lnTo>
                    <a:pt x="1424" y="3270"/>
                  </a:lnTo>
                  <a:cubicBezTo>
                    <a:pt x="1394" y="3449"/>
                    <a:pt x="1230" y="3575"/>
                    <a:pt x="1052" y="3575"/>
                  </a:cubicBezTo>
                  <a:cubicBezTo>
                    <a:pt x="1031" y="3575"/>
                    <a:pt x="1011" y="3574"/>
                    <a:pt x="990" y="3570"/>
                  </a:cubicBezTo>
                  <a:cubicBezTo>
                    <a:pt x="790" y="3537"/>
                    <a:pt x="690" y="3370"/>
                    <a:pt x="757" y="3070"/>
                  </a:cubicBezTo>
                  <a:lnTo>
                    <a:pt x="757" y="2936"/>
                  </a:lnTo>
                  <a:lnTo>
                    <a:pt x="189" y="2870"/>
                  </a:lnTo>
                  <a:lnTo>
                    <a:pt x="156" y="2970"/>
                  </a:lnTo>
                  <a:cubicBezTo>
                    <a:pt x="0" y="3670"/>
                    <a:pt x="559" y="4109"/>
                    <a:pt x="1112" y="4109"/>
                  </a:cubicBezTo>
                  <a:cubicBezTo>
                    <a:pt x="1507" y="4109"/>
                    <a:pt x="1899" y="3885"/>
                    <a:pt x="2024" y="3370"/>
                  </a:cubicBezTo>
                  <a:lnTo>
                    <a:pt x="2224" y="2403"/>
                  </a:lnTo>
                  <a:cubicBezTo>
                    <a:pt x="2358" y="2002"/>
                    <a:pt x="2124" y="1535"/>
                    <a:pt x="1691" y="1469"/>
                  </a:cubicBezTo>
                  <a:cubicBezTo>
                    <a:pt x="1630" y="1451"/>
                    <a:pt x="1570" y="1443"/>
                    <a:pt x="1511" y="1443"/>
                  </a:cubicBezTo>
                  <a:cubicBezTo>
                    <a:pt x="1343" y="1443"/>
                    <a:pt x="1189" y="1512"/>
                    <a:pt x="1090" y="1635"/>
                  </a:cubicBezTo>
                  <a:lnTo>
                    <a:pt x="1290" y="668"/>
                  </a:lnTo>
                  <a:lnTo>
                    <a:pt x="2391" y="902"/>
                  </a:lnTo>
                  <a:lnTo>
                    <a:pt x="2524" y="368"/>
                  </a:lnTo>
                  <a:lnTo>
                    <a:pt x="8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2"/>
            <p:cNvSpPr/>
            <p:nvPr/>
          </p:nvSpPr>
          <p:spPr>
            <a:xfrm>
              <a:off x="2021625" y="3622050"/>
              <a:ext cx="50050" cy="49375"/>
            </a:xfrm>
            <a:custGeom>
              <a:rect b="b" l="l" r="r" t="t"/>
              <a:pathLst>
                <a:path extrusionOk="0" h="1975" w="2002">
                  <a:moveTo>
                    <a:pt x="547" y="0"/>
                  </a:moveTo>
                  <a:cubicBezTo>
                    <a:pt x="426" y="0"/>
                    <a:pt x="296" y="91"/>
                    <a:pt x="267" y="207"/>
                  </a:cubicBezTo>
                  <a:lnTo>
                    <a:pt x="33" y="1341"/>
                  </a:lnTo>
                  <a:cubicBezTo>
                    <a:pt x="0" y="1508"/>
                    <a:pt x="100" y="1641"/>
                    <a:pt x="234" y="1674"/>
                  </a:cubicBezTo>
                  <a:lnTo>
                    <a:pt x="1635" y="1975"/>
                  </a:lnTo>
                  <a:lnTo>
                    <a:pt x="2002" y="307"/>
                  </a:lnTo>
                  <a:lnTo>
                    <a:pt x="601" y="7"/>
                  </a:lnTo>
                  <a:cubicBezTo>
                    <a:pt x="583" y="2"/>
                    <a:pt x="565" y="0"/>
                    <a:pt x="547"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2"/>
            <p:cNvSpPr/>
            <p:nvPr/>
          </p:nvSpPr>
          <p:spPr>
            <a:xfrm>
              <a:off x="2039125" y="3542775"/>
              <a:ext cx="50075" cy="49425"/>
            </a:xfrm>
            <a:custGeom>
              <a:rect b="b" l="l" r="r" t="t"/>
              <a:pathLst>
                <a:path extrusionOk="0" h="1977" w="2003">
                  <a:moveTo>
                    <a:pt x="532" y="0"/>
                  </a:moveTo>
                  <a:cubicBezTo>
                    <a:pt x="416" y="0"/>
                    <a:pt x="295" y="70"/>
                    <a:pt x="267" y="209"/>
                  </a:cubicBezTo>
                  <a:lnTo>
                    <a:pt x="34" y="1343"/>
                  </a:lnTo>
                  <a:cubicBezTo>
                    <a:pt x="1" y="1476"/>
                    <a:pt x="101" y="1643"/>
                    <a:pt x="234" y="1643"/>
                  </a:cubicBezTo>
                  <a:lnTo>
                    <a:pt x="1635" y="1977"/>
                  </a:lnTo>
                  <a:lnTo>
                    <a:pt x="2002" y="309"/>
                  </a:lnTo>
                  <a:lnTo>
                    <a:pt x="601" y="9"/>
                  </a:lnTo>
                  <a:cubicBezTo>
                    <a:pt x="579" y="3"/>
                    <a:pt x="556" y="0"/>
                    <a:pt x="532"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2"/>
            <p:cNvSpPr/>
            <p:nvPr/>
          </p:nvSpPr>
          <p:spPr>
            <a:xfrm>
              <a:off x="2056650" y="3462725"/>
              <a:ext cx="50050" cy="49425"/>
            </a:xfrm>
            <a:custGeom>
              <a:rect b="b" l="l" r="r" t="t"/>
              <a:pathLst>
                <a:path extrusionOk="0" h="1977" w="2002">
                  <a:moveTo>
                    <a:pt x="532" y="0"/>
                  </a:moveTo>
                  <a:cubicBezTo>
                    <a:pt x="415" y="0"/>
                    <a:pt x="295" y="69"/>
                    <a:pt x="267" y="208"/>
                  </a:cubicBezTo>
                  <a:lnTo>
                    <a:pt x="33" y="1343"/>
                  </a:lnTo>
                  <a:cubicBezTo>
                    <a:pt x="0" y="1476"/>
                    <a:pt x="100" y="1643"/>
                    <a:pt x="234" y="1676"/>
                  </a:cubicBezTo>
                  <a:lnTo>
                    <a:pt x="1635" y="1976"/>
                  </a:lnTo>
                  <a:lnTo>
                    <a:pt x="2002" y="309"/>
                  </a:lnTo>
                  <a:lnTo>
                    <a:pt x="601" y="8"/>
                  </a:lnTo>
                  <a:cubicBezTo>
                    <a:pt x="578" y="3"/>
                    <a:pt x="555" y="0"/>
                    <a:pt x="532"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2"/>
            <p:cNvSpPr/>
            <p:nvPr/>
          </p:nvSpPr>
          <p:spPr>
            <a:xfrm>
              <a:off x="2074150" y="3382700"/>
              <a:ext cx="50075" cy="49400"/>
            </a:xfrm>
            <a:custGeom>
              <a:rect b="b" l="l" r="r" t="t"/>
              <a:pathLst>
                <a:path extrusionOk="0" h="1976" w="2003">
                  <a:moveTo>
                    <a:pt x="547" y="1"/>
                  </a:moveTo>
                  <a:cubicBezTo>
                    <a:pt x="426" y="1"/>
                    <a:pt x="296" y="91"/>
                    <a:pt x="267" y="207"/>
                  </a:cubicBezTo>
                  <a:lnTo>
                    <a:pt x="34" y="1341"/>
                  </a:lnTo>
                  <a:cubicBezTo>
                    <a:pt x="1" y="1508"/>
                    <a:pt x="101" y="1642"/>
                    <a:pt x="234" y="1675"/>
                  </a:cubicBezTo>
                  <a:lnTo>
                    <a:pt x="1635" y="1975"/>
                  </a:lnTo>
                  <a:lnTo>
                    <a:pt x="2002" y="307"/>
                  </a:lnTo>
                  <a:lnTo>
                    <a:pt x="601" y="7"/>
                  </a:lnTo>
                  <a:cubicBezTo>
                    <a:pt x="583" y="3"/>
                    <a:pt x="565" y="1"/>
                    <a:pt x="547"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2"/>
            <p:cNvSpPr/>
            <p:nvPr/>
          </p:nvSpPr>
          <p:spPr>
            <a:xfrm>
              <a:off x="2091675" y="3301825"/>
              <a:ext cx="50050" cy="49375"/>
            </a:xfrm>
            <a:custGeom>
              <a:rect b="b" l="l" r="r" t="t"/>
              <a:pathLst>
                <a:path extrusionOk="0" h="1975" w="2002">
                  <a:moveTo>
                    <a:pt x="548" y="0"/>
                  </a:moveTo>
                  <a:cubicBezTo>
                    <a:pt x="426" y="0"/>
                    <a:pt x="296" y="95"/>
                    <a:pt x="267" y="240"/>
                  </a:cubicBezTo>
                  <a:lnTo>
                    <a:pt x="33" y="1374"/>
                  </a:lnTo>
                  <a:cubicBezTo>
                    <a:pt x="0" y="1507"/>
                    <a:pt x="100" y="1641"/>
                    <a:pt x="234" y="1674"/>
                  </a:cubicBezTo>
                  <a:lnTo>
                    <a:pt x="1635" y="1974"/>
                  </a:lnTo>
                  <a:lnTo>
                    <a:pt x="2002" y="307"/>
                  </a:lnTo>
                  <a:lnTo>
                    <a:pt x="601" y="6"/>
                  </a:lnTo>
                  <a:cubicBezTo>
                    <a:pt x="583" y="2"/>
                    <a:pt x="565" y="0"/>
                    <a:pt x="548"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2"/>
            <p:cNvSpPr/>
            <p:nvPr/>
          </p:nvSpPr>
          <p:spPr>
            <a:xfrm>
              <a:off x="2109175" y="3221750"/>
              <a:ext cx="50075" cy="49400"/>
            </a:xfrm>
            <a:custGeom>
              <a:rect b="b" l="l" r="r" t="t"/>
              <a:pathLst>
                <a:path extrusionOk="0" h="1976" w="2003">
                  <a:moveTo>
                    <a:pt x="538" y="1"/>
                  </a:moveTo>
                  <a:cubicBezTo>
                    <a:pt x="401" y="1"/>
                    <a:pt x="296" y="95"/>
                    <a:pt x="267" y="241"/>
                  </a:cubicBezTo>
                  <a:lnTo>
                    <a:pt x="34" y="1375"/>
                  </a:lnTo>
                  <a:cubicBezTo>
                    <a:pt x="1" y="1508"/>
                    <a:pt x="67" y="1642"/>
                    <a:pt x="234" y="1675"/>
                  </a:cubicBezTo>
                  <a:lnTo>
                    <a:pt x="1635" y="1975"/>
                  </a:lnTo>
                  <a:lnTo>
                    <a:pt x="2002" y="307"/>
                  </a:lnTo>
                  <a:lnTo>
                    <a:pt x="601" y="7"/>
                  </a:lnTo>
                  <a:cubicBezTo>
                    <a:pt x="579" y="3"/>
                    <a:pt x="558" y="1"/>
                    <a:pt x="538"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2"/>
            <p:cNvSpPr/>
            <p:nvPr/>
          </p:nvSpPr>
          <p:spPr>
            <a:xfrm>
              <a:off x="2021625" y="3622050"/>
              <a:ext cx="50050" cy="49375"/>
            </a:xfrm>
            <a:custGeom>
              <a:rect b="b" l="l" r="r" t="t"/>
              <a:pathLst>
                <a:path extrusionOk="0" h="1975" w="2002">
                  <a:moveTo>
                    <a:pt x="547" y="0"/>
                  </a:moveTo>
                  <a:cubicBezTo>
                    <a:pt x="426" y="0"/>
                    <a:pt x="296" y="91"/>
                    <a:pt x="267" y="207"/>
                  </a:cubicBezTo>
                  <a:lnTo>
                    <a:pt x="33" y="1341"/>
                  </a:lnTo>
                  <a:cubicBezTo>
                    <a:pt x="0" y="1508"/>
                    <a:pt x="100" y="1641"/>
                    <a:pt x="234" y="1674"/>
                  </a:cubicBezTo>
                  <a:lnTo>
                    <a:pt x="1635" y="1975"/>
                  </a:lnTo>
                  <a:lnTo>
                    <a:pt x="2002" y="307"/>
                  </a:lnTo>
                  <a:lnTo>
                    <a:pt x="601" y="7"/>
                  </a:lnTo>
                  <a:cubicBezTo>
                    <a:pt x="583" y="2"/>
                    <a:pt x="565" y="0"/>
                    <a:pt x="5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2"/>
            <p:cNvSpPr/>
            <p:nvPr/>
          </p:nvSpPr>
          <p:spPr>
            <a:xfrm>
              <a:off x="2039125" y="3542775"/>
              <a:ext cx="50075" cy="49425"/>
            </a:xfrm>
            <a:custGeom>
              <a:rect b="b" l="l" r="r" t="t"/>
              <a:pathLst>
                <a:path extrusionOk="0" h="1977" w="2003">
                  <a:moveTo>
                    <a:pt x="532" y="0"/>
                  </a:moveTo>
                  <a:cubicBezTo>
                    <a:pt x="416" y="0"/>
                    <a:pt x="295" y="70"/>
                    <a:pt x="267" y="209"/>
                  </a:cubicBezTo>
                  <a:lnTo>
                    <a:pt x="34" y="1343"/>
                  </a:lnTo>
                  <a:cubicBezTo>
                    <a:pt x="1" y="1476"/>
                    <a:pt x="101" y="1643"/>
                    <a:pt x="234" y="1643"/>
                  </a:cubicBezTo>
                  <a:lnTo>
                    <a:pt x="1635" y="1977"/>
                  </a:lnTo>
                  <a:lnTo>
                    <a:pt x="2002" y="309"/>
                  </a:lnTo>
                  <a:lnTo>
                    <a:pt x="601" y="9"/>
                  </a:lnTo>
                  <a:cubicBezTo>
                    <a:pt x="579" y="3"/>
                    <a:pt x="556"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2"/>
            <p:cNvSpPr/>
            <p:nvPr/>
          </p:nvSpPr>
          <p:spPr>
            <a:xfrm>
              <a:off x="2056650" y="3462725"/>
              <a:ext cx="50050" cy="49425"/>
            </a:xfrm>
            <a:custGeom>
              <a:rect b="b" l="l" r="r" t="t"/>
              <a:pathLst>
                <a:path extrusionOk="0" h="1977" w="2002">
                  <a:moveTo>
                    <a:pt x="532" y="0"/>
                  </a:moveTo>
                  <a:cubicBezTo>
                    <a:pt x="415" y="0"/>
                    <a:pt x="295" y="69"/>
                    <a:pt x="267" y="208"/>
                  </a:cubicBezTo>
                  <a:lnTo>
                    <a:pt x="33" y="1343"/>
                  </a:lnTo>
                  <a:cubicBezTo>
                    <a:pt x="0" y="1476"/>
                    <a:pt x="100" y="1643"/>
                    <a:pt x="234" y="1676"/>
                  </a:cubicBezTo>
                  <a:lnTo>
                    <a:pt x="1635" y="1976"/>
                  </a:lnTo>
                  <a:lnTo>
                    <a:pt x="2002" y="309"/>
                  </a:lnTo>
                  <a:lnTo>
                    <a:pt x="601" y="8"/>
                  </a:lnTo>
                  <a:cubicBezTo>
                    <a:pt x="578" y="3"/>
                    <a:pt x="555"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2"/>
            <p:cNvSpPr/>
            <p:nvPr/>
          </p:nvSpPr>
          <p:spPr>
            <a:xfrm>
              <a:off x="2074150" y="3382700"/>
              <a:ext cx="50075" cy="49400"/>
            </a:xfrm>
            <a:custGeom>
              <a:rect b="b" l="l" r="r" t="t"/>
              <a:pathLst>
                <a:path extrusionOk="0" h="1976" w="2003">
                  <a:moveTo>
                    <a:pt x="547" y="1"/>
                  </a:moveTo>
                  <a:cubicBezTo>
                    <a:pt x="426" y="1"/>
                    <a:pt x="296" y="91"/>
                    <a:pt x="267" y="207"/>
                  </a:cubicBezTo>
                  <a:lnTo>
                    <a:pt x="34" y="1341"/>
                  </a:lnTo>
                  <a:cubicBezTo>
                    <a:pt x="1" y="1508"/>
                    <a:pt x="101" y="1642"/>
                    <a:pt x="234" y="1675"/>
                  </a:cubicBezTo>
                  <a:lnTo>
                    <a:pt x="1635" y="1975"/>
                  </a:lnTo>
                  <a:lnTo>
                    <a:pt x="2002" y="307"/>
                  </a:lnTo>
                  <a:lnTo>
                    <a:pt x="601" y="7"/>
                  </a:lnTo>
                  <a:cubicBezTo>
                    <a:pt x="583" y="3"/>
                    <a:pt x="565" y="1"/>
                    <a:pt x="5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2"/>
            <p:cNvSpPr/>
            <p:nvPr/>
          </p:nvSpPr>
          <p:spPr>
            <a:xfrm>
              <a:off x="2091675" y="3301825"/>
              <a:ext cx="50050" cy="49375"/>
            </a:xfrm>
            <a:custGeom>
              <a:rect b="b" l="l" r="r" t="t"/>
              <a:pathLst>
                <a:path extrusionOk="0" h="1975" w="2002">
                  <a:moveTo>
                    <a:pt x="548" y="0"/>
                  </a:moveTo>
                  <a:cubicBezTo>
                    <a:pt x="426" y="0"/>
                    <a:pt x="296" y="95"/>
                    <a:pt x="267" y="240"/>
                  </a:cubicBezTo>
                  <a:lnTo>
                    <a:pt x="33" y="1374"/>
                  </a:lnTo>
                  <a:cubicBezTo>
                    <a:pt x="0" y="1507"/>
                    <a:pt x="100" y="1641"/>
                    <a:pt x="234" y="1674"/>
                  </a:cubicBezTo>
                  <a:lnTo>
                    <a:pt x="1635" y="1974"/>
                  </a:lnTo>
                  <a:lnTo>
                    <a:pt x="2002" y="307"/>
                  </a:lnTo>
                  <a:lnTo>
                    <a:pt x="601" y="6"/>
                  </a:lnTo>
                  <a:cubicBezTo>
                    <a:pt x="583" y="2"/>
                    <a:pt x="565" y="0"/>
                    <a:pt x="5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2"/>
            <p:cNvSpPr/>
            <p:nvPr/>
          </p:nvSpPr>
          <p:spPr>
            <a:xfrm>
              <a:off x="2109175" y="3221750"/>
              <a:ext cx="50075" cy="49400"/>
            </a:xfrm>
            <a:custGeom>
              <a:rect b="b" l="l" r="r" t="t"/>
              <a:pathLst>
                <a:path extrusionOk="0" h="1976" w="2003">
                  <a:moveTo>
                    <a:pt x="538" y="1"/>
                  </a:moveTo>
                  <a:cubicBezTo>
                    <a:pt x="401" y="1"/>
                    <a:pt x="296" y="95"/>
                    <a:pt x="267" y="241"/>
                  </a:cubicBezTo>
                  <a:lnTo>
                    <a:pt x="34" y="1375"/>
                  </a:lnTo>
                  <a:cubicBezTo>
                    <a:pt x="1" y="1508"/>
                    <a:pt x="67" y="1642"/>
                    <a:pt x="234" y="1675"/>
                  </a:cubicBezTo>
                  <a:lnTo>
                    <a:pt x="1635" y="1975"/>
                  </a:lnTo>
                  <a:lnTo>
                    <a:pt x="2002" y="307"/>
                  </a:lnTo>
                  <a:lnTo>
                    <a:pt x="601" y="7"/>
                  </a:lnTo>
                  <a:cubicBezTo>
                    <a:pt x="579" y="3"/>
                    <a:pt x="558" y="1"/>
                    <a:pt x="5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2"/>
            <p:cNvSpPr/>
            <p:nvPr/>
          </p:nvSpPr>
          <p:spPr>
            <a:xfrm>
              <a:off x="1931550" y="3778150"/>
              <a:ext cx="826450" cy="797250"/>
            </a:xfrm>
            <a:custGeom>
              <a:rect b="b" l="l" r="r" t="t"/>
              <a:pathLst>
                <a:path extrusionOk="0" h="31890" w="33058">
                  <a:moveTo>
                    <a:pt x="1" y="0"/>
                  </a:moveTo>
                  <a:lnTo>
                    <a:pt x="1" y="31890"/>
                  </a:lnTo>
                  <a:lnTo>
                    <a:pt x="33057" y="31890"/>
                  </a:lnTo>
                  <a:lnTo>
                    <a:pt x="330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2"/>
            <p:cNvSpPr/>
            <p:nvPr/>
          </p:nvSpPr>
          <p:spPr>
            <a:xfrm>
              <a:off x="1931550" y="3778150"/>
              <a:ext cx="138450" cy="797250"/>
            </a:xfrm>
            <a:custGeom>
              <a:rect b="b" l="l" r="r" t="t"/>
              <a:pathLst>
                <a:path extrusionOk="0" h="31890" w="5538">
                  <a:moveTo>
                    <a:pt x="1" y="0"/>
                  </a:moveTo>
                  <a:lnTo>
                    <a:pt x="1" y="31890"/>
                  </a:lnTo>
                  <a:lnTo>
                    <a:pt x="5538" y="31890"/>
                  </a:lnTo>
                  <a:lnTo>
                    <a:pt x="55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2"/>
            <p:cNvSpPr/>
            <p:nvPr/>
          </p:nvSpPr>
          <p:spPr>
            <a:xfrm>
              <a:off x="1857325" y="3663900"/>
              <a:ext cx="212675" cy="114275"/>
            </a:xfrm>
            <a:custGeom>
              <a:rect b="b" l="l" r="r" t="t"/>
              <a:pathLst>
                <a:path extrusionOk="0" h="4571" w="8507">
                  <a:moveTo>
                    <a:pt x="1202" y="0"/>
                  </a:moveTo>
                  <a:cubicBezTo>
                    <a:pt x="434" y="0"/>
                    <a:pt x="1" y="901"/>
                    <a:pt x="501" y="1502"/>
                  </a:cubicBezTo>
                  <a:lnTo>
                    <a:pt x="2970" y="4570"/>
                  </a:lnTo>
                  <a:lnTo>
                    <a:pt x="8507" y="4570"/>
                  </a:lnTo>
                  <a:lnTo>
                    <a:pt x="5471" y="868"/>
                  </a:lnTo>
                  <a:cubicBezTo>
                    <a:pt x="5038" y="334"/>
                    <a:pt x="4371" y="0"/>
                    <a:pt x="36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2"/>
            <p:cNvSpPr/>
            <p:nvPr/>
          </p:nvSpPr>
          <p:spPr>
            <a:xfrm>
              <a:off x="3574400" y="1798400"/>
              <a:ext cx="500375" cy="600575"/>
            </a:xfrm>
            <a:custGeom>
              <a:rect b="b" l="l" r="r" t="t"/>
              <a:pathLst>
                <a:path extrusionOk="0" h="24023" w="20015">
                  <a:moveTo>
                    <a:pt x="2702" y="0"/>
                  </a:moveTo>
                  <a:cubicBezTo>
                    <a:pt x="2702" y="0"/>
                    <a:pt x="0" y="12743"/>
                    <a:pt x="1935" y="19514"/>
                  </a:cubicBezTo>
                  <a:cubicBezTo>
                    <a:pt x="2469" y="21382"/>
                    <a:pt x="3369" y="22783"/>
                    <a:pt x="4737" y="23317"/>
                  </a:cubicBezTo>
                  <a:cubicBezTo>
                    <a:pt x="5738" y="23717"/>
                    <a:pt x="6738" y="23917"/>
                    <a:pt x="7806" y="23984"/>
                  </a:cubicBezTo>
                  <a:cubicBezTo>
                    <a:pt x="8137" y="24010"/>
                    <a:pt x="8471" y="24022"/>
                    <a:pt x="8805" y="24022"/>
                  </a:cubicBezTo>
                  <a:cubicBezTo>
                    <a:pt x="12766" y="24022"/>
                    <a:pt x="16780" y="22300"/>
                    <a:pt x="18780" y="21316"/>
                  </a:cubicBezTo>
                  <a:cubicBezTo>
                    <a:pt x="19547" y="20949"/>
                    <a:pt x="20014" y="20081"/>
                    <a:pt x="19914" y="19214"/>
                  </a:cubicBezTo>
                  <a:lnTo>
                    <a:pt x="19714" y="17346"/>
                  </a:lnTo>
                  <a:cubicBezTo>
                    <a:pt x="19714" y="17346"/>
                    <a:pt x="18609" y="17399"/>
                    <a:pt x="17215" y="17399"/>
                  </a:cubicBezTo>
                  <a:cubicBezTo>
                    <a:pt x="15278" y="17399"/>
                    <a:pt x="12781" y="17297"/>
                    <a:pt x="11909" y="16812"/>
                  </a:cubicBezTo>
                  <a:cubicBezTo>
                    <a:pt x="10441" y="15978"/>
                    <a:pt x="6638" y="634"/>
                    <a:pt x="2702"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2"/>
            <p:cNvSpPr/>
            <p:nvPr/>
          </p:nvSpPr>
          <p:spPr>
            <a:xfrm>
              <a:off x="3622750" y="2190350"/>
              <a:ext cx="196000" cy="207675"/>
            </a:xfrm>
            <a:custGeom>
              <a:rect b="b" l="l" r="r" t="t"/>
              <a:pathLst>
                <a:path extrusionOk="0" h="8307" w="7840">
                  <a:moveTo>
                    <a:pt x="7540" y="0"/>
                  </a:moveTo>
                  <a:lnTo>
                    <a:pt x="334" y="2102"/>
                  </a:lnTo>
                  <a:cubicBezTo>
                    <a:pt x="334" y="2102"/>
                    <a:pt x="168" y="2802"/>
                    <a:pt x="1" y="3836"/>
                  </a:cubicBezTo>
                  <a:cubicBezTo>
                    <a:pt x="535" y="5704"/>
                    <a:pt x="1435" y="7105"/>
                    <a:pt x="2803" y="7639"/>
                  </a:cubicBezTo>
                  <a:cubicBezTo>
                    <a:pt x="3804" y="8039"/>
                    <a:pt x="4804" y="8239"/>
                    <a:pt x="5872" y="8306"/>
                  </a:cubicBezTo>
                  <a:cubicBezTo>
                    <a:pt x="7840" y="5237"/>
                    <a:pt x="7540" y="0"/>
                    <a:pt x="7540" y="0"/>
                  </a:cubicBezTo>
                  <a:close/>
                </a:path>
              </a:pathLst>
            </a:custGeom>
            <a:solidFill>
              <a:srgbClr val="000000">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2"/>
            <p:cNvSpPr/>
            <p:nvPr/>
          </p:nvSpPr>
          <p:spPr>
            <a:xfrm>
              <a:off x="3627750" y="4306850"/>
              <a:ext cx="103450" cy="197675"/>
            </a:xfrm>
            <a:custGeom>
              <a:rect b="b" l="l" r="r" t="t"/>
              <a:pathLst>
                <a:path extrusionOk="0" h="7907" w="4138">
                  <a:moveTo>
                    <a:pt x="668" y="1"/>
                  </a:moveTo>
                  <a:lnTo>
                    <a:pt x="1" y="7540"/>
                  </a:lnTo>
                  <a:lnTo>
                    <a:pt x="3503" y="7906"/>
                  </a:lnTo>
                  <a:lnTo>
                    <a:pt x="4137" y="368"/>
                  </a:lnTo>
                  <a:lnTo>
                    <a:pt x="668" y="1"/>
                  </a:ln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2"/>
            <p:cNvSpPr/>
            <p:nvPr/>
          </p:nvSpPr>
          <p:spPr>
            <a:xfrm>
              <a:off x="3192450" y="4292675"/>
              <a:ext cx="91750" cy="196000"/>
            </a:xfrm>
            <a:custGeom>
              <a:rect b="b" l="l" r="r" t="t"/>
              <a:pathLst>
                <a:path extrusionOk="0" h="7840" w="3670">
                  <a:moveTo>
                    <a:pt x="267" y="1"/>
                  </a:moveTo>
                  <a:lnTo>
                    <a:pt x="1" y="7840"/>
                  </a:lnTo>
                  <a:lnTo>
                    <a:pt x="3403" y="7840"/>
                  </a:lnTo>
                  <a:lnTo>
                    <a:pt x="3670" y="1"/>
                  </a:ln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2"/>
            <p:cNvSpPr/>
            <p:nvPr/>
          </p:nvSpPr>
          <p:spPr>
            <a:xfrm>
              <a:off x="3160750" y="4478650"/>
              <a:ext cx="291900" cy="95925"/>
            </a:xfrm>
            <a:custGeom>
              <a:rect b="b" l="l" r="r" t="t"/>
              <a:pathLst>
                <a:path extrusionOk="0" h="3837" w="11676">
                  <a:moveTo>
                    <a:pt x="1035" y="0"/>
                  </a:moveTo>
                  <a:cubicBezTo>
                    <a:pt x="868" y="0"/>
                    <a:pt x="768" y="100"/>
                    <a:pt x="735" y="234"/>
                  </a:cubicBezTo>
                  <a:lnTo>
                    <a:pt x="68" y="3269"/>
                  </a:lnTo>
                  <a:cubicBezTo>
                    <a:pt x="1" y="3536"/>
                    <a:pt x="168" y="3803"/>
                    <a:pt x="435" y="3837"/>
                  </a:cubicBezTo>
                  <a:lnTo>
                    <a:pt x="568" y="3837"/>
                  </a:lnTo>
                  <a:cubicBezTo>
                    <a:pt x="1902" y="3837"/>
                    <a:pt x="2870" y="3736"/>
                    <a:pt x="4538" y="3736"/>
                  </a:cubicBezTo>
                  <a:cubicBezTo>
                    <a:pt x="5538" y="3736"/>
                    <a:pt x="8640" y="3837"/>
                    <a:pt x="10075" y="3837"/>
                  </a:cubicBezTo>
                  <a:cubicBezTo>
                    <a:pt x="11509" y="3837"/>
                    <a:pt x="11676" y="2436"/>
                    <a:pt x="11109" y="2335"/>
                  </a:cubicBezTo>
                  <a:cubicBezTo>
                    <a:pt x="8474" y="1735"/>
                    <a:pt x="6539" y="968"/>
                    <a:pt x="5705" y="201"/>
                  </a:cubicBezTo>
                  <a:cubicBezTo>
                    <a:pt x="5538" y="67"/>
                    <a:pt x="5338" y="0"/>
                    <a:pt x="513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2"/>
            <p:cNvSpPr/>
            <p:nvPr/>
          </p:nvSpPr>
          <p:spPr>
            <a:xfrm>
              <a:off x="3292525" y="4472725"/>
              <a:ext cx="45050" cy="21175"/>
            </a:xfrm>
            <a:custGeom>
              <a:rect b="b" l="l" r="r" t="t"/>
              <a:pathLst>
                <a:path extrusionOk="0" h="847" w="1802">
                  <a:moveTo>
                    <a:pt x="1568" y="171"/>
                  </a:moveTo>
                  <a:cubicBezTo>
                    <a:pt x="1602" y="171"/>
                    <a:pt x="1635" y="204"/>
                    <a:pt x="1635" y="271"/>
                  </a:cubicBezTo>
                  <a:cubicBezTo>
                    <a:pt x="1635" y="371"/>
                    <a:pt x="1602" y="504"/>
                    <a:pt x="1535" y="571"/>
                  </a:cubicBezTo>
                  <a:cubicBezTo>
                    <a:pt x="1302" y="668"/>
                    <a:pt x="1057" y="720"/>
                    <a:pt x="821" y="720"/>
                  </a:cubicBezTo>
                  <a:cubicBezTo>
                    <a:pt x="652" y="720"/>
                    <a:pt x="487" y="693"/>
                    <a:pt x="334" y="638"/>
                  </a:cubicBezTo>
                  <a:lnTo>
                    <a:pt x="334" y="604"/>
                  </a:lnTo>
                  <a:cubicBezTo>
                    <a:pt x="668" y="371"/>
                    <a:pt x="1068" y="237"/>
                    <a:pt x="1468" y="171"/>
                  </a:cubicBezTo>
                  <a:close/>
                  <a:moveTo>
                    <a:pt x="1483" y="0"/>
                  </a:moveTo>
                  <a:cubicBezTo>
                    <a:pt x="1008" y="0"/>
                    <a:pt x="183" y="517"/>
                    <a:pt x="67" y="604"/>
                  </a:cubicBezTo>
                  <a:cubicBezTo>
                    <a:pt x="34" y="604"/>
                    <a:pt x="0" y="638"/>
                    <a:pt x="34" y="671"/>
                  </a:cubicBezTo>
                  <a:cubicBezTo>
                    <a:pt x="34" y="704"/>
                    <a:pt x="67" y="738"/>
                    <a:pt x="100" y="738"/>
                  </a:cubicBezTo>
                  <a:cubicBezTo>
                    <a:pt x="367" y="804"/>
                    <a:pt x="668" y="838"/>
                    <a:pt x="968" y="838"/>
                  </a:cubicBezTo>
                  <a:cubicBezTo>
                    <a:pt x="1008" y="844"/>
                    <a:pt x="1048" y="846"/>
                    <a:pt x="1088" y="846"/>
                  </a:cubicBezTo>
                  <a:cubicBezTo>
                    <a:pt x="1280" y="846"/>
                    <a:pt x="1469" y="782"/>
                    <a:pt x="1635" y="671"/>
                  </a:cubicBezTo>
                  <a:cubicBezTo>
                    <a:pt x="1735" y="571"/>
                    <a:pt x="1802" y="438"/>
                    <a:pt x="1802" y="271"/>
                  </a:cubicBezTo>
                  <a:cubicBezTo>
                    <a:pt x="1802" y="171"/>
                    <a:pt x="1735" y="71"/>
                    <a:pt x="1668" y="37"/>
                  </a:cubicBezTo>
                  <a:cubicBezTo>
                    <a:pt x="1617" y="11"/>
                    <a:pt x="1554" y="0"/>
                    <a:pt x="1483"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2"/>
            <p:cNvSpPr/>
            <p:nvPr/>
          </p:nvSpPr>
          <p:spPr>
            <a:xfrm>
              <a:off x="3293350" y="4453325"/>
              <a:ext cx="28375" cy="37850"/>
            </a:xfrm>
            <a:custGeom>
              <a:rect b="b" l="l" r="r" t="t"/>
              <a:pathLst>
                <a:path extrusionOk="0" h="1514" w="1135">
                  <a:moveTo>
                    <a:pt x="768" y="146"/>
                  </a:moveTo>
                  <a:cubicBezTo>
                    <a:pt x="901" y="146"/>
                    <a:pt x="901" y="179"/>
                    <a:pt x="901" y="213"/>
                  </a:cubicBezTo>
                  <a:cubicBezTo>
                    <a:pt x="935" y="413"/>
                    <a:pt x="501" y="980"/>
                    <a:pt x="168" y="1247"/>
                  </a:cubicBezTo>
                  <a:cubicBezTo>
                    <a:pt x="168" y="880"/>
                    <a:pt x="334" y="513"/>
                    <a:pt x="568" y="213"/>
                  </a:cubicBezTo>
                  <a:cubicBezTo>
                    <a:pt x="601" y="146"/>
                    <a:pt x="668" y="146"/>
                    <a:pt x="735" y="146"/>
                  </a:cubicBezTo>
                  <a:close/>
                  <a:moveTo>
                    <a:pt x="721" y="0"/>
                  </a:moveTo>
                  <a:cubicBezTo>
                    <a:pt x="637" y="0"/>
                    <a:pt x="543" y="38"/>
                    <a:pt x="468" y="113"/>
                  </a:cubicBezTo>
                  <a:cubicBezTo>
                    <a:pt x="67" y="413"/>
                    <a:pt x="1" y="1380"/>
                    <a:pt x="1" y="1447"/>
                  </a:cubicBezTo>
                  <a:cubicBezTo>
                    <a:pt x="1" y="1480"/>
                    <a:pt x="1" y="1514"/>
                    <a:pt x="34" y="1514"/>
                  </a:cubicBezTo>
                  <a:lnTo>
                    <a:pt x="101" y="1514"/>
                  </a:lnTo>
                  <a:cubicBezTo>
                    <a:pt x="468" y="1314"/>
                    <a:pt x="1135" y="580"/>
                    <a:pt x="1068" y="213"/>
                  </a:cubicBezTo>
                  <a:cubicBezTo>
                    <a:pt x="1035" y="79"/>
                    <a:pt x="935" y="13"/>
                    <a:pt x="801" y="13"/>
                  </a:cubicBezTo>
                  <a:cubicBezTo>
                    <a:pt x="776" y="4"/>
                    <a:pt x="749" y="0"/>
                    <a:pt x="721"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2"/>
            <p:cNvSpPr/>
            <p:nvPr/>
          </p:nvSpPr>
          <p:spPr>
            <a:xfrm>
              <a:off x="3596075" y="4476150"/>
              <a:ext cx="291900" cy="95925"/>
            </a:xfrm>
            <a:custGeom>
              <a:rect b="b" l="l" r="r" t="t"/>
              <a:pathLst>
                <a:path extrusionOk="0" h="3837" w="11676">
                  <a:moveTo>
                    <a:pt x="1034" y="0"/>
                  </a:moveTo>
                  <a:cubicBezTo>
                    <a:pt x="868" y="0"/>
                    <a:pt x="768" y="100"/>
                    <a:pt x="734" y="234"/>
                  </a:cubicBezTo>
                  <a:lnTo>
                    <a:pt x="67" y="3236"/>
                  </a:lnTo>
                  <a:cubicBezTo>
                    <a:pt x="0" y="3503"/>
                    <a:pt x="167" y="3770"/>
                    <a:pt x="467" y="3836"/>
                  </a:cubicBezTo>
                  <a:lnTo>
                    <a:pt x="567" y="3836"/>
                  </a:lnTo>
                  <a:cubicBezTo>
                    <a:pt x="1902" y="3803"/>
                    <a:pt x="2869" y="3736"/>
                    <a:pt x="4537" y="3736"/>
                  </a:cubicBezTo>
                  <a:cubicBezTo>
                    <a:pt x="5538" y="3736"/>
                    <a:pt x="8640" y="3836"/>
                    <a:pt x="10074" y="3836"/>
                  </a:cubicBezTo>
                  <a:cubicBezTo>
                    <a:pt x="11509" y="3836"/>
                    <a:pt x="11675" y="2435"/>
                    <a:pt x="11108" y="2302"/>
                  </a:cubicBezTo>
                  <a:cubicBezTo>
                    <a:pt x="8473" y="1735"/>
                    <a:pt x="6505" y="968"/>
                    <a:pt x="5671" y="200"/>
                  </a:cubicBezTo>
                  <a:cubicBezTo>
                    <a:pt x="5538" y="67"/>
                    <a:pt x="5338" y="0"/>
                    <a:pt x="513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2"/>
            <p:cNvSpPr/>
            <p:nvPr/>
          </p:nvSpPr>
          <p:spPr>
            <a:xfrm>
              <a:off x="3728675" y="4469425"/>
              <a:ext cx="44225" cy="21750"/>
            </a:xfrm>
            <a:custGeom>
              <a:rect b="b" l="l" r="r" t="t"/>
              <a:pathLst>
                <a:path extrusionOk="0" h="870" w="1769">
                  <a:moveTo>
                    <a:pt x="1435" y="169"/>
                  </a:moveTo>
                  <a:cubicBezTo>
                    <a:pt x="1468" y="169"/>
                    <a:pt x="1501" y="169"/>
                    <a:pt x="1535" y="203"/>
                  </a:cubicBezTo>
                  <a:cubicBezTo>
                    <a:pt x="1568" y="203"/>
                    <a:pt x="1601" y="203"/>
                    <a:pt x="1601" y="269"/>
                  </a:cubicBezTo>
                  <a:cubicBezTo>
                    <a:pt x="1601" y="403"/>
                    <a:pt x="1568" y="503"/>
                    <a:pt x="1501" y="570"/>
                  </a:cubicBezTo>
                  <a:cubicBezTo>
                    <a:pt x="1268" y="667"/>
                    <a:pt x="1024" y="719"/>
                    <a:pt x="787" y="719"/>
                  </a:cubicBezTo>
                  <a:cubicBezTo>
                    <a:pt x="618" y="719"/>
                    <a:pt x="454" y="692"/>
                    <a:pt x="300" y="636"/>
                  </a:cubicBezTo>
                  <a:cubicBezTo>
                    <a:pt x="634" y="403"/>
                    <a:pt x="1034" y="236"/>
                    <a:pt x="1435" y="169"/>
                  </a:cubicBezTo>
                  <a:close/>
                  <a:moveTo>
                    <a:pt x="1458" y="0"/>
                  </a:moveTo>
                  <a:cubicBezTo>
                    <a:pt x="984" y="0"/>
                    <a:pt x="150" y="545"/>
                    <a:pt x="34" y="603"/>
                  </a:cubicBezTo>
                  <a:cubicBezTo>
                    <a:pt x="0" y="603"/>
                    <a:pt x="0" y="636"/>
                    <a:pt x="0" y="670"/>
                  </a:cubicBezTo>
                  <a:cubicBezTo>
                    <a:pt x="0" y="703"/>
                    <a:pt x="34" y="736"/>
                    <a:pt x="67" y="736"/>
                  </a:cubicBezTo>
                  <a:cubicBezTo>
                    <a:pt x="334" y="803"/>
                    <a:pt x="634" y="836"/>
                    <a:pt x="934" y="870"/>
                  </a:cubicBezTo>
                  <a:cubicBezTo>
                    <a:pt x="1168" y="870"/>
                    <a:pt x="1401" y="803"/>
                    <a:pt x="1601" y="670"/>
                  </a:cubicBezTo>
                  <a:cubicBezTo>
                    <a:pt x="1701" y="570"/>
                    <a:pt x="1768" y="436"/>
                    <a:pt x="1768" y="269"/>
                  </a:cubicBezTo>
                  <a:cubicBezTo>
                    <a:pt x="1768" y="169"/>
                    <a:pt x="1701" y="69"/>
                    <a:pt x="1635" y="36"/>
                  </a:cubicBezTo>
                  <a:cubicBezTo>
                    <a:pt x="1585" y="11"/>
                    <a:pt x="1525" y="0"/>
                    <a:pt x="1458"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2"/>
            <p:cNvSpPr/>
            <p:nvPr/>
          </p:nvSpPr>
          <p:spPr>
            <a:xfrm>
              <a:off x="3728675" y="4450300"/>
              <a:ext cx="28375" cy="38375"/>
            </a:xfrm>
            <a:custGeom>
              <a:rect b="b" l="l" r="r" t="t"/>
              <a:pathLst>
                <a:path extrusionOk="0" h="1535" w="1135">
                  <a:moveTo>
                    <a:pt x="767" y="134"/>
                  </a:moveTo>
                  <a:cubicBezTo>
                    <a:pt x="901" y="134"/>
                    <a:pt x="901" y="200"/>
                    <a:pt x="901" y="234"/>
                  </a:cubicBezTo>
                  <a:cubicBezTo>
                    <a:pt x="934" y="434"/>
                    <a:pt x="501" y="1001"/>
                    <a:pt x="167" y="1268"/>
                  </a:cubicBezTo>
                  <a:cubicBezTo>
                    <a:pt x="200" y="868"/>
                    <a:pt x="334" y="501"/>
                    <a:pt x="567" y="200"/>
                  </a:cubicBezTo>
                  <a:cubicBezTo>
                    <a:pt x="634" y="167"/>
                    <a:pt x="667" y="134"/>
                    <a:pt x="734" y="134"/>
                  </a:cubicBezTo>
                  <a:close/>
                  <a:moveTo>
                    <a:pt x="801" y="0"/>
                  </a:moveTo>
                  <a:cubicBezTo>
                    <a:pt x="701" y="0"/>
                    <a:pt x="567" y="34"/>
                    <a:pt x="467" y="100"/>
                  </a:cubicBezTo>
                  <a:cubicBezTo>
                    <a:pt x="100" y="434"/>
                    <a:pt x="0" y="1401"/>
                    <a:pt x="0" y="1468"/>
                  </a:cubicBezTo>
                  <a:cubicBezTo>
                    <a:pt x="0" y="1468"/>
                    <a:pt x="0" y="1501"/>
                    <a:pt x="34" y="1535"/>
                  </a:cubicBezTo>
                  <a:cubicBezTo>
                    <a:pt x="34" y="1535"/>
                    <a:pt x="67" y="1535"/>
                    <a:pt x="67" y="1501"/>
                  </a:cubicBezTo>
                  <a:lnTo>
                    <a:pt x="134" y="1501"/>
                  </a:lnTo>
                  <a:cubicBezTo>
                    <a:pt x="467" y="1335"/>
                    <a:pt x="1134" y="567"/>
                    <a:pt x="1068" y="234"/>
                  </a:cubicBezTo>
                  <a:cubicBezTo>
                    <a:pt x="1034" y="100"/>
                    <a:pt x="934" y="0"/>
                    <a:pt x="801"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2"/>
            <p:cNvSpPr/>
            <p:nvPr/>
          </p:nvSpPr>
          <p:spPr>
            <a:xfrm>
              <a:off x="3636100" y="4306850"/>
              <a:ext cx="95100" cy="106775"/>
            </a:xfrm>
            <a:custGeom>
              <a:rect b="b" l="l" r="r" t="t"/>
              <a:pathLst>
                <a:path extrusionOk="0" h="4271" w="3804">
                  <a:moveTo>
                    <a:pt x="334" y="1"/>
                  </a:moveTo>
                  <a:lnTo>
                    <a:pt x="1" y="3904"/>
                  </a:lnTo>
                  <a:lnTo>
                    <a:pt x="3470" y="4271"/>
                  </a:lnTo>
                  <a:lnTo>
                    <a:pt x="3803" y="368"/>
                  </a:lnTo>
                  <a:lnTo>
                    <a:pt x="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2"/>
            <p:cNvSpPr/>
            <p:nvPr/>
          </p:nvSpPr>
          <p:spPr>
            <a:xfrm>
              <a:off x="3195775" y="4292675"/>
              <a:ext cx="88425" cy="101775"/>
            </a:xfrm>
            <a:custGeom>
              <a:rect b="b" l="l" r="r" t="t"/>
              <a:pathLst>
                <a:path extrusionOk="0" h="4071" w="3537">
                  <a:moveTo>
                    <a:pt x="134" y="1"/>
                  </a:moveTo>
                  <a:lnTo>
                    <a:pt x="1" y="4070"/>
                  </a:lnTo>
                  <a:lnTo>
                    <a:pt x="3403" y="4070"/>
                  </a:lnTo>
                  <a:lnTo>
                    <a:pt x="35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2"/>
            <p:cNvSpPr/>
            <p:nvPr/>
          </p:nvSpPr>
          <p:spPr>
            <a:xfrm>
              <a:off x="3164925" y="2575625"/>
              <a:ext cx="693850" cy="1801300"/>
            </a:xfrm>
            <a:custGeom>
              <a:rect b="b" l="l" r="r" t="t"/>
              <a:pathLst>
                <a:path extrusionOk="0" h="72052" w="27754">
                  <a:moveTo>
                    <a:pt x="2769" y="0"/>
                  </a:moveTo>
                  <a:cubicBezTo>
                    <a:pt x="2736" y="2369"/>
                    <a:pt x="2469" y="27520"/>
                    <a:pt x="1835" y="38995"/>
                  </a:cubicBezTo>
                  <a:cubicBezTo>
                    <a:pt x="1235" y="49536"/>
                    <a:pt x="1" y="72052"/>
                    <a:pt x="1" y="72052"/>
                  </a:cubicBezTo>
                  <a:lnTo>
                    <a:pt x="6172" y="72052"/>
                  </a:lnTo>
                  <a:cubicBezTo>
                    <a:pt x="6172" y="72052"/>
                    <a:pt x="9508" y="48535"/>
                    <a:pt x="11075" y="37794"/>
                  </a:cubicBezTo>
                  <a:cubicBezTo>
                    <a:pt x="11709" y="33424"/>
                    <a:pt x="12443" y="25218"/>
                    <a:pt x="13043" y="17479"/>
                  </a:cubicBezTo>
                  <a:cubicBezTo>
                    <a:pt x="18414" y="31923"/>
                    <a:pt x="17847" y="70918"/>
                    <a:pt x="17847" y="70918"/>
                  </a:cubicBezTo>
                  <a:lnTo>
                    <a:pt x="23918" y="71652"/>
                  </a:lnTo>
                  <a:cubicBezTo>
                    <a:pt x="27754" y="42297"/>
                    <a:pt x="22417" y="9307"/>
                    <a:pt x="207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2"/>
            <p:cNvSpPr/>
            <p:nvPr/>
          </p:nvSpPr>
          <p:spPr>
            <a:xfrm>
              <a:off x="3491825" y="2853325"/>
              <a:ext cx="62575" cy="353600"/>
            </a:xfrm>
            <a:custGeom>
              <a:rect b="b" l="l" r="r" t="t"/>
              <a:pathLst>
                <a:path extrusionOk="0" h="14144" w="2503">
                  <a:moveTo>
                    <a:pt x="501" y="0"/>
                  </a:moveTo>
                  <a:lnTo>
                    <a:pt x="1" y="6371"/>
                  </a:lnTo>
                  <a:cubicBezTo>
                    <a:pt x="868" y="8907"/>
                    <a:pt x="1535" y="11508"/>
                    <a:pt x="2002" y="14144"/>
                  </a:cubicBezTo>
                  <a:cubicBezTo>
                    <a:pt x="2503" y="7272"/>
                    <a:pt x="501" y="0"/>
                    <a:pt x="501" y="0"/>
                  </a:cubicBezTo>
                  <a:close/>
                </a:path>
              </a:pathLst>
            </a:custGeom>
            <a:solidFill>
              <a:srgbClr val="000000">
                <a:alpha val="4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2"/>
            <p:cNvSpPr/>
            <p:nvPr/>
          </p:nvSpPr>
          <p:spPr>
            <a:xfrm>
              <a:off x="3592725" y="4322700"/>
              <a:ext cx="201025" cy="80075"/>
            </a:xfrm>
            <a:custGeom>
              <a:rect b="b" l="l" r="r" t="t"/>
              <a:pathLst>
                <a:path extrusionOk="0" h="3203" w="8041">
                  <a:moveTo>
                    <a:pt x="234" y="1"/>
                  </a:moveTo>
                  <a:lnTo>
                    <a:pt x="1" y="2069"/>
                  </a:lnTo>
                  <a:lnTo>
                    <a:pt x="7506" y="3203"/>
                  </a:lnTo>
                  <a:lnTo>
                    <a:pt x="8040" y="1035"/>
                  </a:lnTo>
                  <a:lnTo>
                    <a:pt x="234"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2"/>
            <p:cNvSpPr/>
            <p:nvPr/>
          </p:nvSpPr>
          <p:spPr>
            <a:xfrm>
              <a:off x="3592725" y="4322700"/>
              <a:ext cx="201025" cy="80075"/>
            </a:xfrm>
            <a:custGeom>
              <a:rect b="b" l="l" r="r" t="t"/>
              <a:pathLst>
                <a:path extrusionOk="0" h="3203" w="8041">
                  <a:moveTo>
                    <a:pt x="234" y="1"/>
                  </a:moveTo>
                  <a:lnTo>
                    <a:pt x="1" y="2069"/>
                  </a:lnTo>
                  <a:lnTo>
                    <a:pt x="7506" y="3203"/>
                  </a:lnTo>
                  <a:lnTo>
                    <a:pt x="8040" y="1035"/>
                  </a:lnTo>
                  <a:lnTo>
                    <a:pt x="2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2"/>
            <p:cNvSpPr/>
            <p:nvPr/>
          </p:nvSpPr>
          <p:spPr>
            <a:xfrm>
              <a:off x="3155750" y="4319375"/>
              <a:ext cx="189325" cy="58400"/>
            </a:xfrm>
            <a:custGeom>
              <a:rect b="b" l="l" r="r" t="t"/>
              <a:pathLst>
                <a:path extrusionOk="0" h="2336" w="7573">
                  <a:moveTo>
                    <a:pt x="7573" y="0"/>
                  </a:moveTo>
                  <a:lnTo>
                    <a:pt x="1" y="167"/>
                  </a:lnTo>
                  <a:lnTo>
                    <a:pt x="1" y="2335"/>
                  </a:lnTo>
                  <a:lnTo>
                    <a:pt x="7273" y="2335"/>
                  </a:lnTo>
                  <a:lnTo>
                    <a:pt x="7573"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2"/>
            <p:cNvSpPr/>
            <p:nvPr/>
          </p:nvSpPr>
          <p:spPr>
            <a:xfrm>
              <a:off x="3155750" y="4319375"/>
              <a:ext cx="189325" cy="58400"/>
            </a:xfrm>
            <a:custGeom>
              <a:rect b="b" l="l" r="r" t="t"/>
              <a:pathLst>
                <a:path extrusionOk="0" h="2336" w="7573">
                  <a:moveTo>
                    <a:pt x="7573" y="0"/>
                  </a:moveTo>
                  <a:lnTo>
                    <a:pt x="1" y="167"/>
                  </a:lnTo>
                  <a:lnTo>
                    <a:pt x="1" y="2335"/>
                  </a:lnTo>
                  <a:lnTo>
                    <a:pt x="7273" y="2335"/>
                  </a:lnTo>
                  <a:lnTo>
                    <a:pt x="757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2"/>
            <p:cNvSpPr/>
            <p:nvPr/>
          </p:nvSpPr>
          <p:spPr>
            <a:xfrm>
              <a:off x="3224975" y="2724050"/>
              <a:ext cx="497050" cy="67575"/>
            </a:xfrm>
            <a:custGeom>
              <a:rect b="b" l="l" r="r" t="t"/>
              <a:pathLst>
                <a:path extrusionOk="0" h="2703" w="19882">
                  <a:moveTo>
                    <a:pt x="19881" y="1"/>
                  </a:moveTo>
                  <a:lnTo>
                    <a:pt x="0" y="768"/>
                  </a:lnTo>
                  <a:lnTo>
                    <a:pt x="0" y="2703"/>
                  </a:lnTo>
                  <a:lnTo>
                    <a:pt x="19881" y="1735"/>
                  </a:lnTo>
                  <a:lnTo>
                    <a:pt x="19881"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2"/>
            <p:cNvSpPr/>
            <p:nvPr/>
          </p:nvSpPr>
          <p:spPr>
            <a:xfrm>
              <a:off x="4020550" y="2144475"/>
              <a:ext cx="209325" cy="170150"/>
            </a:xfrm>
            <a:custGeom>
              <a:rect b="b" l="l" r="r" t="t"/>
              <a:pathLst>
                <a:path extrusionOk="0" h="6806" w="8373">
                  <a:moveTo>
                    <a:pt x="7205" y="1"/>
                  </a:moveTo>
                  <a:lnTo>
                    <a:pt x="134" y="4637"/>
                  </a:lnTo>
                  <a:cubicBezTo>
                    <a:pt x="134" y="4637"/>
                    <a:pt x="0" y="5571"/>
                    <a:pt x="1501" y="6372"/>
                  </a:cubicBezTo>
                  <a:lnTo>
                    <a:pt x="3403" y="6372"/>
                  </a:lnTo>
                  <a:cubicBezTo>
                    <a:pt x="3770" y="6605"/>
                    <a:pt x="4203" y="6739"/>
                    <a:pt x="4637" y="6805"/>
                  </a:cubicBezTo>
                  <a:cubicBezTo>
                    <a:pt x="5137" y="6772"/>
                    <a:pt x="7506" y="5004"/>
                    <a:pt x="7939" y="4637"/>
                  </a:cubicBezTo>
                  <a:cubicBezTo>
                    <a:pt x="8373" y="4270"/>
                    <a:pt x="7205" y="1"/>
                    <a:pt x="7205" y="1"/>
                  </a:cubicBez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2"/>
            <p:cNvSpPr/>
            <p:nvPr/>
          </p:nvSpPr>
          <p:spPr>
            <a:xfrm>
              <a:off x="3144075" y="1796725"/>
              <a:ext cx="592125" cy="961600"/>
            </a:xfrm>
            <a:custGeom>
              <a:rect b="b" l="l" r="r" t="t"/>
              <a:pathLst>
                <a:path extrusionOk="0" h="38464" w="23685">
                  <a:moveTo>
                    <a:pt x="16458" y="0"/>
                  </a:moveTo>
                  <a:cubicBezTo>
                    <a:pt x="12421" y="0"/>
                    <a:pt x="5586" y="245"/>
                    <a:pt x="1" y="1668"/>
                  </a:cubicBezTo>
                  <a:cubicBezTo>
                    <a:pt x="1" y="1668"/>
                    <a:pt x="2736" y="26253"/>
                    <a:pt x="2769" y="37594"/>
                  </a:cubicBezTo>
                  <a:cubicBezTo>
                    <a:pt x="2769" y="38075"/>
                    <a:pt x="3139" y="38463"/>
                    <a:pt x="3612" y="38463"/>
                  </a:cubicBezTo>
                  <a:cubicBezTo>
                    <a:pt x="3631" y="38463"/>
                    <a:pt x="3651" y="38463"/>
                    <a:pt x="3670" y="38461"/>
                  </a:cubicBezTo>
                  <a:lnTo>
                    <a:pt x="22850" y="37794"/>
                  </a:lnTo>
                  <a:cubicBezTo>
                    <a:pt x="23317" y="37761"/>
                    <a:pt x="23684" y="37361"/>
                    <a:pt x="23684" y="36894"/>
                  </a:cubicBezTo>
                  <a:cubicBezTo>
                    <a:pt x="23518" y="32224"/>
                    <a:pt x="22550" y="9974"/>
                    <a:pt x="19915" y="67"/>
                  </a:cubicBezTo>
                  <a:cubicBezTo>
                    <a:pt x="19915" y="67"/>
                    <a:pt x="18569" y="0"/>
                    <a:pt x="16458"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2"/>
            <p:cNvSpPr/>
            <p:nvPr/>
          </p:nvSpPr>
          <p:spPr>
            <a:xfrm>
              <a:off x="3144075" y="1796925"/>
              <a:ext cx="592125" cy="961400"/>
            </a:xfrm>
            <a:custGeom>
              <a:rect b="b" l="l" r="r" t="t"/>
              <a:pathLst>
                <a:path extrusionOk="0" h="38456" w="23685">
                  <a:moveTo>
                    <a:pt x="16635" y="0"/>
                  </a:moveTo>
                  <a:cubicBezTo>
                    <a:pt x="12617" y="0"/>
                    <a:pt x="5649" y="237"/>
                    <a:pt x="1" y="1660"/>
                  </a:cubicBezTo>
                  <a:cubicBezTo>
                    <a:pt x="1" y="1660"/>
                    <a:pt x="334" y="4696"/>
                    <a:pt x="768" y="9099"/>
                  </a:cubicBezTo>
                  <a:cubicBezTo>
                    <a:pt x="1068" y="12201"/>
                    <a:pt x="1435" y="16004"/>
                    <a:pt x="1769" y="19907"/>
                  </a:cubicBezTo>
                  <a:cubicBezTo>
                    <a:pt x="1902" y="21608"/>
                    <a:pt x="2036" y="23343"/>
                    <a:pt x="2169" y="25044"/>
                  </a:cubicBezTo>
                  <a:cubicBezTo>
                    <a:pt x="2269" y="26512"/>
                    <a:pt x="2369" y="27946"/>
                    <a:pt x="2469" y="29347"/>
                  </a:cubicBezTo>
                  <a:cubicBezTo>
                    <a:pt x="2636" y="32416"/>
                    <a:pt x="2769" y="35285"/>
                    <a:pt x="2769" y="37586"/>
                  </a:cubicBezTo>
                  <a:cubicBezTo>
                    <a:pt x="2769" y="38067"/>
                    <a:pt x="3139" y="38455"/>
                    <a:pt x="3612" y="38455"/>
                  </a:cubicBezTo>
                  <a:cubicBezTo>
                    <a:pt x="3631" y="38455"/>
                    <a:pt x="3651" y="38455"/>
                    <a:pt x="3670" y="38453"/>
                  </a:cubicBezTo>
                  <a:lnTo>
                    <a:pt x="22850" y="37786"/>
                  </a:lnTo>
                  <a:cubicBezTo>
                    <a:pt x="23317" y="37753"/>
                    <a:pt x="23684" y="37353"/>
                    <a:pt x="23684" y="36886"/>
                  </a:cubicBezTo>
                  <a:cubicBezTo>
                    <a:pt x="23518" y="32216"/>
                    <a:pt x="22550" y="9966"/>
                    <a:pt x="19915" y="59"/>
                  </a:cubicBezTo>
                  <a:cubicBezTo>
                    <a:pt x="19915" y="59"/>
                    <a:pt x="18644" y="0"/>
                    <a:pt x="166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2"/>
            <p:cNvSpPr/>
            <p:nvPr/>
          </p:nvSpPr>
          <p:spPr>
            <a:xfrm>
              <a:off x="3306700" y="1592425"/>
              <a:ext cx="204325" cy="243325"/>
            </a:xfrm>
            <a:custGeom>
              <a:rect b="b" l="l" r="r" t="t"/>
              <a:pathLst>
                <a:path extrusionOk="0" h="9733" w="8173">
                  <a:moveTo>
                    <a:pt x="134" y="0"/>
                  </a:moveTo>
                  <a:lnTo>
                    <a:pt x="134" y="0"/>
                  </a:lnTo>
                  <a:cubicBezTo>
                    <a:pt x="834" y="2435"/>
                    <a:pt x="1602" y="6905"/>
                    <a:pt x="0" y="8673"/>
                  </a:cubicBezTo>
                  <a:cubicBezTo>
                    <a:pt x="975" y="9550"/>
                    <a:pt x="2747" y="9733"/>
                    <a:pt x="4052" y="9733"/>
                  </a:cubicBezTo>
                  <a:cubicBezTo>
                    <a:pt x="4980" y="9733"/>
                    <a:pt x="5671" y="9640"/>
                    <a:pt x="5671" y="9640"/>
                  </a:cubicBezTo>
                  <a:cubicBezTo>
                    <a:pt x="5671" y="9640"/>
                    <a:pt x="8173" y="8940"/>
                    <a:pt x="7673" y="8139"/>
                  </a:cubicBezTo>
                  <a:cubicBezTo>
                    <a:pt x="6172" y="7906"/>
                    <a:pt x="5471" y="7205"/>
                    <a:pt x="5171" y="6338"/>
                  </a:cubicBezTo>
                  <a:cubicBezTo>
                    <a:pt x="5004" y="5771"/>
                    <a:pt x="4937" y="5204"/>
                    <a:pt x="5004" y="4637"/>
                  </a:cubicBezTo>
                  <a:cubicBezTo>
                    <a:pt x="5037" y="4337"/>
                    <a:pt x="5071" y="4003"/>
                    <a:pt x="5137" y="3703"/>
                  </a:cubicBezTo>
                  <a:lnTo>
                    <a:pt x="134" y="0"/>
                  </a:ln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2"/>
            <p:cNvSpPr/>
            <p:nvPr/>
          </p:nvSpPr>
          <p:spPr>
            <a:xfrm>
              <a:off x="3339225" y="1650800"/>
              <a:ext cx="96750" cy="100075"/>
            </a:xfrm>
            <a:custGeom>
              <a:rect b="b" l="l" r="r" t="t"/>
              <a:pathLst>
                <a:path extrusionOk="0" h="4003" w="3870">
                  <a:moveTo>
                    <a:pt x="0" y="0"/>
                  </a:moveTo>
                  <a:lnTo>
                    <a:pt x="0" y="0"/>
                  </a:lnTo>
                  <a:cubicBezTo>
                    <a:pt x="201" y="3002"/>
                    <a:pt x="2669" y="3836"/>
                    <a:pt x="3870" y="4003"/>
                  </a:cubicBezTo>
                  <a:cubicBezTo>
                    <a:pt x="3703" y="3436"/>
                    <a:pt x="3636" y="2869"/>
                    <a:pt x="3703" y="2302"/>
                  </a:cubicBez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2"/>
            <p:cNvSpPr/>
            <p:nvPr/>
          </p:nvSpPr>
          <p:spPr>
            <a:xfrm>
              <a:off x="3448475" y="1403950"/>
              <a:ext cx="123450" cy="177975"/>
            </a:xfrm>
            <a:custGeom>
              <a:rect b="b" l="l" r="r" t="t"/>
              <a:pathLst>
                <a:path extrusionOk="0" h="7119" w="4938">
                  <a:moveTo>
                    <a:pt x="0" y="0"/>
                  </a:moveTo>
                  <a:cubicBezTo>
                    <a:pt x="0" y="0"/>
                    <a:pt x="0" y="7118"/>
                    <a:pt x="1835" y="7118"/>
                  </a:cubicBezTo>
                  <a:cubicBezTo>
                    <a:pt x="2026" y="7118"/>
                    <a:pt x="2236" y="7041"/>
                    <a:pt x="2469" y="6872"/>
                  </a:cubicBezTo>
                  <a:cubicBezTo>
                    <a:pt x="4937" y="5071"/>
                    <a:pt x="4237" y="434"/>
                    <a:pt x="4237" y="434"/>
                  </a:cubicBez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2"/>
            <p:cNvSpPr/>
            <p:nvPr/>
          </p:nvSpPr>
          <p:spPr>
            <a:xfrm>
              <a:off x="3295850" y="1383150"/>
              <a:ext cx="269400" cy="331500"/>
            </a:xfrm>
            <a:custGeom>
              <a:rect b="b" l="l" r="r" t="t"/>
              <a:pathLst>
                <a:path extrusionOk="0" h="13260" w="10776">
                  <a:moveTo>
                    <a:pt x="5348" y="0"/>
                  </a:moveTo>
                  <a:cubicBezTo>
                    <a:pt x="3095" y="0"/>
                    <a:pt x="988" y="1671"/>
                    <a:pt x="768" y="4168"/>
                  </a:cubicBezTo>
                  <a:cubicBezTo>
                    <a:pt x="401" y="7504"/>
                    <a:pt x="1" y="9439"/>
                    <a:pt x="1402" y="11407"/>
                  </a:cubicBezTo>
                  <a:cubicBezTo>
                    <a:pt x="2207" y="12589"/>
                    <a:pt x="3525" y="13260"/>
                    <a:pt x="4912" y="13260"/>
                  </a:cubicBezTo>
                  <a:cubicBezTo>
                    <a:pt x="5363" y="13260"/>
                    <a:pt x="5821" y="13189"/>
                    <a:pt x="6272" y="13041"/>
                  </a:cubicBezTo>
                  <a:cubicBezTo>
                    <a:pt x="7406" y="12674"/>
                    <a:pt x="8373" y="11907"/>
                    <a:pt x="8941" y="10840"/>
                  </a:cubicBezTo>
                  <a:cubicBezTo>
                    <a:pt x="9041" y="10706"/>
                    <a:pt x="9107" y="10573"/>
                    <a:pt x="9174" y="10406"/>
                  </a:cubicBezTo>
                  <a:cubicBezTo>
                    <a:pt x="10375" y="7571"/>
                    <a:pt x="10775" y="2567"/>
                    <a:pt x="7773" y="699"/>
                  </a:cubicBezTo>
                  <a:cubicBezTo>
                    <a:pt x="7001" y="220"/>
                    <a:pt x="6165" y="0"/>
                    <a:pt x="5348" y="0"/>
                  </a:cubicBez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2"/>
            <p:cNvSpPr/>
            <p:nvPr/>
          </p:nvSpPr>
          <p:spPr>
            <a:xfrm>
              <a:off x="3434300" y="1521425"/>
              <a:ext cx="19200" cy="23575"/>
            </a:xfrm>
            <a:custGeom>
              <a:rect b="b" l="l" r="r" t="t"/>
              <a:pathLst>
                <a:path extrusionOk="0" h="943" w="768">
                  <a:moveTo>
                    <a:pt x="450" y="1"/>
                  </a:moveTo>
                  <a:cubicBezTo>
                    <a:pt x="273" y="1"/>
                    <a:pt x="128" y="161"/>
                    <a:pt x="67" y="405"/>
                  </a:cubicBezTo>
                  <a:cubicBezTo>
                    <a:pt x="0" y="672"/>
                    <a:pt x="134" y="939"/>
                    <a:pt x="300" y="939"/>
                  </a:cubicBezTo>
                  <a:cubicBezTo>
                    <a:pt x="315" y="942"/>
                    <a:pt x="329" y="943"/>
                    <a:pt x="344" y="943"/>
                  </a:cubicBezTo>
                  <a:cubicBezTo>
                    <a:pt x="500" y="943"/>
                    <a:pt x="673" y="783"/>
                    <a:pt x="734" y="538"/>
                  </a:cubicBezTo>
                  <a:cubicBezTo>
                    <a:pt x="767" y="272"/>
                    <a:pt x="667" y="38"/>
                    <a:pt x="500" y="5"/>
                  </a:cubicBezTo>
                  <a:cubicBezTo>
                    <a:pt x="483" y="2"/>
                    <a:pt x="467" y="1"/>
                    <a:pt x="4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2"/>
            <p:cNvSpPr/>
            <p:nvPr/>
          </p:nvSpPr>
          <p:spPr>
            <a:xfrm>
              <a:off x="3510175" y="1533950"/>
              <a:ext cx="20050" cy="24400"/>
            </a:xfrm>
            <a:custGeom>
              <a:rect b="b" l="l" r="r" t="t"/>
              <a:pathLst>
                <a:path extrusionOk="0" h="976" w="802">
                  <a:moveTo>
                    <a:pt x="457" y="0"/>
                  </a:moveTo>
                  <a:cubicBezTo>
                    <a:pt x="277" y="0"/>
                    <a:pt x="129" y="190"/>
                    <a:pt x="67" y="438"/>
                  </a:cubicBezTo>
                  <a:cubicBezTo>
                    <a:pt x="1" y="705"/>
                    <a:pt x="134" y="938"/>
                    <a:pt x="301" y="971"/>
                  </a:cubicBezTo>
                  <a:cubicBezTo>
                    <a:pt x="316" y="974"/>
                    <a:pt x="330" y="975"/>
                    <a:pt x="345" y="975"/>
                  </a:cubicBezTo>
                  <a:cubicBezTo>
                    <a:pt x="525" y="975"/>
                    <a:pt x="673" y="787"/>
                    <a:pt x="734" y="571"/>
                  </a:cubicBezTo>
                  <a:cubicBezTo>
                    <a:pt x="801" y="304"/>
                    <a:pt x="668" y="37"/>
                    <a:pt x="501" y="4"/>
                  </a:cubicBezTo>
                  <a:cubicBezTo>
                    <a:pt x="486" y="2"/>
                    <a:pt x="472" y="0"/>
                    <a:pt x="4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2"/>
            <p:cNvSpPr/>
            <p:nvPr/>
          </p:nvSpPr>
          <p:spPr>
            <a:xfrm>
              <a:off x="3475975" y="1544050"/>
              <a:ext cx="33400" cy="66425"/>
            </a:xfrm>
            <a:custGeom>
              <a:rect b="b" l="l" r="r" t="t"/>
              <a:pathLst>
                <a:path extrusionOk="0" h="2657" w="1336">
                  <a:moveTo>
                    <a:pt x="468" y="0"/>
                  </a:moveTo>
                  <a:lnTo>
                    <a:pt x="1" y="2536"/>
                  </a:lnTo>
                  <a:cubicBezTo>
                    <a:pt x="208" y="2615"/>
                    <a:pt x="430" y="2657"/>
                    <a:pt x="649" y="2657"/>
                  </a:cubicBezTo>
                  <a:cubicBezTo>
                    <a:pt x="889" y="2657"/>
                    <a:pt x="1126" y="2607"/>
                    <a:pt x="1335" y="2502"/>
                  </a:cubicBezTo>
                  <a:cubicBezTo>
                    <a:pt x="935" y="1702"/>
                    <a:pt x="635" y="868"/>
                    <a:pt x="468" y="0"/>
                  </a:cubicBezTo>
                  <a:close/>
                </a:path>
              </a:pathLst>
            </a:custGeom>
            <a:solidFill>
              <a:srgbClr val="A24E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2"/>
            <p:cNvSpPr/>
            <p:nvPr/>
          </p:nvSpPr>
          <p:spPr>
            <a:xfrm>
              <a:off x="3413450" y="1484950"/>
              <a:ext cx="40050" cy="18600"/>
            </a:xfrm>
            <a:custGeom>
              <a:rect b="b" l="l" r="r" t="t"/>
              <a:pathLst>
                <a:path extrusionOk="0" h="744" w="1602">
                  <a:moveTo>
                    <a:pt x="1173" y="1"/>
                  </a:moveTo>
                  <a:cubicBezTo>
                    <a:pt x="766" y="1"/>
                    <a:pt x="362" y="161"/>
                    <a:pt x="67" y="430"/>
                  </a:cubicBezTo>
                  <a:cubicBezTo>
                    <a:pt x="0" y="496"/>
                    <a:pt x="0" y="596"/>
                    <a:pt x="67" y="663"/>
                  </a:cubicBezTo>
                  <a:cubicBezTo>
                    <a:pt x="100" y="697"/>
                    <a:pt x="100" y="697"/>
                    <a:pt x="134" y="730"/>
                  </a:cubicBezTo>
                  <a:cubicBezTo>
                    <a:pt x="153" y="740"/>
                    <a:pt x="170" y="744"/>
                    <a:pt x="185" y="744"/>
                  </a:cubicBezTo>
                  <a:cubicBezTo>
                    <a:pt x="223" y="744"/>
                    <a:pt x="253" y="720"/>
                    <a:pt x="300" y="697"/>
                  </a:cubicBezTo>
                  <a:cubicBezTo>
                    <a:pt x="522" y="447"/>
                    <a:pt x="859" y="313"/>
                    <a:pt x="1196" y="313"/>
                  </a:cubicBezTo>
                  <a:cubicBezTo>
                    <a:pt x="1265" y="313"/>
                    <a:pt x="1334" y="318"/>
                    <a:pt x="1401" y="330"/>
                  </a:cubicBezTo>
                  <a:cubicBezTo>
                    <a:pt x="1413" y="336"/>
                    <a:pt x="1427" y="338"/>
                    <a:pt x="1441" y="338"/>
                  </a:cubicBezTo>
                  <a:cubicBezTo>
                    <a:pt x="1502" y="338"/>
                    <a:pt x="1574" y="284"/>
                    <a:pt x="1601" y="230"/>
                  </a:cubicBezTo>
                  <a:cubicBezTo>
                    <a:pt x="1601" y="129"/>
                    <a:pt x="1568" y="29"/>
                    <a:pt x="1468" y="29"/>
                  </a:cubicBezTo>
                  <a:cubicBezTo>
                    <a:pt x="1371" y="10"/>
                    <a:pt x="1272" y="1"/>
                    <a:pt x="117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2"/>
            <p:cNvSpPr/>
            <p:nvPr/>
          </p:nvSpPr>
          <p:spPr>
            <a:xfrm>
              <a:off x="3409275" y="1610125"/>
              <a:ext cx="52550" cy="30675"/>
            </a:xfrm>
            <a:custGeom>
              <a:rect b="b" l="l" r="r" t="t"/>
              <a:pathLst>
                <a:path extrusionOk="0" h="1227" w="2102">
                  <a:moveTo>
                    <a:pt x="113" y="1"/>
                  </a:moveTo>
                  <a:cubicBezTo>
                    <a:pt x="92" y="1"/>
                    <a:pt x="67" y="9"/>
                    <a:pt x="34" y="26"/>
                  </a:cubicBezTo>
                  <a:cubicBezTo>
                    <a:pt x="0" y="26"/>
                    <a:pt x="0" y="93"/>
                    <a:pt x="0" y="126"/>
                  </a:cubicBezTo>
                  <a:cubicBezTo>
                    <a:pt x="467" y="793"/>
                    <a:pt x="1201" y="1193"/>
                    <a:pt x="2002" y="1227"/>
                  </a:cubicBezTo>
                  <a:lnTo>
                    <a:pt x="2002" y="1193"/>
                  </a:lnTo>
                  <a:cubicBezTo>
                    <a:pt x="2069" y="1193"/>
                    <a:pt x="2102" y="1160"/>
                    <a:pt x="2102" y="1127"/>
                  </a:cubicBezTo>
                  <a:cubicBezTo>
                    <a:pt x="2102" y="1060"/>
                    <a:pt x="2069" y="1027"/>
                    <a:pt x="2002" y="1027"/>
                  </a:cubicBezTo>
                  <a:cubicBezTo>
                    <a:pt x="1268" y="993"/>
                    <a:pt x="601" y="626"/>
                    <a:pt x="167" y="26"/>
                  </a:cubicBezTo>
                  <a:cubicBezTo>
                    <a:pt x="151" y="9"/>
                    <a:pt x="134" y="1"/>
                    <a:pt x="11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2"/>
            <p:cNvSpPr/>
            <p:nvPr/>
          </p:nvSpPr>
          <p:spPr>
            <a:xfrm>
              <a:off x="3524350" y="1492125"/>
              <a:ext cx="30050" cy="31925"/>
            </a:xfrm>
            <a:custGeom>
              <a:rect b="b" l="l" r="r" t="t"/>
              <a:pathLst>
                <a:path extrusionOk="0" h="1277" w="1202">
                  <a:moveTo>
                    <a:pt x="161" y="0"/>
                  </a:moveTo>
                  <a:cubicBezTo>
                    <a:pt x="100" y="0"/>
                    <a:pt x="28" y="55"/>
                    <a:pt x="1" y="109"/>
                  </a:cubicBezTo>
                  <a:cubicBezTo>
                    <a:pt x="1" y="209"/>
                    <a:pt x="34" y="276"/>
                    <a:pt x="134" y="309"/>
                  </a:cubicBezTo>
                  <a:cubicBezTo>
                    <a:pt x="501" y="443"/>
                    <a:pt x="768" y="776"/>
                    <a:pt x="901" y="1177"/>
                  </a:cubicBezTo>
                  <a:cubicBezTo>
                    <a:pt x="901" y="1210"/>
                    <a:pt x="935" y="1277"/>
                    <a:pt x="1001" y="1277"/>
                  </a:cubicBezTo>
                  <a:lnTo>
                    <a:pt x="1101" y="1277"/>
                  </a:lnTo>
                  <a:cubicBezTo>
                    <a:pt x="1168" y="1243"/>
                    <a:pt x="1202" y="1177"/>
                    <a:pt x="1202" y="1077"/>
                  </a:cubicBezTo>
                  <a:cubicBezTo>
                    <a:pt x="1068" y="576"/>
                    <a:pt x="701" y="176"/>
                    <a:pt x="201" y="9"/>
                  </a:cubicBezTo>
                  <a:cubicBezTo>
                    <a:pt x="189" y="3"/>
                    <a:pt x="175" y="0"/>
                    <a:pt x="1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2"/>
            <p:cNvSpPr/>
            <p:nvPr/>
          </p:nvSpPr>
          <p:spPr>
            <a:xfrm>
              <a:off x="3275000" y="1394775"/>
              <a:ext cx="117625" cy="260200"/>
            </a:xfrm>
            <a:custGeom>
              <a:rect b="b" l="l" r="r" t="t"/>
              <a:pathLst>
                <a:path extrusionOk="0" h="10408" w="4705">
                  <a:moveTo>
                    <a:pt x="868" y="0"/>
                  </a:moveTo>
                  <a:cubicBezTo>
                    <a:pt x="201" y="968"/>
                    <a:pt x="1" y="3236"/>
                    <a:pt x="368" y="6038"/>
                  </a:cubicBezTo>
                  <a:cubicBezTo>
                    <a:pt x="768" y="9040"/>
                    <a:pt x="1969" y="10408"/>
                    <a:pt x="1969" y="10408"/>
                  </a:cubicBezTo>
                  <a:cubicBezTo>
                    <a:pt x="1235" y="8974"/>
                    <a:pt x="1469" y="6172"/>
                    <a:pt x="1902" y="6105"/>
                  </a:cubicBezTo>
                  <a:cubicBezTo>
                    <a:pt x="1930" y="6101"/>
                    <a:pt x="1955" y="6099"/>
                    <a:pt x="1980" y="6099"/>
                  </a:cubicBezTo>
                  <a:cubicBezTo>
                    <a:pt x="2365" y="6099"/>
                    <a:pt x="2336" y="6572"/>
                    <a:pt x="2336" y="6572"/>
                  </a:cubicBezTo>
                  <a:cubicBezTo>
                    <a:pt x="3403" y="5938"/>
                    <a:pt x="4337" y="4103"/>
                    <a:pt x="4004" y="2802"/>
                  </a:cubicBezTo>
                  <a:cubicBezTo>
                    <a:pt x="3870" y="2269"/>
                    <a:pt x="4171" y="1702"/>
                    <a:pt x="4704" y="1502"/>
                  </a:cubicBezTo>
                  <a:lnTo>
                    <a:pt x="4704" y="34"/>
                  </a:lnTo>
                  <a:lnTo>
                    <a:pt x="86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2"/>
            <p:cNvSpPr/>
            <p:nvPr/>
          </p:nvSpPr>
          <p:spPr>
            <a:xfrm>
              <a:off x="3260225" y="1500600"/>
              <a:ext cx="87850" cy="99825"/>
            </a:xfrm>
            <a:custGeom>
              <a:rect b="b" l="l" r="r" t="t"/>
              <a:pathLst>
                <a:path extrusionOk="0" h="3993" w="3514">
                  <a:moveTo>
                    <a:pt x="1623" y="1"/>
                  </a:moveTo>
                  <a:cubicBezTo>
                    <a:pt x="586" y="1"/>
                    <a:pt x="1" y="970"/>
                    <a:pt x="292" y="1939"/>
                  </a:cubicBezTo>
                  <a:cubicBezTo>
                    <a:pt x="525" y="2739"/>
                    <a:pt x="1059" y="3406"/>
                    <a:pt x="1793" y="3840"/>
                  </a:cubicBezTo>
                  <a:cubicBezTo>
                    <a:pt x="2003" y="3945"/>
                    <a:pt x="2201" y="3993"/>
                    <a:pt x="2382" y="3993"/>
                  </a:cubicBezTo>
                  <a:cubicBezTo>
                    <a:pt x="3066" y="3993"/>
                    <a:pt x="3513" y="3316"/>
                    <a:pt x="3461" y="2472"/>
                  </a:cubicBezTo>
                  <a:cubicBezTo>
                    <a:pt x="3394" y="1538"/>
                    <a:pt x="2827" y="104"/>
                    <a:pt x="1726" y="4"/>
                  </a:cubicBezTo>
                  <a:cubicBezTo>
                    <a:pt x="1691" y="2"/>
                    <a:pt x="1657" y="1"/>
                    <a:pt x="1623" y="1"/>
                  </a:cubicBez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2"/>
            <p:cNvSpPr/>
            <p:nvPr/>
          </p:nvSpPr>
          <p:spPr>
            <a:xfrm>
              <a:off x="3254150" y="1283425"/>
              <a:ext cx="337775" cy="184150"/>
            </a:xfrm>
            <a:custGeom>
              <a:rect b="b" l="l" r="r" t="t"/>
              <a:pathLst>
                <a:path extrusionOk="0" h="7366" w="13511">
                  <a:moveTo>
                    <a:pt x="5565" y="0"/>
                  </a:moveTo>
                  <a:cubicBezTo>
                    <a:pt x="5480" y="0"/>
                    <a:pt x="5393" y="6"/>
                    <a:pt x="5305" y="18"/>
                  </a:cubicBezTo>
                  <a:cubicBezTo>
                    <a:pt x="3870" y="218"/>
                    <a:pt x="4071" y="1219"/>
                    <a:pt x="4071" y="1219"/>
                  </a:cubicBezTo>
                  <a:cubicBezTo>
                    <a:pt x="4071" y="1219"/>
                    <a:pt x="3329" y="759"/>
                    <a:pt x="2618" y="759"/>
                  </a:cubicBezTo>
                  <a:cubicBezTo>
                    <a:pt x="2262" y="759"/>
                    <a:pt x="1913" y="874"/>
                    <a:pt x="1669" y="1219"/>
                  </a:cubicBezTo>
                  <a:cubicBezTo>
                    <a:pt x="935" y="2253"/>
                    <a:pt x="1669" y="2720"/>
                    <a:pt x="1669" y="2720"/>
                  </a:cubicBezTo>
                  <a:cubicBezTo>
                    <a:pt x="1669" y="2720"/>
                    <a:pt x="1" y="3287"/>
                    <a:pt x="101" y="4388"/>
                  </a:cubicBezTo>
                  <a:cubicBezTo>
                    <a:pt x="178" y="5264"/>
                    <a:pt x="694" y="5364"/>
                    <a:pt x="924" y="5364"/>
                  </a:cubicBezTo>
                  <a:cubicBezTo>
                    <a:pt x="992" y="5364"/>
                    <a:pt x="1035" y="5355"/>
                    <a:pt x="1035" y="5355"/>
                  </a:cubicBezTo>
                  <a:lnTo>
                    <a:pt x="1035" y="5355"/>
                  </a:lnTo>
                  <a:cubicBezTo>
                    <a:pt x="1035" y="5355"/>
                    <a:pt x="568" y="5889"/>
                    <a:pt x="1635" y="6356"/>
                  </a:cubicBezTo>
                  <a:cubicBezTo>
                    <a:pt x="1811" y="6427"/>
                    <a:pt x="1985" y="6457"/>
                    <a:pt x="2153" y="6457"/>
                  </a:cubicBezTo>
                  <a:cubicBezTo>
                    <a:pt x="3005" y="6457"/>
                    <a:pt x="3703" y="5689"/>
                    <a:pt x="3704" y="5689"/>
                  </a:cubicBezTo>
                  <a:lnTo>
                    <a:pt x="3704" y="5689"/>
                  </a:lnTo>
                  <a:cubicBezTo>
                    <a:pt x="3470" y="6089"/>
                    <a:pt x="3637" y="6589"/>
                    <a:pt x="4071" y="6756"/>
                  </a:cubicBezTo>
                  <a:cubicBezTo>
                    <a:pt x="4194" y="6837"/>
                    <a:pt x="4316" y="6871"/>
                    <a:pt x="4434" y="6871"/>
                  </a:cubicBezTo>
                  <a:cubicBezTo>
                    <a:pt x="5045" y="6871"/>
                    <a:pt x="5538" y="5956"/>
                    <a:pt x="5538" y="5956"/>
                  </a:cubicBezTo>
                  <a:cubicBezTo>
                    <a:pt x="5538" y="5956"/>
                    <a:pt x="6050" y="6450"/>
                    <a:pt x="6688" y="6450"/>
                  </a:cubicBezTo>
                  <a:cubicBezTo>
                    <a:pt x="6928" y="6450"/>
                    <a:pt x="7185" y="6380"/>
                    <a:pt x="7440" y="6189"/>
                  </a:cubicBezTo>
                  <a:cubicBezTo>
                    <a:pt x="7440" y="6189"/>
                    <a:pt x="8024" y="6682"/>
                    <a:pt x="8679" y="6682"/>
                  </a:cubicBezTo>
                  <a:cubicBezTo>
                    <a:pt x="8909" y="6682"/>
                    <a:pt x="9149" y="6621"/>
                    <a:pt x="9374" y="6456"/>
                  </a:cubicBezTo>
                  <a:cubicBezTo>
                    <a:pt x="9641" y="6923"/>
                    <a:pt x="10108" y="7223"/>
                    <a:pt x="10642" y="7357"/>
                  </a:cubicBezTo>
                  <a:cubicBezTo>
                    <a:pt x="10676" y="7362"/>
                    <a:pt x="10711" y="7365"/>
                    <a:pt x="10745" y="7365"/>
                  </a:cubicBezTo>
                  <a:cubicBezTo>
                    <a:pt x="11108" y="7365"/>
                    <a:pt x="11440" y="7052"/>
                    <a:pt x="11409" y="6656"/>
                  </a:cubicBezTo>
                  <a:lnTo>
                    <a:pt x="11409" y="6656"/>
                  </a:lnTo>
                  <a:cubicBezTo>
                    <a:pt x="11409" y="6656"/>
                    <a:pt x="12214" y="7113"/>
                    <a:pt x="12752" y="7113"/>
                  </a:cubicBezTo>
                  <a:cubicBezTo>
                    <a:pt x="12881" y="7113"/>
                    <a:pt x="12994" y="7087"/>
                    <a:pt x="13077" y="7023"/>
                  </a:cubicBezTo>
                  <a:cubicBezTo>
                    <a:pt x="13511" y="6689"/>
                    <a:pt x="12843" y="5355"/>
                    <a:pt x="12843" y="5355"/>
                  </a:cubicBezTo>
                  <a:cubicBezTo>
                    <a:pt x="12843" y="5355"/>
                    <a:pt x="13411" y="5055"/>
                    <a:pt x="13044" y="3987"/>
                  </a:cubicBezTo>
                  <a:cubicBezTo>
                    <a:pt x="12788" y="3245"/>
                    <a:pt x="11871" y="3132"/>
                    <a:pt x="11337" y="3132"/>
                  </a:cubicBezTo>
                  <a:cubicBezTo>
                    <a:pt x="11103" y="3132"/>
                    <a:pt x="10942" y="3154"/>
                    <a:pt x="10942" y="3154"/>
                  </a:cubicBezTo>
                  <a:cubicBezTo>
                    <a:pt x="10942" y="3154"/>
                    <a:pt x="11009" y="2153"/>
                    <a:pt x="9808" y="1119"/>
                  </a:cubicBezTo>
                  <a:cubicBezTo>
                    <a:pt x="9581" y="863"/>
                    <a:pt x="9269" y="741"/>
                    <a:pt x="8958" y="741"/>
                  </a:cubicBezTo>
                  <a:cubicBezTo>
                    <a:pt x="8537" y="741"/>
                    <a:pt x="8117" y="964"/>
                    <a:pt x="7907" y="1386"/>
                  </a:cubicBezTo>
                  <a:cubicBezTo>
                    <a:pt x="7907" y="1386"/>
                    <a:pt x="6904" y="0"/>
                    <a:pt x="55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2"/>
            <p:cNvSpPr/>
            <p:nvPr/>
          </p:nvSpPr>
          <p:spPr>
            <a:xfrm>
              <a:off x="3182450" y="1728775"/>
              <a:ext cx="414475" cy="151100"/>
            </a:xfrm>
            <a:custGeom>
              <a:rect b="b" l="l" r="r" t="t"/>
              <a:pathLst>
                <a:path extrusionOk="0" h="6044" w="16579">
                  <a:moveTo>
                    <a:pt x="2718" y="0"/>
                  </a:moveTo>
                  <a:cubicBezTo>
                    <a:pt x="1163" y="0"/>
                    <a:pt x="1435" y="2085"/>
                    <a:pt x="1435" y="2085"/>
                  </a:cubicBezTo>
                  <a:cubicBezTo>
                    <a:pt x="1435" y="2085"/>
                    <a:pt x="0" y="2085"/>
                    <a:pt x="567" y="3853"/>
                  </a:cubicBezTo>
                  <a:cubicBezTo>
                    <a:pt x="965" y="5171"/>
                    <a:pt x="5459" y="6044"/>
                    <a:pt x="8937" y="6044"/>
                  </a:cubicBezTo>
                  <a:cubicBezTo>
                    <a:pt x="10125" y="6044"/>
                    <a:pt x="11195" y="5942"/>
                    <a:pt x="11942" y="5721"/>
                  </a:cubicBezTo>
                  <a:cubicBezTo>
                    <a:pt x="14844" y="4820"/>
                    <a:pt x="16579" y="3219"/>
                    <a:pt x="16112" y="1651"/>
                  </a:cubicBezTo>
                  <a:cubicBezTo>
                    <a:pt x="15926" y="1082"/>
                    <a:pt x="15626" y="903"/>
                    <a:pt x="15321" y="903"/>
                  </a:cubicBezTo>
                  <a:cubicBezTo>
                    <a:pt x="14805" y="903"/>
                    <a:pt x="14277" y="1418"/>
                    <a:pt x="14277" y="1418"/>
                  </a:cubicBezTo>
                  <a:cubicBezTo>
                    <a:pt x="14277" y="1418"/>
                    <a:pt x="13635" y="267"/>
                    <a:pt x="12685" y="267"/>
                  </a:cubicBezTo>
                  <a:cubicBezTo>
                    <a:pt x="12575" y="267"/>
                    <a:pt x="12461" y="282"/>
                    <a:pt x="12342" y="317"/>
                  </a:cubicBezTo>
                  <a:cubicBezTo>
                    <a:pt x="11242" y="650"/>
                    <a:pt x="10641" y="4186"/>
                    <a:pt x="10641" y="4186"/>
                  </a:cubicBezTo>
                  <a:cubicBezTo>
                    <a:pt x="10641" y="4186"/>
                    <a:pt x="4804" y="217"/>
                    <a:pt x="2969" y="17"/>
                  </a:cubicBezTo>
                  <a:cubicBezTo>
                    <a:pt x="2880" y="5"/>
                    <a:pt x="2797" y="0"/>
                    <a:pt x="2718"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2"/>
            <p:cNvSpPr/>
            <p:nvPr/>
          </p:nvSpPr>
          <p:spPr>
            <a:xfrm>
              <a:off x="3415950" y="1865475"/>
              <a:ext cx="38375" cy="242325"/>
            </a:xfrm>
            <a:custGeom>
              <a:rect b="b" l="l" r="r" t="t"/>
              <a:pathLst>
                <a:path extrusionOk="0" h="9693" w="1535">
                  <a:moveTo>
                    <a:pt x="446" y="0"/>
                  </a:moveTo>
                  <a:cubicBezTo>
                    <a:pt x="289" y="0"/>
                    <a:pt x="130" y="160"/>
                    <a:pt x="267" y="319"/>
                  </a:cubicBezTo>
                  <a:cubicBezTo>
                    <a:pt x="1101" y="1787"/>
                    <a:pt x="834" y="3322"/>
                    <a:pt x="534" y="4990"/>
                  </a:cubicBezTo>
                  <a:cubicBezTo>
                    <a:pt x="267" y="6524"/>
                    <a:pt x="0" y="8092"/>
                    <a:pt x="667" y="9593"/>
                  </a:cubicBezTo>
                  <a:cubicBezTo>
                    <a:pt x="701" y="9660"/>
                    <a:pt x="767" y="9693"/>
                    <a:pt x="868" y="9693"/>
                  </a:cubicBezTo>
                  <a:lnTo>
                    <a:pt x="934" y="9693"/>
                  </a:lnTo>
                  <a:cubicBezTo>
                    <a:pt x="1034" y="9626"/>
                    <a:pt x="1101" y="9493"/>
                    <a:pt x="1034" y="9393"/>
                  </a:cubicBezTo>
                  <a:cubicBezTo>
                    <a:pt x="434" y="8025"/>
                    <a:pt x="701" y="6591"/>
                    <a:pt x="968" y="5056"/>
                  </a:cubicBezTo>
                  <a:cubicBezTo>
                    <a:pt x="1234" y="3422"/>
                    <a:pt x="1535" y="1720"/>
                    <a:pt x="634" y="119"/>
                  </a:cubicBezTo>
                  <a:cubicBezTo>
                    <a:pt x="592" y="35"/>
                    <a:pt x="519" y="0"/>
                    <a:pt x="4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2"/>
            <p:cNvSpPr/>
            <p:nvPr/>
          </p:nvSpPr>
          <p:spPr>
            <a:xfrm>
              <a:off x="3485275" y="1851475"/>
              <a:ext cx="84975" cy="234650"/>
            </a:xfrm>
            <a:custGeom>
              <a:rect b="b" l="l" r="r" t="t"/>
              <a:pathLst>
                <a:path extrusionOk="0" h="9386" w="3399">
                  <a:moveTo>
                    <a:pt x="311" y="0"/>
                  </a:moveTo>
                  <a:cubicBezTo>
                    <a:pt x="144" y="0"/>
                    <a:pt x="1" y="244"/>
                    <a:pt x="163" y="379"/>
                  </a:cubicBezTo>
                  <a:cubicBezTo>
                    <a:pt x="1230" y="1380"/>
                    <a:pt x="1964" y="2647"/>
                    <a:pt x="2298" y="4048"/>
                  </a:cubicBezTo>
                  <a:cubicBezTo>
                    <a:pt x="2965" y="6550"/>
                    <a:pt x="1964" y="9119"/>
                    <a:pt x="1964" y="9119"/>
                  </a:cubicBezTo>
                  <a:cubicBezTo>
                    <a:pt x="1897" y="9219"/>
                    <a:pt x="1964" y="9352"/>
                    <a:pt x="2064" y="9386"/>
                  </a:cubicBezTo>
                  <a:lnTo>
                    <a:pt x="2131" y="9386"/>
                  </a:lnTo>
                  <a:cubicBezTo>
                    <a:pt x="2231" y="9386"/>
                    <a:pt x="2298" y="9352"/>
                    <a:pt x="2331" y="9286"/>
                  </a:cubicBezTo>
                  <a:cubicBezTo>
                    <a:pt x="2398" y="9185"/>
                    <a:pt x="3398" y="6584"/>
                    <a:pt x="2698" y="3948"/>
                  </a:cubicBezTo>
                  <a:cubicBezTo>
                    <a:pt x="2331" y="2447"/>
                    <a:pt x="1564" y="1113"/>
                    <a:pt x="430" y="46"/>
                  </a:cubicBezTo>
                  <a:cubicBezTo>
                    <a:pt x="391" y="14"/>
                    <a:pt x="351" y="0"/>
                    <a:pt x="3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2"/>
            <p:cNvSpPr/>
            <p:nvPr/>
          </p:nvSpPr>
          <p:spPr>
            <a:xfrm>
              <a:off x="3702825" y="1758200"/>
              <a:ext cx="50050" cy="49400"/>
            </a:xfrm>
            <a:custGeom>
              <a:rect b="b" l="l" r="r" t="t"/>
              <a:pathLst>
                <a:path extrusionOk="0" h="1976" w="2002">
                  <a:moveTo>
                    <a:pt x="1422" y="1"/>
                  </a:moveTo>
                  <a:cubicBezTo>
                    <a:pt x="1403" y="1"/>
                    <a:pt x="1385" y="3"/>
                    <a:pt x="1368" y="7"/>
                  </a:cubicBezTo>
                  <a:lnTo>
                    <a:pt x="234" y="274"/>
                  </a:lnTo>
                  <a:cubicBezTo>
                    <a:pt x="67" y="307"/>
                    <a:pt x="0" y="441"/>
                    <a:pt x="33" y="608"/>
                  </a:cubicBezTo>
                  <a:lnTo>
                    <a:pt x="334" y="1975"/>
                  </a:lnTo>
                  <a:lnTo>
                    <a:pt x="2002" y="1608"/>
                  </a:lnTo>
                  <a:lnTo>
                    <a:pt x="1701" y="207"/>
                  </a:lnTo>
                  <a:cubicBezTo>
                    <a:pt x="1672" y="91"/>
                    <a:pt x="1543" y="1"/>
                    <a:pt x="1422"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2"/>
            <p:cNvSpPr/>
            <p:nvPr/>
          </p:nvSpPr>
          <p:spPr>
            <a:xfrm>
              <a:off x="3782050" y="1740700"/>
              <a:ext cx="50050" cy="49375"/>
            </a:xfrm>
            <a:custGeom>
              <a:rect b="b" l="l" r="r" t="t"/>
              <a:pathLst>
                <a:path extrusionOk="0" h="1975" w="2002">
                  <a:moveTo>
                    <a:pt x="1422" y="0"/>
                  </a:moveTo>
                  <a:cubicBezTo>
                    <a:pt x="1403" y="0"/>
                    <a:pt x="1385" y="2"/>
                    <a:pt x="1368" y="7"/>
                  </a:cubicBezTo>
                  <a:lnTo>
                    <a:pt x="234" y="240"/>
                  </a:lnTo>
                  <a:cubicBezTo>
                    <a:pt x="100" y="307"/>
                    <a:pt x="0" y="407"/>
                    <a:pt x="33" y="574"/>
                  </a:cubicBezTo>
                  <a:lnTo>
                    <a:pt x="367" y="1975"/>
                  </a:lnTo>
                  <a:lnTo>
                    <a:pt x="2001" y="1608"/>
                  </a:lnTo>
                  <a:lnTo>
                    <a:pt x="1701" y="207"/>
                  </a:lnTo>
                  <a:cubicBezTo>
                    <a:pt x="1672" y="91"/>
                    <a:pt x="1543" y="0"/>
                    <a:pt x="1422"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2"/>
            <p:cNvSpPr/>
            <p:nvPr/>
          </p:nvSpPr>
          <p:spPr>
            <a:xfrm>
              <a:off x="3861250" y="1722350"/>
              <a:ext cx="50900" cy="50225"/>
            </a:xfrm>
            <a:custGeom>
              <a:rect b="b" l="l" r="r" t="t"/>
              <a:pathLst>
                <a:path extrusionOk="0" h="2009" w="2036">
                  <a:moveTo>
                    <a:pt x="1453" y="0"/>
                  </a:moveTo>
                  <a:cubicBezTo>
                    <a:pt x="1436" y="0"/>
                    <a:pt x="1419" y="3"/>
                    <a:pt x="1402" y="7"/>
                  </a:cubicBezTo>
                  <a:lnTo>
                    <a:pt x="268" y="274"/>
                  </a:lnTo>
                  <a:cubicBezTo>
                    <a:pt x="101" y="307"/>
                    <a:pt x="1" y="440"/>
                    <a:pt x="34" y="607"/>
                  </a:cubicBezTo>
                  <a:lnTo>
                    <a:pt x="368" y="2008"/>
                  </a:lnTo>
                  <a:lnTo>
                    <a:pt x="2036" y="1608"/>
                  </a:lnTo>
                  <a:lnTo>
                    <a:pt x="1702" y="240"/>
                  </a:lnTo>
                  <a:cubicBezTo>
                    <a:pt x="1673" y="95"/>
                    <a:pt x="1568" y="0"/>
                    <a:pt x="1453"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2"/>
            <p:cNvSpPr/>
            <p:nvPr/>
          </p:nvSpPr>
          <p:spPr>
            <a:xfrm>
              <a:off x="3942150" y="1704825"/>
              <a:ext cx="50075" cy="49400"/>
            </a:xfrm>
            <a:custGeom>
              <a:rect b="b" l="l" r="r" t="t"/>
              <a:pathLst>
                <a:path extrusionOk="0" h="1976" w="2003">
                  <a:moveTo>
                    <a:pt x="1399" y="1"/>
                  </a:moveTo>
                  <a:cubicBezTo>
                    <a:pt x="1378" y="1"/>
                    <a:pt x="1357" y="3"/>
                    <a:pt x="1335" y="7"/>
                  </a:cubicBezTo>
                  <a:lnTo>
                    <a:pt x="201" y="241"/>
                  </a:lnTo>
                  <a:cubicBezTo>
                    <a:pt x="67" y="274"/>
                    <a:pt x="1" y="441"/>
                    <a:pt x="1" y="574"/>
                  </a:cubicBezTo>
                  <a:lnTo>
                    <a:pt x="334" y="1975"/>
                  </a:lnTo>
                  <a:lnTo>
                    <a:pt x="2002" y="1575"/>
                  </a:lnTo>
                  <a:lnTo>
                    <a:pt x="1668" y="207"/>
                  </a:lnTo>
                  <a:cubicBezTo>
                    <a:pt x="1640" y="92"/>
                    <a:pt x="1535" y="1"/>
                    <a:pt x="1399"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2"/>
            <p:cNvSpPr/>
            <p:nvPr/>
          </p:nvSpPr>
          <p:spPr>
            <a:xfrm>
              <a:off x="4021375" y="1686500"/>
              <a:ext cx="50050" cy="50200"/>
            </a:xfrm>
            <a:custGeom>
              <a:rect b="b" l="l" r="r" t="t"/>
              <a:pathLst>
                <a:path extrusionOk="0" h="2008" w="2002">
                  <a:moveTo>
                    <a:pt x="1431" y="0"/>
                  </a:moveTo>
                  <a:cubicBezTo>
                    <a:pt x="1411" y="0"/>
                    <a:pt x="1390" y="2"/>
                    <a:pt x="1368" y="6"/>
                  </a:cubicBezTo>
                  <a:lnTo>
                    <a:pt x="234" y="273"/>
                  </a:lnTo>
                  <a:cubicBezTo>
                    <a:pt x="101" y="307"/>
                    <a:pt x="1" y="440"/>
                    <a:pt x="34" y="607"/>
                  </a:cubicBezTo>
                  <a:lnTo>
                    <a:pt x="334" y="2008"/>
                  </a:lnTo>
                  <a:lnTo>
                    <a:pt x="2002" y="1608"/>
                  </a:lnTo>
                  <a:lnTo>
                    <a:pt x="1702" y="240"/>
                  </a:lnTo>
                  <a:cubicBezTo>
                    <a:pt x="1673" y="95"/>
                    <a:pt x="1568" y="0"/>
                    <a:pt x="1431"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2"/>
            <p:cNvSpPr/>
            <p:nvPr/>
          </p:nvSpPr>
          <p:spPr>
            <a:xfrm>
              <a:off x="4101425" y="1668975"/>
              <a:ext cx="50075" cy="49400"/>
            </a:xfrm>
            <a:custGeom>
              <a:rect b="b" l="l" r="r" t="t"/>
              <a:pathLst>
                <a:path extrusionOk="0" h="1976" w="2003">
                  <a:moveTo>
                    <a:pt x="1399" y="1"/>
                  </a:moveTo>
                  <a:cubicBezTo>
                    <a:pt x="1378" y="1"/>
                    <a:pt x="1357" y="3"/>
                    <a:pt x="1335" y="7"/>
                  </a:cubicBezTo>
                  <a:lnTo>
                    <a:pt x="234" y="274"/>
                  </a:lnTo>
                  <a:cubicBezTo>
                    <a:pt x="101" y="307"/>
                    <a:pt x="1" y="441"/>
                    <a:pt x="34" y="574"/>
                  </a:cubicBezTo>
                  <a:lnTo>
                    <a:pt x="334" y="1975"/>
                  </a:lnTo>
                  <a:lnTo>
                    <a:pt x="2002" y="1608"/>
                  </a:lnTo>
                  <a:lnTo>
                    <a:pt x="1669" y="207"/>
                  </a:lnTo>
                  <a:cubicBezTo>
                    <a:pt x="1640" y="91"/>
                    <a:pt x="1535" y="1"/>
                    <a:pt x="1399"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2"/>
            <p:cNvSpPr/>
            <p:nvPr/>
          </p:nvSpPr>
          <p:spPr>
            <a:xfrm>
              <a:off x="4221525" y="2206200"/>
              <a:ext cx="50050" cy="49425"/>
            </a:xfrm>
            <a:custGeom>
              <a:rect b="b" l="l" r="r" t="t"/>
              <a:pathLst>
                <a:path extrusionOk="0" h="1977" w="2002">
                  <a:moveTo>
                    <a:pt x="1668" y="0"/>
                  </a:moveTo>
                  <a:lnTo>
                    <a:pt x="0" y="367"/>
                  </a:lnTo>
                  <a:lnTo>
                    <a:pt x="300" y="1768"/>
                  </a:lnTo>
                  <a:cubicBezTo>
                    <a:pt x="328" y="1907"/>
                    <a:pt x="449" y="1976"/>
                    <a:pt x="565" y="1976"/>
                  </a:cubicBezTo>
                  <a:cubicBezTo>
                    <a:pt x="589" y="1976"/>
                    <a:pt x="612" y="1974"/>
                    <a:pt x="634" y="1968"/>
                  </a:cubicBezTo>
                  <a:lnTo>
                    <a:pt x="1768" y="1735"/>
                  </a:lnTo>
                  <a:cubicBezTo>
                    <a:pt x="1902" y="1701"/>
                    <a:pt x="2002" y="1534"/>
                    <a:pt x="1968" y="1401"/>
                  </a:cubicBezTo>
                  <a:lnTo>
                    <a:pt x="1668"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2"/>
            <p:cNvSpPr/>
            <p:nvPr/>
          </p:nvSpPr>
          <p:spPr>
            <a:xfrm>
              <a:off x="4141450" y="2224525"/>
              <a:ext cx="50075" cy="49400"/>
            </a:xfrm>
            <a:custGeom>
              <a:rect b="b" l="l" r="r" t="t"/>
              <a:pathLst>
                <a:path extrusionOk="0" h="1976" w="2003">
                  <a:moveTo>
                    <a:pt x="1669" y="1"/>
                  </a:moveTo>
                  <a:lnTo>
                    <a:pt x="1" y="368"/>
                  </a:lnTo>
                  <a:lnTo>
                    <a:pt x="301" y="1769"/>
                  </a:lnTo>
                  <a:cubicBezTo>
                    <a:pt x="330" y="1885"/>
                    <a:pt x="460" y="1975"/>
                    <a:pt x="581" y="1975"/>
                  </a:cubicBezTo>
                  <a:cubicBezTo>
                    <a:pt x="599" y="1975"/>
                    <a:pt x="617" y="1973"/>
                    <a:pt x="635" y="1969"/>
                  </a:cubicBezTo>
                  <a:lnTo>
                    <a:pt x="1769" y="1702"/>
                  </a:lnTo>
                  <a:cubicBezTo>
                    <a:pt x="1902" y="1669"/>
                    <a:pt x="2002" y="1535"/>
                    <a:pt x="1969" y="1402"/>
                  </a:cubicBezTo>
                  <a:lnTo>
                    <a:pt x="1669"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2"/>
            <p:cNvSpPr/>
            <p:nvPr/>
          </p:nvSpPr>
          <p:spPr>
            <a:xfrm>
              <a:off x="4061400" y="2242050"/>
              <a:ext cx="50900" cy="49425"/>
            </a:xfrm>
            <a:custGeom>
              <a:rect b="b" l="l" r="r" t="t"/>
              <a:pathLst>
                <a:path extrusionOk="0" h="1977" w="2036">
                  <a:moveTo>
                    <a:pt x="1669" y="0"/>
                  </a:moveTo>
                  <a:lnTo>
                    <a:pt x="1" y="367"/>
                  </a:lnTo>
                  <a:lnTo>
                    <a:pt x="334" y="1768"/>
                  </a:lnTo>
                  <a:cubicBezTo>
                    <a:pt x="362" y="1907"/>
                    <a:pt x="459" y="1977"/>
                    <a:pt x="588" y="1977"/>
                  </a:cubicBezTo>
                  <a:cubicBezTo>
                    <a:pt x="613" y="1977"/>
                    <a:pt x="640" y="1974"/>
                    <a:pt x="668" y="1968"/>
                  </a:cubicBezTo>
                  <a:lnTo>
                    <a:pt x="1802" y="1735"/>
                  </a:lnTo>
                  <a:lnTo>
                    <a:pt x="1769" y="1735"/>
                  </a:lnTo>
                  <a:cubicBezTo>
                    <a:pt x="1935" y="1702"/>
                    <a:pt x="2035" y="1535"/>
                    <a:pt x="2002" y="1401"/>
                  </a:cubicBezTo>
                  <a:lnTo>
                    <a:pt x="1669"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2"/>
            <p:cNvSpPr/>
            <p:nvPr/>
          </p:nvSpPr>
          <p:spPr>
            <a:xfrm>
              <a:off x="3982175" y="2260400"/>
              <a:ext cx="50075" cy="49375"/>
            </a:xfrm>
            <a:custGeom>
              <a:rect b="b" l="l" r="r" t="t"/>
              <a:pathLst>
                <a:path extrusionOk="0" h="1975" w="2003">
                  <a:moveTo>
                    <a:pt x="1669" y="0"/>
                  </a:moveTo>
                  <a:lnTo>
                    <a:pt x="1" y="367"/>
                  </a:lnTo>
                  <a:lnTo>
                    <a:pt x="301" y="1768"/>
                  </a:lnTo>
                  <a:cubicBezTo>
                    <a:pt x="330" y="1884"/>
                    <a:pt x="434" y="1975"/>
                    <a:pt x="571" y="1975"/>
                  </a:cubicBezTo>
                  <a:cubicBezTo>
                    <a:pt x="591" y="1975"/>
                    <a:pt x="613" y="1973"/>
                    <a:pt x="635" y="1968"/>
                  </a:cubicBezTo>
                  <a:lnTo>
                    <a:pt x="1769" y="1701"/>
                  </a:lnTo>
                  <a:lnTo>
                    <a:pt x="1769" y="1735"/>
                  </a:lnTo>
                  <a:cubicBezTo>
                    <a:pt x="1902" y="1701"/>
                    <a:pt x="2002" y="1535"/>
                    <a:pt x="1969" y="1401"/>
                  </a:cubicBezTo>
                  <a:lnTo>
                    <a:pt x="1669"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2"/>
            <p:cNvSpPr/>
            <p:nvPr/>
          </p:nvSpPr>
          <p:spPr>
            <a:xfrm>
              <a:off x="3902125" y="2277900"/>
              <a:ext cx="50050" cy="49450"/>
            </a:xfrm>
            <a:custGeom>
              <a:rect b="b" l="l" r="r" t="t"/>
              <a:pathLst>
                <a:path extrusionOk="0" h="1978" w="2002">
                  <a:moveTo>
                    <a:pt x="1668" y="1"/>
                  </a:moveTo>
                  <a:lnTo>
                    <a:pt x="0" y="368"/>
                  </a:lnTo>
                  <a:lnTo>
                    <a:pt x="301" y="1769"/>
                  </a:lnTo>
                  <a:cubicBezTo>
                    <a:pt x="328" y="1908"/>
                    <a:pt x="426" y="1977"/>
                    <a:pt x="554" y="1977"/>
                  </a:cubicBezTo>
                  <a:cubicBezTo>
                    <a:pt x="580" y="1977"/>
                    <a:pt x="606" y="1974"/>
                    <a:pt x="634" y="1969"/>
                  </a:cubicBezTo>
                  <a:lnTo>
                    <a:pt x="1768" y="1735"/>
                  </a:lnTo>
                  <a:cubicBezTo>
                    <a:pt x="1902" y="1702"/>
                    <a:pt x="2002" y="1535"/>
                    <a:pt x="1969" y="1402"/>
                  </a:cubicBezTo>
                  <a:lnTo>
                    <a:pt x="1668"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2"/>
            <p:cNvSpPr/>
            <p:nvPr/>
          </p:nvSpPr>
          <p:spPr>
            <a:xfrm>
              <a:off x="3822075" y="2296250"/>
              <a:ext cx="50050" cy="49400"/>
            </a:xfrm>
            <a:custGeom>
              <a:rect b="b" l="l" r="r" t="t"/>
              <a:pathLst>
                <a:path extrusionOk="0" h="1976" w="2002">
                  <a:moveTo>
                    <a:pt x="1668" y="1"/>
                  </a:moveTo>
                  <a:lnTo>
                    <a:pt x="0" y="368"/>
                  </a:lnTo>
                  <a:lnTo>
                    <a:pt x="300" y="1769"/>
                  </a:lnTo>
                  <a:cubicBezTo>
                    <a:pt x="329" y="1884"/>
                    <a:pt x="459" y="1975"/>
                    <a:pt x="580" y="1975"/>
                  </a:cubicBezTo>
                  <a:cubicBezTo>
                    <a:pt x="598" y="1975"/>
                    <a:pt x="616" y="1973"/>
                    <a:pt x="634" y="1969"/>
                  </a:cubicBezTo>
                  <a:lnTo>
                    <a:pt x="1768" y="1702"/>
                  </a:lnTo>
                  <a:cubicBezTo>
                    <a:pt x="1935" y="1668"/>
                    <a:pt x="2002" y="1535"/>
                    <a:pt x="1968" y="1368"/>
                  </a:cubicBezTo>
                  <a:lnTo>
                    <a:pt x="1668"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2"/>
            <p:cNvSpPr/>
            <p:nvPr/>
          </p:nvSpPr>
          <p:spPr>
            <a:xfrm>
              <a:off x="3702825" y="1758200"/>
              <a:ext cx="50050" cy="49400"/>
            </a:xfrm>
            <a:custGeom>
              <a:rect b="b" l="l" r="r" t="t"/>
              <a:pathLst>
                <a:path extrusionOk="0" h="1976" w="2002">
                  <a:moveTo>
                    <a:pt x="1422" y="1"/>
                  </a:moveTo>
                  <a:cubicBezTo>
                    <a:pt x="1403" y="1"/>
                    <a:pt x="1385" y="3"/>
                    <a:pt x="1368" y="7"/>
                  </a:cubicBezTo>
                  <a:lnTo>
                    <a:pt x="234" y="274"/>
                  </a:lnTo>
                  <a:cubicBezTo>
                    <a:pt x="67" y="307"/>
                    <a:pt x="0" y="441"/>
                    <a:pt x="33" y="608"/>
                  </a:cubicBezTo>
                  <a:lnTo>
                    <a:pt x="334" y="1975"/>
                  </a:lnTo>
                  <a:lnTo>
                    <a:pt x="2002" y="1608"/>
                  </a:lnTo>
                  <a:lnTo>
                    <a:pt x="1701" y="207"/>
                  </a:lnTo>
                  <a:cubicBezTo>
                    <a:pt x="1672" y="91"/>
                    <a:pt x="1543" y="1"/>
                    <a:pt x="14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2"/>
            <p:cNvSpPr/>
            <p:nvPr/>
          </p:nvSpPr>
          <p:spPr>
            <a:xfrm>
              <a:off x="3782050" y="1740700"/>
              <a:ext cx="50050" cy="49375"/>
            </a:xfrm>
            <a:custGeom>
              <a:rect b="b" l="l" r="r" t="t"/>
              <a:pathLst>
                <a:path extrusionOk="0" h="1975" w="2002">
                  <a:moveTo>
                    <a:pt x="1422" y="0"/>
                  </a:moveTo>
                  <a:cubicBezTo>
                    <a:pt x="1403" y="0"/>
                    <a:pt x="1385" y="2"/>
                    <a:pt x="1368" y="7"/>
                  </a:cubicBezTo>
                  <a:lnTo>
                    <a:pt x="234" y="240"/>
                  </a:lnTo>
                  <a:cubicBezTo>
                    <a:pt x="100" y="307"/>
                    <a:pt x="0" y="407"/>
                    <a:pt x="33" y="574"/>
                  </a:cubicBezTo>
                  <a:lnTo>
                    <a:pt x="367" y="1975"/>
                  </a:lnTo>
                  <a:lnTo>
                    <a:pt x="2001" y="1608"/>
                  </a:lnTo>
                  <a:lnTo>
                    <a:pt x="1701" y="207"/>
                  </a:lnTo>
                  <a:cubicBezTo>
                    <a:pt x="1672" y="91"/>
                    <a:pt x="1543" y="0"/>
                    <a:pt x="14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2"/>
            <p:cNvSpPr/>
            <p:nvPr/>
          </p:nvSpPr>
          <p:spPr>
            <a:xfrm>
              <a:off x="3861250" y="1722350"/>
              <a:ext cx="50900" cy="50225"/>
            </a:xfrm>
            <a:custGeom>
              <a:rect b="b" l="l" r="r" t="t"/>
              <a:pathLst>
                <a:path extrusionOk="0" h="2009" w="2036">
                  <a:moveTo>
                    <a:pt x="1453" y="0"/>
                  </a:moveTo>
                  <a:cubicBezTo>
                    <a:pt x="1436" y="0"/>
                    <a:pt x="1419" y="3"/>
                    <a:pt x="1402" y="7"/>
                  </a:cubicBezTo>
                  <a:lnTo>
                    <a:pt x="268" y="274"/>
                  </a:lnTo>
                  <a:cubicBezTo>
                    <a:pt x="101" y="307"/>
                    <a:pt x="1" y="440"/>
                    <a:pt x="34" y="607"/>
                  </a:cubicBezTo>
                  <a:lnTo>
                    <a:pt x="368" y="2008"/>
                  </a:lnTo>
                  <a:lnTo>
                    <a:pt x="2036" y="1608"/>
                  </a:lnTo>
                  <a:lnTo>
                    <a:pt x="1702" y="240"/>
                  </a:lnTo>
                  <a:cubicBezTo>
                    <a:pt x="1673" y="95"/>
                    <a:pt x="1568" y="0"/>
                    <a:pt x="14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2"/>
            <p:cNvSpPr/>
            <p:nvPr/>
          </p:nvSpPr>
          <p:spPr>
            <a:xfrm>
              <a:off x="3942150" y="1704825"/>
              <a:ext cx="50075" cy="49400"/>
            </a:xfrm>
            <a:custGeom>
              <a:rect b="b" l="l" r="r" t="t"/>
              <a:pathLst>
                <a:path extrusionOk="0" h="1976" w="2003">
                  <a:moveTo>
                    <a:pt x="1399" y="1"/>
                  </a:moveTo>
                  <a:cubicBezTo>
                    <a:pt x="1378" y="1"/>
                    <a:pt x="1357" y="3"/>
                    <a:pt x="1335" y="7"/>
                  </a:cubicBezTo>
                  <a:lnTo>
                    <a:pt x="201" y="241"/>
                  </a:lnTo>
                  <a:cubicBezTo>
                    <a:pt x="67" y="274"/>
                    <a:pt x="1" y="441"/>
                    <a:pt x="1" y="574"/>
                  </a:cubicBezTo>
                  <a:lnTo>
                    <a:pt x="334" y="1975"/>
                  </a:lnTo>
                  <a:lnTo>
                    <a:pt x="2002" y="1575"/>
                  </a:lnTo>
                  <a:lnTo>
                    <a:pt x="1668" y="207"/>
                  </a:lnTo>
                  <a:cubicBezTo>
                    <a:pt x="1640" y="92"/>
                    <a:pt x="1535" y="1"/>
                    <a:pt x="13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2"/>
            <p:cNvSpPr/>
            <p:nvPr/>
          </p:nvSpPr>
          <p:spPr>
            <a:xfrm>
              <a:off x="4021375" y="1686500"/>
              <a:ext cx="50050" cy="50200"/>
            </a:xfrm>
            <a:custGeom>
              <a:rect b="b" l="l" r="r" t="t"/>
              <a:pathLst>
                <a:path extrusionOk="0" h="2008" w="2002">
                  <a:moveTo>
                    <a:pt x="1431" y="0"/>
                  </a:moveTo>
                  <a:cubicBezTo>
                    <a:pt x="1411" y="0"/>
                    <a:pt x="1390" y="2"/>
                    <a:pt x="1368" y="6"/>
                  </a:cubicBezTo>
                  <a:lnTo>
                    <a:pt x="234" y="273"/>
                  </a:lnTo>
                  <a:cubicBezTo>
                    <a:pt x="101" y="307"/>
                    <a:pt x="1" y="440"/>
                    <a:pt x="34" y="607"/>
                  </a:cubicBezTo>
                  <a:lnTo>
                    <a:pt x="334" y="2008"/>
                  </a:lnTo>
                  <a:lnTo>
                    <a:pt x="2002" y="1608"/>
                  </a:lnTo>
                  <a:lnTo>
                    <a:pt x="1702" y="240"/>
                  </a:lnTo>
                  <a:cubicBezTo>
                    <a:pt x="1673" y="95"/>
                    <a:pt x="1568" y="0"/>
                    <a:pt x="14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2"/>
            <p:cNvSpPr/>
            <p:nvPr/>
          </p:nvSpPr>
          <p:spPr>
            <a:xfrm>
              <a:off x="4101425" y="1668975"/>
              <a:ext cx="50075" cy="49400"/>
            </a:xfrm>
            <a:custGeom>
              <a:rect b="b" l="l" r="r" t="t"/>
              <a:pathLst>
                <a:path extrusionOk="0" h="1976" w="2003">
                  <a:moveTo>
                    <a:pt x="1399" y="1"/>
                  </a:moveTo>
                  <a:cubicBezTo>
                    <a:pt x="1378" y="1"/>
                    <a:pt x="1357" y="3"/>
                    <a:pt x="1335" y="7"/>
                  </a:cubicBezTo>
                  <a:lnTo>
                    <a:pt x="234" y="274"/>
                  </a:lnTo>
                  <a:cubicBezTo>
                    <a:pt x="101" y="307"/>
                    <a:pt x="1" y="441"/>
                    <a:pt x="34" y="574"/>
                  </a:cubicBezTo>
                  <a:lnTo>
                    <a:pt x="334" y="1975"/>
                  </a:lnTo>
                  <a:lnTo>
                    <a:pt x="2002" y="1608"/>
                  </a:lnTo>
                  <a:lnTo>
                    <a:pt x="1669" y="207"/>
                  </a:lnTo>
                  <a:cubicBezTo>
                    <a:pt x="1640" y="91"/>
                    <a:pt x="1535" y="1"/>
                    <a:pt x="13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2"/>
            <p:cNvSpPr/>
            <p:nvPr/>
          </p:nvSpPr>
          <p:spPr>
            <a:xfrm>
              <a:off x="4221525" y="2206200"/>
              <a:ext cx="50050" cy="49425"/>
            </a:xfrm>
            <a:custGeom>
              <a:rect b="b" l="l" r="r" t="t"/>
              <a:pathLst>
                <a:path extrusionOk="0" h="1977" w="2002">
                  <a:moveTo>
                    <a:pt x="1668" y="0"/>
                  </a:moveTo>
                  <a:lnTo>
                    <a:pt x="0" y="367"/>
                  </a:lnTo>
                  <a:lnTo>
                    <a:pt x="300" y="1768"/>
                  </a:lnTo>
                  <a:cubicBezTo>
                    <a:pt x="328" y="1907"/>
                    <a:pt x="449" y="1976"/>
                    <a:pt x="565" y="1976"/>
                  </a:cubicBezTo>
                  <a:cubicBezTo>
                    <a:pt x="589" y="1976"/>
                    <a:pt x="612" y="1974"/>
                    <a:pt x="634" y="1968"/>
                  </a:cubicBezTo>
                  <a:lnTo>
                    <a:pt x="1768" y="1735"/>
                  </a:lnTo>
                  <a:cubicBezTo>
                    <a:pt x="1902" y="1701"/>
                    <a:pt x="2002" y="1534"/>
                    <a:pt x="1968" y="1401"/>
                  </a:cubicBezTo>
                  <a:lnTo>
                    <a:pt x="166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2"/>
            <p:cNvSpPr/>
            <p:nvPr/>
          </p:nvSpPr>
          <p:spPr>
            <a:xfrm>
              <a:off x="4141450" y="2224525"/>
              <a:ext cx="50075" cy="49400"/>
            </a:xfrm>
            <a:custGeom>
              <a:rect b="b" l="l" r="r" t="t"/>
              <a:pathLst>
                <a:path extrusionOk="0" h="1976" w="2003">
                  <a:moveTo>
                    <a:pt x="1669" y="1"/>
                  </a:moveTo>
                  <a:lnTo>
                    <a:pt x="1" y="368"/>
                  </a:lnTo>
                  <a:lnTo>
                    <a:pt x="301" y="1769"/>
                  </a:lnTo>
                  <a:cubicBezTo>
                    <a:pt x="330" y="1885"/>
                    <a:pt x="460" y="1975"/>
                    <a:pt x="581" y="1975"/>
                  </a:cubicBezTo>
                  <a:cubicBezTo>
                    <a:pt x="599" y="1975"/>
                    <a:pt x="617" y="1973"/>
                    <a:pt x="635" y="1969"/>
                  </a:cubicBezTo>
                  <a:lnTo>
                    <a:pt x="1769" y="1702"/>
                  </a:lnTo>
                  <a:cubicBezTo>
                    <a:pt x="1902" y="1669"/>
                    <a:pt x="2002" y="1535"/>
                    <a:pt x="1969" y="1402"/>
                  </a:cubicBezTo>
                  <a:lnTo>
                    <a:pt x="16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2"/>
            <p:cNvSpPr/>
            <p:nvPr/>
          </p:nvSpPr>
          <p:spPr>
            <a:xfrm>
              <a:off x="4061400" y="2242050"/>
              <a:ext cx="50900" cy="49425"/>
            </a:xfrm>
            <a:custGeom>
              <a:rect b="b" l="l" r="r" t="t"/>
              <a:pathLst>
                <a:path extrusionOk="0" h="1977" w="2036">
                  <a:moveTo>
                    <a:pt x="1669" y="0"/>
                  </a:moveTo>
                  <a:lnTo>
                    <a:pt x="1" y="367"/>
                  </a:lnTo>
                  <a:lnTo>
                    <a:pt x="334" y="1768"/>
                  </a:lnTo>
                  <a:cubicBezTo>
                    <a:pt x="362" y="1907"/>
                    <a:pt x="459" y="1977"/>
                    <a:pt x="588" y="1977"/>
                  </a:cubicBezTo>
                  <a:cubicBezTo>
                    <a:pt x="613" y="1977"/>
                    <a:pt x="640" y="1974"/>
                    <a:pt x="668" y="1968"/>
                  </a:cubicBezTo>
                  <a:lnTo>
                    <a:pt x="1802" y="1735"/>
                  </a:lnTo>
                  <a:lnTo>
                    <a:pt x="1769" y="1735"/>
                  </a:lnTo>
                  <a:cubicBezTo>
                    <a:pt x="1935" y="1702"/>
                    <a:pt x="2035" y="1535"/>
                    <a:pt x="2002" y="1401"/>
                  </a:cubicBezTo>
                  <a:lnTo>
                    <a:pt x="16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2"/>
            <p:cNvSpPr/>
            <p:nvPr/>
          </p:nvSpPr>
          <p:spPr>
            <a:xfrm>
              <a:off x="3982175" y="2260400"/>
              <a:ext cx="50075" cy="49375"/>
            </a:xfrm>
            <a:custGeom>
              <a:rect b="b" l="l" r="r" t="t"/>
              <a:pathLst>
                <a:path extrusionOk="0" h="1975" w="2003">
                  <a:moveTo>
                    <a:pt x="1669" y="0"/>
                  </a:moveTo>
                  <a:lnTo>
                    <a:pt x="1" y="367"/>
                  </a:lnTo>
                  <a:lnTo>
                    <a:pt x="301" y="1768"/>
                  </a:lnTo>
                  <a:cubicBezTo>
                    <a:pt x="330" y="1884"/>
                    <a:pt x="434" y="1975"/>
                    <a:pt x="571" y="1975"/>
                  </a:cubicBezTo>
                  <a:cubicBezTo>
                    <a:pt x="591" y="1975"/>
                    <a:pt x="613" y="1973"/>
                    <a:pt x="635" y="1968"/>
                  </a:cubicBezTo>
                  <a:lnTo>
                    <a:pt x="1769" y="1701"/>
                  </a:lnTo>
                  <a:lnTo>
                    <a:pt x="1769" y="1735"/>
                  </a:lnTo>
                  <a:cubicBezTo>
                    <a:pt x="1902" y="1701"/>
                    <a:pt x="2002" y="1535"/>
                    <a:pt x="1969" y="1401"/>
                  </a:cubicBezTo>
                  <a:lnTo>
                    <a:pt x="16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2"/>
            <p:cNvSpPr/>
            <p:nvPr/>
          </p:nvSpPr>
          <p:spPr>
            <a:xfrm>
              <a:off x="3902125" y="2277900"/>
              <a:ext cx="50050" cy="49450"/>
            </a:xfrm>
            <a:custGeom>
              <a:rect b="b" l="l" r="r" t="t"/>
              <a:pathLst>
                <a:path extrusionOk="0" h="1978" w="2002">
                  <a:moveTo>
                    <a:pt x="1668" y="1"/>
                  </a:moveTo>
                  <a:lnTo>
                    <a:pt x="0" y="368"/>
                  </a:lnTo>
                  <a:lnTo>
                    <a:pt x="301" y="1769"/>
                  </a:lnTo>
                  <a:cubicBezTo>
                    <a:pt x="328" y="1908"/>
                    <a:pt x="426" y="1977"/>
                    <a:pt x="554" y="1977"/>
                  </a:cubicBezTo>
                  <a:cubicBezTo>
                    <a:pt x="580" y="1977"/>
                    <a:pt x="606" y="1974"/>
                    <a:pt x="634" y="1969"/>
                  </a:cubicBezTo>
                  <a:lnTo>
                    <a:pt x="1768" y="1735"/>
                  </a:lnTo>
                  <a:cubicBezTo>
                    <a:pt x="1902" y="1702"/>
                    <a:pt x="2002" y="1535"/>
                    <a:pt x="1969" y="1402"/>
                  </a:cubicBezTo>
                  <a:lnTo>
                    <a:pt x="16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2"/>
            <p:cNvSpPr/>
            <p:nvPr/>
          </p:nvSpPr>
          <p:spPr>
            <a:xfrm>
              <a:off x="3822075" y="2296250"/>
              <a:ext cx="50050" cy="49400"/>
            </a:xfrm>
            <a:custGeom>
              <a:rect b="b" l="l" r="r" t="t"/>
              <a:pathLst>
                <a:path extrusionOk="0" h="1976" w="2002">
                  <a:moveTo>
                    <a:pt x="1668" y="1"/>
                  </a:moveTo>
                  <a:lnTo>
                    <a:pt x="0" y="368"/>
                  </a:lnTo>
                  <a:lnTo>
                    <a:pt x="300" y="1769"/>
                  </a:lnTo>
                  <a:cubicBezTo>
                    <a:pt x="329" y="1884"/>
                    <a:pt x="459" y="1975"/>
                    <a:pt x="580" y="1975"/>
                  </a:cubicBezTo>
                  <a:cubicBezTo>
                    <a:pt x="598" y="1975"/>
                    <a:pt x="616" y="1973"/>
                    <a:pt x="634" y="1969"/>
                  </a:cubicBezTo>
                  <a:lnTo>
                    <a:pt x="1768" y="1702"/>
                  </a:lnTo>
                  <a:cubicBezTo>
                    <a:pt x="1935" y="1668"/>
                    <a:pt x="2002" y="1535"/>
                    <a:pt x="1968" y="1368"/>
                  </a:cubicBezTo>
                  <a:lnTo>
                    <a:pt x="16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2"/>
            <p:cNvSpPr/>
            <p:nvPr/>
          </p:nvSpPr>
          <p:spPr>
            <a:xfrm>
              <a:off x="3644450" y="1682200"/>
              <a:ext cx="708850" cy="645200"/>
            </a:xfrm>
            <a:custGeom>
              <a:rect b="b" l="l" r="r" t="t"/>
              <a:pathLst>
                <a:path extrusionOk="0" h="25808" w="28354">
                  <a:moveTo>
                    <a:pt x="22672" y="1"/>
                  </a:moveTo>
                  <a:cubicBezTo>
                    <a:pt x="22555" y="1"/>
                    <a:pt x="22436" y="15"/>
                    <a:pt x="22316" y="45"/>
                  </a:cubicBezTo>
                  <a:lnTo>
                    <a:pt x="1301" y="4748"/>
                  </a:lnTo>
                  <a:cubicBezTo>
                    <a:pt x="500" y="4915"/>
                    <a:pt x="0" y="5716"/>
                    <a:pt x="167" y="6516"/>
                  </a:cubicBezTo>
                  <a:lnTo>
                    <a:pt x="4236" y="24663"/>
                  </a:lnTo>
                  <a:cubicBezTo>
                    <a:pt x="4378" y="25344"/>
                    <a:pt x="4979" y="25808"/>
                    <a:pt x="5648" y="25808"/>
                  </a:cubicBezTo>
                  <a:cubicBezTo>
                    <a:pt x="5765" y="25808"/>
                    <a:pt x="5885" y="25793"/>
                    <a:pt x="6004" y="25763"/>
                  </a:cubicBezTo>
                  <a:lnTo>
                    <a:pt x="27053" y="21060"/>
                  </a:lnTo>
                  <a:cubicBezTo>
                    <a:pt x="27853" y="20893"/>
                    <a:pt x="28354" y="20093"/>
                    <a:pt x="28154" y="19292"/>
                  </a:cubicBezTo>
                  <a:lnTo>
                    <a:pt x="24084" y="1146"/>
                  </a:lnTo>
                  <a:cubicBezTo>
                    <a:pt x="23942" y="465"/>
                    <a:pt x="23341" y="1"/>
                    <a:pt x="226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2"/>
            <p:cNvSpPr/>
            <p:nvPr/>
          </p:nvSpPr>
          <p:spPr>
            <a:xfrm>
              <a:off x="3644450" y="1789225"/>
              <a:ext cx="201000" cy="537875"/>
            </a:xfrm>
            <a:custGeom>
              <a:rect b="b" l="l" r="r" t="t"/>
              <a:pathLst>
                <a:path extrusionOk="0" h="21515" w="8040">
                  <a:moveTo>
                    <a:pt x="3336" y="0"/>
                  </a:moveTo>
                  <a:cubicBezTo>
                    <a:pt x="3316" y="4"/>
                    <a:pt x="3297" y="9"/>
                    <a:pt x="3278" y="14"/>
                  </a:cubicBezTo>
                  <a:lnTo>
                    <a:pt x="3278" y="14"/>
                  </a:lnTo>
                  <a:lnTo>
                    <a:pt x="3336" y="0"/>
                  </a:lnTo>
                  <a:close/>
                  <a:moveTo>
                    <a:pt x="8039" y="21015"/>
                  </a:moveTo>
                  <a:lnTo>
                    <a:pt x="7983" y="21028"/>
                  </a:lnTo>
                  <a:lnTo>
                    <a:pt x="7983" y="21028"/>
                  </a:lnTo>
                  <a:cubicBezTo>
                    <a:pt x="8001" y="21025"/>
                    <a:pt x="8020" y="21020"/>
                    <a:pt x="8039" y="21015"/>
                  </a:cubicBezTo>
                  <a:close/>
                  <a:moveTo>
                    <a:pt x="3278" y="14"/>
                  </a:moveTo>
                  <a:lnTo>
                    <a:pt x="1301" y="467"/>
                  </a:lnTo>
                  <a:cubicBezTo>
                    <a:pt x="500" y="634"/>
                    <a:pt x="0" y="1435"/>
                    <a:pt x="167" y="2235"/>
                  </a:cubicBezTo>
                  <a:lnTo>
                    <a:pt x="4236" y="20348"/>
                  </a:lnTo>
                  <a:cubicBezTo>
                    <a:pt x="4382" y="21045"/>
                    <a:pt x="5007" y="21514"/>
                    <a:pt x="5694" y="21514"/>
                  </a:cubicBezTo>
                  <a:cubicBezTo>
                    <a:pt x="5797" y="21514"/>
                    <a:pt x="5901" y="21504"/>
                    <a:pt x="6004" y="21482"/>
                  </a:cubicBezTo>
                  <a:lnTo>
                    <a:pt x="7983" y="21028"/>
                  </a:lnTo>
                  <a:lnTo>
                    <a:pt x="7983" y="21028"/>
                  </a:lnTo>
                  <a:cubicBezTo>
                    <a:pt x="7882" y="21049"/>
                    <a:pt x="7782" y="21060"/>
                    <a:pt x="7683" y="21060"/>
                  </a:cubicBezTo>
                  <a:cubicBezTo>
                    <a:pt x="7014" y="21060"/>
                    <a:pt x="6413" y="20596"/>
                    <a:pt x="6271" y="19915"/>
                  </a:cubicBezTo>
                  <a:lnTo>
                    <a:pt x="2202" y="1768"/>
                  </a:lnTo>
                  <a:cubicBezTo>
                    <a:pt x="2039" y="987"/>
                    <a:pt x="2511" y="206"/>
                    <a:pt x="3278" y="1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2"/>
            <p:cNvSpPr/>
            <p:nvPr/>
          </p:nvSpPr>
          <p:spPr>
            <a:xfrm>
              <a:off x="3872100" y="1907650"/>
              <a:ext cx="115100" cy="210175"/>
            </a:xfrm>
            <a:custGeom>
              <a:rect b="b" l="l" r="r" t="t"/>
              <a:pathLst>
                <a:path extrusionOk="0" h="8407" w="4604">
                  <a:moveTo>
                    <a:pt x="4170" y="0"/>
                  </a:moveTo>
                  <a:lnTo>
                    <a:pt x="2969" y="267"/>
                  </a:lnTo>
                  <a:lnTo>
                    <a:pt x="3470" y="6572"/>
                  </a:lnTo>
                  <a:lnTo>
                    <a:pt x="1201" y="667"/>
                  </a:lnTo>
                  <a:lnTo>
                    <a:pt x="1" y="934"/>
                  </a:lnTo>
                  <a:lnTo>
                    <a:pt x="3036" y="8406"/>
                  </a:lnTo>
                  <a:lnTo>
                    <a:pt x="4604" y="8073"/>
                  </a:lnTo>
                  <a:lnTo>
                    <a:pt x="41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2"/>
            <p:cNvSpPr/>
            <p:nvPr/>
          </p:nvSpPr>
          <p:spPr>
            <a:xfrm>
              <a:off x="4007200" y="1998300"/>
              <a:ext cx="67575" cy="103675"/>
            </a:xfrm>
            <a:custGeom>
              <a:rect b="b" l="l" r="r" t="t"/>
              <a:pathLst>
                <a:path extrusionOk="0" h="4147" w="2703">
                  <a:moveTo>
                    <a:pt x="1179" y="0"/>
                  </a:moveTo>
                  <a:cubicBezTo>
                    <a:pt x="1088" y="0"/>
                    <a:pt x="994" y="14"/>
                    <a:pt x="901" y="43"/>
                  </a:cubicBezTo>
                  <a:cubicBezTo>
                    <a:pt x="334" y="144"/>
                    <a:pt x="0" y="711"/>
                    <a:pt x="201" y="1244"/>
                  </a:cubicBezTo>
                  <a:lnTo>
                    <a:pt x="234" y="1444"/>
                  </a:lnTo>
                  <a:lnTo>
                    <a:pt x="801" y="1311"/>
                  </a:lnTo>
                  <a:lnTo>
                    <a:pt x="768" y="1078"/>
                  </a:lnTo>
                  <a:cubicBezTo>
                    <a:pt x="701" y="811"/>
                    <a:pt x="768" y="644"/>
                    <a:pt x="1001" y="577"/>
                  </a:cubicBezTo>
                  <a:cubicBezTo>
                    <a:pt x="1030" y="573"/>
                    <a:pt x="1058" y="571"/>
                    <a:pt x="1084" y="571"/>
                  </a:cubicBezTo>
                  <a:cubicBezTo>
                    <a:pt x="1274" y="571"/>
                    <a:pt x="1410" y="677"/>
                    <a:pt x="1468" y="911"/>
                  </a:cubicBezTo>
                  <a:cubicBezTo>
                    <a:pt x="1535" y="1311"/>
                    <a:pt x="1468" y="1711"/>
                    <a:pt x="1301" y="2078"/>
                  </a:cubicBezTo>
                  <a:lnTo>
                    <a:pt x="734" y="3646"/>
                  </a:lnTo>
                  <a:lnTo>
                    <a:pt x="834" y="4146"/>
                  </a:lnTo>
                  <a:lnTo>
                    <a:pt x="2702" y="3746"/>
                  </a:lnTo>
                  <a:lnTo>
                    <a:pt x="2569" y="3179"/>
                  </a:lnTo>
                  <a:lnTo>
                    <a:pt x="1435" y="3446"/>
                  </a:lnTo>
                  <a:lnTo>
                    <a:pt x="1835" y="2278"/>
                  </a:lnTo>
                  <a:cubicBezTo>
                    <a:pt x="2035" y="1811"/>
                    <a:pt x="2135" y="1278"/>
                    <a:pt x="2035" y="777"/>
                  </a:cubicBezTo>
                  <a:cubicBezTo>
                    <a:pt x="1980" y="309"/>
                    <a:pt x="1607" y="0"/>
                    <a:pt x="11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2"/>
            <p:cNvSpPr/>
            <p:nvPr/>
          </p:nvSpPr>
          <p:spPr>
            <a:xfrm>
              <a:off x="4084750" y="2071100"/>
              <a:ext cx="18375" cy="17525"/>
            </a:xfrm>
            <a:custGeom>
              <a:rect b="b" l="l" r="r" t="t"/>
              <a:pathLst>
                <a:path extrusionOk="0" h="701" w="735">
                  <a:moveTo>
                    <a:pt x="601" y="0"/>
                  </a:moveTo>
                  <a:lnTo>
                    <a:pt x="1" y="134"/>
                  </a:lnTo>
                  <a:lnTo>
                    <a:pt x="134" y="701"/>
                  </a:lnTo>
                  <a:lnTo>
                    <a:pt x="735" y="567"/>
                  </a:lnTo>
                  <a:lnTo>
                    <a:pt x="6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2"/>
            <p:cNvSpPr/>
            <p:nvPr/>
          </p:nvSpPr>
          <p:spPr>
            <a:xfrm>
              <a:off x="4097550" y="1977775"/>
              <a:ext cx="66650" cy="100350"/>
            </a:xfrm>
            <a:custGeom>
              <a:rect b="b" l="l" r="r" t="t"/>
              <a:pathLst>
                <a:path extrusionOk="0" h="4014" w="2666">
                  <a:moveTo>
                    <a:pt x="1112" y="596"/>
                  </a:moveTo>
                  <a:cubicBezTo>
                    <a:pt x="1272" y="596"/>
                    <a:pt x="1429" y="688"/>
                    <a:pt x="1457" y="898"/>
                  </a:cubicBezTo>
                  <a:lnTo>
                    <a:pt x="1924" y="2999"/>
                  </a:lnTo>
                  <a:cubicBezTo>
                    <a:pt x="2021" y="3290"/>
                    <a:pt x="1791" y="3468"/>
                    <a:pt x="1568" y="3468"/>
                  </a:cubicBezTo>
                  <a:cubicBezTo>
                    <a:pt x="1408" y="3468"/>
                    <a:pt x="1251" y="3376"/>
                    <a:pt x="1223" y="3166"/>
                  </a:cubicBezTo>
                  <a:lnTo>
                    <a:pt x="756" y="1065"/>
                  </a:lnTo>
                  <a:cubicBezTo>
                    <a:pt x="659" y="774"/>
                    <a:pt x="889" y="596"/>
                    <a:pt x="1112" y="596"/>
                  </a:cubicBezTo>
                  <a:close/>
                  <a:moveTo>
                    <a:pt x="1120" y="1"/>
                  </a:moveTo>
                  <a:cubicBezTo>
                    <a:pt x="566" y="1"/>
                    <a:pt x="1" y="448"/>
                    <a:pt x="156" y="1165"/>
                  </a:cubicBezTo>
                  <a:lnTo>
                    <a:pt x="623" y="3300"/>
                  </a:lnTo>
                  <a:lnTo>
                    <a:pt x="623" y="3266"/>
                  </a:lnTo>
                  <a:cubicBezTo>
                    <a:pt x="749" y="3783"/>
                    <a:pt x="1149" y="4013"/>
                    <a:pt x="1550" y="4013"/>
                  </a:cubicBezTo>
                  <a:cubicBezTo>
                    <a:pt x="2107" y="4013"/>
                    <a:pt x="2665" y="3569"/>
                    <a:pt x="2491" y="2833"/>
                  </a:cubicBezTo>
                  <a:lnTo>
                    <a:pt x="2024" y="764"/>
                  </a:lnTo>
                  <a:cubicBezTo>
                    <a:pt x="1912" y="233"/>
                    <a:pt x="1519" y="1"/>
                    <a:pt x="1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2"/>
            <p:cNvSpPr/>
            <p:nvPr/>
          </p:nvSpPr>
          <p:spPr>
            <a:xfrm>
              <a:off x="3722000" y="2245375"/>
              <a:ext cx="50050" cy="49400"/>
            </a:xfrm>
            <a:custGeom>
              <a:rect b="b" l="l" r="r" t="t"/>
              <a:pathLst>
                <a:path extrusionOk="0" h="1976" w="2002">
                  <a:moveTo>
                    <a:pt x="1635" y="1"/>
                  </a:moveTo>
                  <a:lnTo>
                    <a:pt x="234" y="301"/>
                  </a:lnTo>
                  <a:cubicBezTo>
                    <a:pt x="100" y="334"/>
                    <a:pt x="0" y="501"/>
                    <a:pt x="34" y="635"/>
                  </a:cubicBezTo>
                  <a:lnTo>
                    <a:pt x="301" y="1769"/>
                  </a:lnTo>
                  <a:cubicBezTo>
                    <a:pt x="330" y="1885"/>
                    <a:pt x="434" y="1975"/>
                    <a:pt x="570" y="1975"/>
                  </a:cubicBezTo>
                  <a:cubicBezTo>
                    <a:pt x="591" y="1975"/>
                    <a:pt x="612" y="1973"/>
                    <a:pt x="634" y="1969"/>
                  </a:cubicBezTo>
                  <a:lnTo>
                    <a:pt x="2002" y="1669"/>
                  </a:lnTo>
                  <a:lnTo>
                    <a:pt x="1635"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2"/>
            <p:cNvSpPr/>
            <p:nvPr/>
          </p:nvSpPr>
          <p:spPr>
            <a:xfrm>
              <a:off x="3704475" y="2165325"/>
              <a:ext cx="50075" cy="49425"/>
            </a:xfrm>
            <a:custGeom>
              <a:rect b="b" l="l" r="r" t="t"/>
              <a:pathLst>
                <a:path extrusionOk="0" h="1977" w="2003">
                  <a:moveTo>
                    <a:pt x="1635" y="1"/>
                  </a:moveTo>
                  <a:lnTo>
                    <a:pt x="234" y="301"/>
                  </a:lnTo>
                  <a:cubicBezTo>
                    <a:pt x="101" y="334"/>
                    <a:pt x="1" y="501"/>
                    <a:pt x="34" y="634"/>
                  </a:cubicBezTo>
                  <a:lnTo>
                    <a:pt x="268" y="1768"/>
                  </a:lnTo>
                  <a:cubicBezTo>
                    <a:pt x="295" y="1907"/>
                    <a:pt x="416" y="1977"/>
                    <a:pt x="533" y="1977"/>
                  </a:cubicBezTo>
                  <a:cubicBezTo>
                    <a:pt x="556" y="1977"/>
                    <a:pt x="579" y="1974"/>
                    <a:pt x="601" y="1969"/>
                  </a:cubicBezTo>
                  <a:lnTo>
                    <a:pt x="2002" y="1668"/>
                  </a:lnTo>
                  <a:lnTo>
                    <a:pt x="1635"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2"/>
            <p:cNvSpPr/>
            <p:nvPr/>
          </p:nvSpPr>
          <p:spPr>
            <a:xfrm>
              <a:off x="3686125" y="2085275"/>
              <a:ext cx="50900" cy="50050"/>
            </a:xfrm>
            <a:custGeom>
              <a:rect b="b" l="l" r="r" t="t"/>
              <a:pathLst>
                <a:path extrusionOk="0" h="2002" w="2036">
                  <a:moveTo>
                    <a:pt x="1635" y="0"/>
                  </a:moveTo>
                  <a:lnTo>
                    <a:pt x="268" y="334"/>
                  </a:lnTo>
                  <a:cubicBezTo>
                    <a:pt x="101" y="367"/>
                    <a:pt x="1" y="501"/>
                    <a:pt x="34" y="634"/>
                  </a:cubicBezTo>
                  <a:lnTo>
                    <a:pt x="301" y="1768"/>
                  </a:lnTo>
                  <a:cubicBezTo>
                    <a:pt x="335" y="1935"/>
                    <a:pt x="468" y="2002"/>
                    <a:pt x="635" y="2002"/>
                  </a:cubicBezTo>
                  <a:lnTo>
                    <a:pt x="2036" y="1668"/>
                  </a:lnTo>
                  <a:lnTo>
                    <a:pt x="1635"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2"/>
            <p:cNvSpPr/>
            <p:nvPr/>
          </p:nvSpPr>
          <p:spPr>
            <a:xfrm>
              <a:off x="3668625" y="2006050"/>
              <a:ext cx="50050" cy="49225"/>
            </a:xfrm>
            <a:custGeom>
              <a:rect b="b" l="l" r="r" t="t"/>
              <a:pathLst>
                <a:path extrusionOk="0" h="1969" w="2002">
                  <a:moveTo>
                    <a:pt x="1602" y="0"/>
                  </a:moveTo>
                  <a:lnTo>
                    <a:pt x="267" y="301"/>
                  </a:lnTo>
                  <a:cubicBezTo>
                    <a:pt x="101" y="334"/>
                    <a:pt x="0" y="467"/>
                    <a:pt x="34" y="634"/>
                  </a:cubicBezTo>
                  <a:lnTo>
                    <a:pt x="301" y="1768"/>
                  </a:lnTo>
                  <a:cubicBezTo>
                    <a:pt x="334" y="1902"/>
                    <a:pt x="467" y="1968"/>
                    <a:pt x="601" y="1968"/>
                  </a:cubicBezTo>
                  <a:lnTo>
                    <a:pt x="2002" y="1668"/>
                  </a:lnTo>
                  <a:lnTo>
                    <a:pt x="1602"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2"/>
            <p:cNvSpPr/>
            <p:nvPr/>
          </p:nvSpPr>
          <p:spPr>
            <a:xfrm>
              <a:off x="3650275" y="1925975"/>
              <a:ext cx="50900" cy="49450"/>
            </a:xfrm>
            <a:custGeom>
              <a:rect b="b" l="l" r="r" t="t"/>
              <a:pathLst>
                <a:path extrusionOk="0" h="1978" w="2036">
                  <a:moveTo>
                    <a:pt x="1668" y="1"/>
                  </a:moveTo>
                  <a:lnTo>
                    <a:pt x="267" y="301"/>
                  </a:lnTo>
                  <a:cubicBezTo>
                    <a:pt x="101" y="335"/>
                    <a:pt x="1" y="501"/>
                    <a:pt x="34" y="635"/>
                  </a:cubicBezTo>
                  <a:lnTo>
                    <a:pt x="301" y="1769"/>
                  </a:lnTo>
                  <a:cubicBezTo>
                    <a:pt x="329" y="1908"/>
                    <a:pt x="449" y="1977"/>
                    <a:pt x="566" y="1977"/>
                  </a:cubicBezTo>
                  <a:cubicBezTo>
                    <a:pt x="589" y="1977"/>
                    <a:pt x="612" y="1975"/>
                    <a:pt x="634" y="1969"/>
                  </a:cubicBezTo>
                  <a:lnTo>
                    <a:pt x="2035" y="1669"/>
                  </a:lnTo>
                  <a:lnTo>
                    <a:pt x="1668"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2"/>
            <p:cNvSpPr/>
            <p:nvPr/>
          </p:nvSpPr>
          <p:spPr>
            <a:xfrm>
              <a:off x="3632775" y="1845925"/>
              <a:ext cx="50050" cy="49400"/>
            </a:xfrm>
            <a:custGeom>
              <a:rect b="b" l="l" r="r" t="t"/>
              <a:pathLst>
                <a:path extrusionOk="0" h="1976" w="2002">
                  <a:moveTo>
                    <a:pt x="1635" y="1"/>
                  </a:moveTo>
                  <a:lnTo>
                    <a:pt x="234" y="301"/>
                  </a:lnTo>
                  <a:cubicBezTo>
                    <a:pt x="100" y="334"/>
                    <a:pt x="0" y="501"/>
                    <a:pt x="33" y="634"/>
                  </a:cubicBezTo>
                  <a:lnTo>
                    <a:pt x="300" y="1769"/>
                  </a:lnTo>
                  <a:cubicBezTo>
                    <a:pt x="329" y="1885"/>
                    <a:pt x="434" y="1975"/>
                    <a:pt x="548" y="1975"/>
                  </a:cubicBezTo>
                  <a:cubicBezTo>
                    <a:pt x="565" y="1975"/>
                    <a:pt x="583" y="1973"/>
                    <a:pt x="601" y="1969"/>
                  </a:cubicBezTo>
                  <a:lnTo>
                    <a:pt x="2002" y="1669"/>
                  </a:lnTo>
                  <a:lnTo>
                    <a:pt x="1635"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2"/>
            <p:cNvSpPr/>
            <p:nvPr/>
          </p:nvSpPr>
          <p:spPr>
            <a:xfrm>
              <a:off x="3722000" y="2245375"/>
              <a:ext cx="50050" cy="49400"/>
            </a:xfrm>
            <a:custGeom>
              <a:rect b="b" l="l" r="r" t="t"/>
              <a:pathLst>
                <a:path extrusionOk="0" h="1976" w="2002">
                  <a:moveTo>
                    <a:pt x="1635" y="1"/>
                  </a:moveTo>
                  <a:lnTo>
                    <a:pt x="234" y="301"/>
                  </a:lnTo>
                  <a:cubicBezTo>
                    <a:pt x="100" y="334"/>
                    <a:pt x="0" y="501"/>
                    <a:pt x="34" y="635"/>
                  </a:cubicBezTo>
                  <a:lnTo>
                    <a:pt x="301" y="1769"/>
                  </a:lnTo>
                  <a:cubicBezTo>
                    <a:pt x="330" y="1885"/>
                    <a:pt x="434" y="1975"/>
                    <a:pt x="570" y="1975"/>
                  </a:cubicBezTo>
                  <a:cubicBezTo>
                    <a:pt x="591" y="1975"/>
                    <a:pt x="612" y="1973"/>
                    <a:pt x="634" y="1969"/>
                  </a:cubicBezTo>
                  <a:lnTo>
                    <a:pt x="2002" y="1669"/>
                  </a:lnTo>
                  <a:lnTo>
                    <a:pt x="163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2"/>
            <p:cNvSpPr/>
            <p:nvPr/>
          </p:nvSpPr>
          <p:spPr>
            <a:xfrm>
              <a:off x="3704475" y="2165325"/>
              <a:ext cx="50075" cy="49425"/>
            </a:xfrm>
            <a:custGeom>
              <a:rect b="b" l="l" r="r" t="t"/>
              <a:pathLst>
                <a:path extrusionOk="0" h="1977" w="2003">
                  <a:moveTo>
                    <a:pt x="1635" y="1"/>
                  </a:moveTo>
                  <a:lnTo>
                    <a:pt x="234" y="301"/>
                  </a:lnTo>
                  <a:cubicBezTo>
                    <a:pt x="101" y="334"/>
                    <a:pt x="1" y="501"/>
                    <a:pt x="34" y="634"/>
                  </a:cubicBezTo>
                  <a:lnTo>
                    <a:pt x="268" y="1768"/>
                  </a:lnTo>
                  <a:cubicBezTo>
                    <a:pt x="295" y="1907"/>
                    <a:pt x="416" y="1977"/>
                    <a:pt x="533" y="1977"/>
                  </a:cubicBezTo>
                  <a:cubicBezTo>
                    <a:pt x="556" y="1977"/>
                    <a:pt x="579" y="1974"/>
                    <a:pt x="601" y="1969"/>
                  </a:cubicBezTo>
                  <a:lnTo>
                    <a:pt x="2002" y="1668"/>
                  </a:lnTo>
                  <a:lnTo>
                    <a:pt x="163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2"/>
            <p:cNvSpPr/>
            <p:nvPr/>
          </p:nvSpPr>
          <p:spPr>
            <a:xfrm>
              <a:off x="3686125" y="2085275"/>
              <a:ext cx="50900" cy="50050"/>
            </a:xfrm>
            <a:custGeom>
              <a:rect b="b" l="l" r="r" t="t"/>
              <a:pathLst>
                <a:path extrusionOk="0" h="2002" w="2036">
                  <a:moveTo>
                    <a:pt x="1635" y="0"/>
                  </a:moveTo>
                  <a:lnTo>
                    <a:pt x="268" y="334"/>
                  </a:lnTo>
                  <a:cubicBezTo>
                    <a:pt x="101" y="367"/>
                    <a:pt x="1" y="501"/>
                    <a:pt x="34" y="634"/>
                  </a:cubicBezTo>
                  <a:lnTo>
                    <a:pt x="301" y="1768"/>
                  </a:lnTo>
                  <a:cubicBezTo>
                    <a:pt x="335" y="1935"/>
                    <a:pt x="468" y="2002"/>
                    <a:pt x="635" y="2002"/>
                  </a:cubicBezTo>
                  <a:lnTo>
                    <a:pt x="2036" y="1668"/>
                  </a:lnTo>
                  <a:lnTo>
                    <a:pt x="163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2"/>
            <p:cNvSpPr/>
            <p:nvPr/>
          </p:nvSpPr>
          <p:spPr>
            <a:xfrm>
              <a:off x="3668625" y="2006050"/>
              <a:ext cx="50050" cy="49225"/>
            </a:xfrm>
            <a:custGeom>
              <a:rect b="b" l="l" r="r" t="t"/>
              <a:pathLst>
                <a:path extrusionOk="0" h="1969" w="2002">
                  <a:moveTo>
                    <a:pt x="1602" y="0"/>
                  </a:moveTo>
                  <a:lnTo>
                    <a:pt x="267" y="301"/>
                  </a:lnTo>
                  <a:cubicBezTo>
                    <a:pt x="101" y="334"/>
                    <a:pt x="0" y="467"/>
                    <a:pt x="34" y="634"/>
                  </a:cubicBezTo>
                  <a:lnTo>
                    <a:pt x="301" y="1768"/>
                  </a:lnTo>
                  <a:cubicBezTo>
                    <a:pt x="334" y="1902"/>
                    <a:pt x="467" y="1968"/>
                    <a:pt x="601" y="1968"/>
                  </a:cubicBezTo>
                  <a:lnTo>
                    <a:pt x="2002" y="1668"/>
                  </a:lnTo>
                  <a:lnTo>
                    <a:pt x="160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2"/>
            <p:cNvSpPr/>
            <p:nvPr/>
          </p:nvSpPr>
          <p:spPr>
            <a:xfrm>
              <a:off x="3650275" y="1925975"/>
              <a:ext cx="50900" cy="49450"/>
            </a:xfrm>
            <a:custGeom>
              <a:rect b="b" l="l" r="r" t="t"/>
              <a:pathLst>
                <a:path extrusionOk="0" h="1978" w="2036">
                  <a:moveTo>
                    <a:pt x="1668" y="1"/>
                  </a:moveTo>
                  <a:lnTo>
                    <a:pt x="267" y="301"/>
                  </a:lnTo>
                  <a:cubicBezTo>
                    <a:pt x="101" y="335"/>
                    <a:pt x="1" y="501"/>
                    <a:pt x="34" y="635"/>
                  </a:cubicBezTo>
                  <a:lnTo>
                    <a:pt x="301" y="1769"/>
                  </a:lnTo>
                  <a:cubicBezTo>
                    <a:pt x="329" y="1908"/>
                    <a:pt x="449" y="1977"/>
                    <a:pt x="566" y="1977"/>
                  </a:cubicBezTo>
                  <a:cubicBezTo>
                    <a:pt x="589" y="1977"/>
                    <a:pt x="612" y="1975"/>
                    <a:pt x="634" y="1969"/>
                  </a:cubicBezTo>
                  <a:lnTo>
                    <a:pt x="2035" y="1669"/>
                  </a:lnTo>
                  <a:lnTo>
                    <a:pt x="16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2"/>
            <p:cNvSpPr/>
            <p:nvPr/>
          </p:nvSpPr>
          <p:spPr>
            <a:xfrm>
              <a:off x="3632775" y="1845925"/>
              <a:ext cx="50050" cy="49400"/>
            </a:xfrm>
            <a:custGeom>
              <a:rect b="b" l="l" r="r" t="t"/>
              <a:pathLst>
                <a:path extrusionOk="0" h="1976" w="2002">
                  <a:moveTo>
                    <a:pt x="1635" y="1"/>
                  </a:moveTo>
                  <a:lnTo>
                    <a:pt x="234" y="301"/>
                  </a:lnTo>
                  <a:cubicBezTo>
                    <a:pt x="100" y="334"/>
                    <a:pt x="0" y="501"/>
                    <a:pt x="33" y="634"/>
                  </a:cubicBezTo>
                  <a:lnTo>
                    <a:pt x="300" y="1769"/>
                  </a:lnTo>
                  <a:cubicBezTo>
                    <a:pt x="329" y="1885"/>
                    <a:pt x="434" y="1975"/>
                    <a:pt x="548" y="1975"/>
                  </a:cubicBezTo>
                  <a:cubicBezTo>
                    <a:pt x="565" y="1975"/>
                    <a:pt x="583" y="1973"/>
                    <a:pt x="601" y="1969"/>
                  </a:cubicBezTo>
                  <a:lnTo>
                    <a:pt x="2002" y="1669"/>
                  </a:lnTo>
                  <a:lnTo>
                    <a:pt x="163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2"/>
            <p:cNvSpPr/>
            <p:nvPr/>
          </p:nvSpPr>
          <p:spPr>
            <a:xfrm>
              <a:off x="3317550" y="2450525"/>
              <a:ext cx="95925" cy="207675"/>
            </a:xfrm>
            <a:custGeom>
              <a:rect b="b" l="l" r="r" t="t"/>
              <a:pathLst>
                <a:path extrusionOk="0" h="8307" w="3837">
                  <a:moveTo>
                    <a:pt x="3002" y="1"/>
                  </a:moveTo>
                  <a:cubicBezTo>
                    <a:pt x="2969" y="3436"/>
                    <a:pt x="0" y="7306"/>
                    <a:pt x="0" y="7306"/>
                  </a:cubicBezTo>
                  <a:lnTo>
                    <a:pt x="867" y="8307"/>
                  </a:lnTo>
                  <a:cubicBezTo>
                    <a:pt x="2969" y="6906"/>
                    <a:pt x="3836" y="468"/>
                    <a:pt x="3836" y="468"/>
                  </a:cubicBezTo>
                  <a:lnTo>
                    <a:pt x="3002"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2"/>
            <p:cNvSpPr/>
            <p:nvPr/>
          </p:nvSpPr>
          <p:spPr>
            <a:xfrm>
              <a:off x="3631100" y="2438025"/>
              <a:ext cx="97600" cy="203500"/>
            </a:xfrm>
            <a:custGeom>
              <a:rect b="b" l="l" r="r" t="t"/>
              <a:pathLst>
                <a:path extrusionOk="0" h="8140" w="3904">
                  <a:moveTo>
                    <a:pt x="1034" y="0"/>
                  </a:moveTo>
                  <a:lnTo>
                    <a:pt x="0" y="534"/>
                  </a:lnTo>
                  <a:cubicBezTo>
                    <a:pt x="0" y="534"/>
                    <a:pt x="1935" y="6738"/>
                    <a:pt x="3203" y="8139"/>
                  </a:cubicBezTo>
                  <a:lnTo>
                    <a:pt x="3903" y="7172"/>
                  </a:lnTo>
                  <a:cubicBezTo>
                    <a:pt x="3903" y="7172"/>
                    <a:pt x="1535" y="3203"/>
                    <a:pt x="1034"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2"/>
            <p:cNvSpPr/>
            <p:nvPr/>
          </p:nvSpPr>
          <p:spPr>
            <a:xfrm>
              <a:off x="3188275" y="2294575"/>
              <a:ext cx="201850" cy="236025"/>
            </a:xfrm>
            <a:custGeom>
              <a:rect b="b" l="l" r="r" t="t"/>
              <a:pathLst>
                <a:path extrusionOk="0" h="9441" w="8074">
                  <a:moveTo>
                    <a:pt x="1" y="1"/>
                  </a:moveTo>
                  <a:cubicBezTo>
                    <a:pt x="134" y="1702"/>
                    <a:pt x="268" y="3437"/>
                    <a:pt x="401" y="5138"/>
                  </a:cubicBezTo>
                  <a:cubicBezTo>
                    <a:pt x="501" y="6606"/>
                    <a:pt x="601" y="8040"/>
                    <a:pt x="701" y="9441"/>
                  </a:cubicBezTo>
                  <a:cubicBezTo>
                    <a:pt x="5405" y="7907"/>
                    <a:pt x="8073" y="2436"/>
                    <a:pt x="8073" y="2436"/>
                  </a:cubicBezTo>
                  <a:lnTo>
                    <a:pt x="1" y="1"/>
                  </a:lnTo>
                  <a:close/>
                </a:path>
              </a:pathLst>
            </a:custGeom>
            <a:solidFill>
              <a:srgbClr val="000000">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2"/>
            <p:cNvSpPr/>
            <p:nvPr/>
          </p:nvSpPr>
          <p:spPr>
            <a:xfrm>
              <a:off x="3481000" y="2096950"/>
              <a:ext cx="357775" cy="243525"/>
            </a:xfrm>
            <a:custGeom>
              <a:rect b="b" l="l" r="r" t="t"/>
              <a:pathLst>
                <a:path extrusionOk="0" h="9741" w="14311">
                  <a:moveTo>
                    <a:pt x="11329" y="0"/>
                  </a:moveTo>
                  <a:cubicBezTo>
                    <a:pt x="10237" y="0"/>
                    <a:pt x="5404" y="4303"/>
                    <a:pt x="5404" y="4303"/>
                  </a:cubicBezTo>
                  <a:lnTo>
                    <a:pt x="0" y="6138"/>
                  </a:lnTo>
                  <a:lnTo>
                    <a:pt x="1134" y="9741"/>
                  </a:lnTo>
                  <a:lnTo>
                    <a:pt x="6672" y="7339"/>
                  </a:lnTo>
                  <a:cubicBezTo>
                    <a:pt x="6672" y="7339"/>
                    <a:pt x="7146" y="7532"/>
                    <a:pt x="7680" y="7532"/>
                  </a:cubicBezTo>
                  <a:cubicBezTo>
                    <a:pt x="7947" y="7532"/>
                    <a:pt x="8228" y="7483"/>
                    <a:pt x="8473" y="7339"/>
                  </a:cubicBezTo>
                  <a:cubicBezTo>
                    <a:pt x="9240" y="6872"/>
                    <a:pt x="14310" y="4804"/>
                    <a:pt x="13843" y="3770"/>
                  </a:cubicBezTo>
                  <a:cubicBezTo>
                    <a:pt x="13343" y="2736"/>
                    <a:pt x="12442" y="0"/>
                    <a:pt x="11342" y="0"/>
                  </a:cubicBezTo>
                  <a:cubicBezTo>
                    <a:pt x="11337" y="0"/>
                    <a:pt x="11333" y="0"/>
                    <a:pt x="11329" y="0"/>
                  </a:cubicBez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2"/>
            <p:cNvSpPr/>
            <p:nvPr/>
          </p:nvSpPr>
          <p:spPr>
            <a:xfrm>
              <a:off x="3018150" y="1838425"/>
              <a:ext cx="563775" cy="612300"/>
            </a:xfrm>
            <a:custGeom>
              <a:rect b="b" l="l" r="r" t="t"/>
              <a:pathLst>
                <a:path extrusionOk="0" h="24492" w="22551">
                  <a:moveTo>
                    <a:pt x="5038" y="0"/>
                  </a:moveTo>
                  <a:cubicBezTo>
                    <a:pt x="1" y="668"/>
                    <a:pt x="2603" y="19681"/>
                    <a:pt x="5872" y="23417"/>
                  </a:cubicBezTo>
                  <a:cubicBezTo>
                    <a:pt x="6542" y="24186"/>
                    <a:pt x="7643" y="24491"/>
                    <a:pt x="8971" y="24491"/>
                  </a:cubicBezTo>
                  <a:cubicBezTo>
                    <a:pt x="13060" y="24491"/>
                    <a:pt x="19299" y="21591"/>
                    <a:pt x="21716" y="20382"/>
                  </a:cubicBezTo>
                  <a:cubicBezTo>
                    <a:pt x="22283" y="20082"/>
                    <a:pt x="22550" y="19414"/>
                    <a:pt x="22350" y="18814"/>
                  </a:cubicBezTo>
                  <a:lnTo>
                    <a:pt x="21416" y="16012"/>
                  </a:lnTo>
                  <a:cubicBezTo>
                    <a:pt x="21249" y="15481"/>
                    <a:pt x="20754" y="15138"/>
                    <a:pt x="20206" y="15138"/>
                  </a:cubicBezTo>
                  <a:cubicBezTo>
                    <a:pt x="20099" y="15138"/>
                    <a:pt x="19990" y="15151"/>
                    <a:pt x="19882" y="15178"/>
                  </a:cubicBezTo>
                  <a:cubicBezTo>
                    <a:pt x="17766" y="15701"/>
                    <a:pt x="13337" y="16755"/>
                    <a:pt x="11132" y="16755"/>
                  </a:cubicBezTo>
                  <a:cubicBezTo>
                    <a:pt x="10522" y="16755"/>
                    <a:pt x="10082" y="16674"/>
                    <a:pt x="9908" y="16479"/>
                  </a:cubicBezTo>
                  <a:cubicBezTo>
                    <a:pt x="8907" y="15311"/>
                    <a:pt x="7606" y="9607"/>
                    <a:pt x="7840" y="5971"/>
                  </a:cubicBezTo>
                  <a:cubicBezTo>
                    <a:pt x="8073" y="2336"/>
                    <a:pt x="5038" y="1"/>
                    <a:pt x="5038" y="0"/>
                  </a:cubicBezTo>
                  <a:close/>
                </a:path>
              </a:pathLst>
            </a:custGeom>
            <a:solidFill>
              <a:srgbClr val="2E2B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2"/>
            <p:cNvSpPr/>
            <p:nvPr/>
          </p:nvSpPr>
          <p:spPr>
            <a:xfrm>
              <a:off x="3533525" y="2207850"/>
              <a:ext cx="82575" cy="119275"/>
            </a:xfrm>
            <a:custGeom>
              <a:rect b="b" l="l" r="r" t="t"/>
              <a:pathLst>
                <a:path extrusionOk="0" h="4771" w="3303">
                  <a:moveTo>
                    <a:pt x="1802" y="1"/>
                  </a:moveTo>
                  <a:lnTo>
                    <a:pt x="1" y="434"/>
                  </a:lnTo>
                  <a:lnTo>
                    <a:pt x="1735" y="4771"/>
                  </a:lnTo>
                  <a:lnTo>
                    <a:pt x="3303" y="3837"/>
                  </a:lnTo>
                  <a:lnTo>
                    <a:pt x="1802"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2"/>
            <p:cNvSpPr/>
            <p:nvPr/>
          </p:nvSpPr>
          <p:spPr>
            <a:xfrm>
              <a:off x="3533525" y="2207850"/>
              <a:ext cx="82575" cy="119275"/>
            </a:xfrm>
            <a:custGeom>
              <a:rect b="b" l="l" r="r" t="t"/>
              <a:pathLst>
                <a:path extrusionOk="0" h="4771" w="3303">
                  <a:moveTo>
                    <a:pt x="1802" y="1"/>
                  </a:moveTo>
                  <a:lnTo>
                    <a:pt x="1" y="434"/>
                  </a:lnTo>
                  <a:lnTo>
                    <a:pt x="1735" y="4771"/>
                  </a:lnTo>
                  <a:lnTo>
                    <a:pt x="3303" y="3837"/>
                  </a:lnTo>
                  <a:lnTo>
                    <a:pt x="1802" y="1"/>
                  </a:lnTo>
                  <a:close/>
                </a:path>
              </a:pathLst>
            </a:custGeom>
            <a:solidFill>
              <a:srgbClr val="211F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2"/>
            <p:cNvSpPr/>
            <p:nvPr/>
          </p:nvSpPr>
          <p:spPr>
            <a:xfrm>
              <a:off x="4153125" y="916925"/>
              <a:ext cx="1482750" cy="3086425"/>
            </a:xfrm>
            <a:custGeom>
              <a:rect b="b" l="l" r="r" t="t"/>
              <a:pathLst>
                <a:path extrusionOk="0" h="123457" w="59310">
                  <a:moveTo>
                    <a:pt x="1402" y="1"/>
                  </a:moveTo>
                  <a:cubicBezTo>
                    <a:pt x="601" y="1"/>
                    <a:pt x="1" y="668"/>
                    <a:pt x="34" y="1468"/>
                  </a:cubicBezTo>
                  <a:lnTo>
                    <a:pt x="34" y="121855"/>
                  </a:lnTo>
                  <a:cubicBezTo>
                    <a:pt x="34" y="122288"/>
                    <a:pt x="201" y="122689"/>
                    <a:pt x="501" y="123022"/>
                  </a:cubicBezTo>
                  <a:cubicBezTo>
                    <a:pt x="802" y="123289"/>
                    <a:pt x="1202" y="123456"/>
                    <a:pt x="1635" y="123456"/>
                  </a:cubicBezTo>
                  <a:lnTo>
                    <a:pt x="57509" y="123456"/>
                  </a:lnTo>
                  <a:cubicBezTo>
                    <a:pt x="57528" y="123456"/>
                    <a:pt x="57548" y="123457"/>
                    <a:pt x="57567" y="123457"/>
                  </a:cubicBezTo>
                  <a:cubicBezTo>
                    <a:pt x="58508" y="123457"/>
                    <a:pt x="59277" y="122669"/>
                    <a:pt x="59277" y="121721"/>
                  </a:cubicBezTo>
                  <a:lnTo>
                    <a:pt x="59277" y="1635"/>
                  </a:lnTo>
                  <a:cubicBezTo>
                    <a:pt x="59310" y="735"/>
                    <a:pt x="58609" y="1"/>
                    <a:pt x="57709" y="1"/>
                  </a:cubicBezTo>
                  <a:lnTo>
                    <a:pt x="42098" y="1"/>
                  </a:lnTo>
                  <a:cubicBezTo>
                    <a:pt x="41631" y="1"/>
                    <a:pt x="41230" y="268"/>
                    <a:pt x="41064" y="701"/>
                  </a:cubicBezTo>
                  <a:lnTo>
                    <a:pt x="40396" y="2336"/>
                  </a:lnTo>
                  <a:cubicBezTo>
                    <a:pt x="40230" y="2736"/>
                    <a:pt x="39829" y="3036"/>
                    <a:pt x="39396" y="3036"/>
                  </a:cubicBezTo>
                  <a:lnTo>
                    <a:pt x="19982" y="3036"/>
                  </a:lnTo>
                  <a:cubicBezTo>
                    <a:pt x="19515" y="3003"/>
                    <a:pt x="19115" y="2736"/>
                    <a:pt x="18948" y="2302"/>
                  </a:cubicBezTo>
                  <a:lnTo>
                    <a:pt x="18281" y="701"/>
                  </a:lnTo>
                  <a:cubicBezTo>
                    <a:pt x="18114" y="268"/>
                    <a:pt x="17714" y="1"/>
                    <a:pt x="17280"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2"/>
            <p:cNvSpPr/>
            <p:nvPr/>
          </p:nvSpPr>
          <p:spPr>
            <a:xfrm>
              <a:off x="4215675" y="916925"/>
              <a:ext cx="1482750" cy="3086425"/>
            </a:xfrm>
            <a:custGeom>
              <a:rect b="b" l="l" r="r" t="t"/>
              <a:pathLst>
                <a:path extrusionOk="0" h="123457" w="59310">
                  <a:moveTo>
                    <a:pt x="1402" y="1"/>
                  </a:moveTo>
                  <a:cubicBezTo>
                    <a:pt x="601" y="1"/>
                    <a:pt x="1" y="668"/>
                    <a:pt x="34" y="1468"/>
                  </a:cubicBezTo>
                  <a:lnTo>
                    <a:pt x="34" y="121855"/>
                  </a:lnTo>
                  <a:cubicBezTo>
                    <a:pt x="34" y="122288"/>
                    <a:pt x="201" y="122689"/>
                    <a:pt x="501" y="123022"/>
                  </a:cubicBezTo>
                  <a:cubicBezTo>
                    <a:pt x="801" y="123289"/>
                    <a:pt x="1202" y="123456"/>
                    <a:pt x="1635" y="123456"/>
                  </a:cubicBezTo>
                  <a:lnTo>
                    <a:pt x="57508" y="123456"/>
                  </a:lnTo>
                  <a:cubicBezTo>
                    <a:pt x="57528" y="123456"/>
                    <a:pt x="57547" y="123457"/>
                    <a:pt x="57567" y="123457"/>
                  </a:cubicBezTo>
                  <a:cubicBezTo>
                    <a:pt x="58508" y="123457"/>
                    <a:pt x="59276" y="122669"/>
                    <a:pt x="59276" y="121721"/>
                  </a:cubicBezTo>
                  <a:lnTo>
                    <a:pt x="59276" y="1635"/>
                  </a:lnTo>
                  <a:cubicBezTo>
                    <a:pt x="59310" y="735"/>
                    <a:pt x="58609" y="1"/>
                    <a:pt x="57709" y="1"/>
                  </a:cubicBezTo>
                  <a:lnTo>
                    <a:pt x="42097" y="1"/>
                  </a:lnTo>
                  <a:cubicBezTo>
                    <a:pt x="41630" y="1"/>
                    <a:pt x="41230" y="268"/>
                    <a:pt x="41063" y="701"/>
                  </a:cubicBezTo>
                  <a:lnTo>
                    <a:pt x="40396" y="2336"/>
                  </a:lnTo>
                  <a:cubicBezTo>
                    <a:pt x="40229" y="2736"/>
                    <a:pt x="39829" y="3036"/>
                    <a:pt x="39396" y="3036"/>
                  </a:cubicBezTo>
                  <a:lnTo>
                    <a:pt x="19982" y="3036"/>
                  </a:lnTo>
                  <a:cubicBezTo>
                    <a:pt x="19515" y="3003"/>
                    <a:pt x="19114" y="2736"/>
                    <a:pt x="18948" y="2302"/>
                  </a:cubicBezTo>
                  <a:lnTo>
                    <a:pt x="18280" y="701"/>
                  </a:lnTo>
                  <a:cubicBezTo>
                    <a:pt x="18114" y="268"/>
                    <a:pt x="17713" y="1"/>
                    <a:pt x="17280"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2"/>
            <p:cNvSpPr/>
            <p:nvPr/>
          </p:nvSpPr>
          <p:spPr>
            <a:xfrm>
              <a:off x="4215675" y="916925"/>
              <a:ext cx="1482750" cy="3086425"/>
            </a:xfrm>
            <a:custGeom>
              <a:rect b="b" l="l" r="r" t="t"/>
              <a:pathLst>
                <a:path extrusionOk="0" h="123457" w="59310">
                  <a:moveTo>
                    <a:pt x="1402" y="1"/>
                  </a:moveTo>
                  <a:cubicBezTo>
                    <a:pt x="601" y="1"/>
                    <a:pt x="1" y="668"/>
                    <a:pt x="34" y="1468"/>
                  </a:cubicBezTo>
                  <a:lnTo>
                    <a:pt x="34" y="121855"/>
                  </a:lnTo>
                  <a:cubicBezTo>
                    <a:pt x="34" y="122288"/>
                    <a:pt x="201" y="122689"/>
                    <a:pt x="501" y="123022"/>
                  </a:cubicBezTo>
                  <a:cubicBezTo>
                    <a:pt x="801" y="123289"/>
                    <a:pt x="1202" y="123456"/>
                    <a:pt x="1635" y="123456"/>
                  </a:cubicBezTo>
                  <a:lnTo>
                    <a:pt x="57508" y="123456"/>
                  </a:lnTo>
                  <a:cubicBezTo>
                    <a:pt x="57528" y="123456"/>
                    <a:pt x="57547" y="123457"/>
                    <a:pt x="57567" y="123457"/>
                  </a:cubicBezTo>
                  <a:cubicBezTo>
                    <a:pt x="58508" y="123457"/>
                    <a:pt x="59276" y="122669"/>
                    <a:pt x="59276" y="121721"/>
                  </a:cubicBezTo>
                  <a:lnTo>
                    <a:pt x="59276" y="1635"/>
                  </a:lnTo>
                  <a:cubicBezTo>
                    <a:pt x="59310" y="735"/>
                    <a:pt x="58609" y="1"/>
                    <a:pt x="57709" y="1"/>
                  </a:cubicBezTo>
                  <a:lnTo>
                    <a:pt x="42097" y="1"/>
                  </a:lnTo>
                  <a:cubicBezTo>
                    <a:pt x="41630" y="1"/>
                    <a:pt x="41230" y="268"/>
                    <a:pt x="41063" y="701"/>
                  </a:cubicBezTo>
                  <a:lnTo>
                    <a:pt x="40396" y="2336"/>
                  </a:lnTo>
                  <a:cubicBezTo>
                    <a:pt x="40229" y="2736"/>
                    <a:pt x="39829" y="3036"/>
                    <a:pt x="39396" y="3036"/>
                  </a:cubicBezTo>
                  <a:lnTo>
                    <a:pt x="19982" y="3036"/>
                  </a:lnTo>
                  <a:cubicBezTo>
                    <a:pt x="19515" y="3003"/>
                    <a:pt x="19114" y="2736"/>
                    <a:pt x="18948" y="2302"/>
                  </a:cubicBezTo>
                  <a:lnTo>
                    <a:pt x="18280" y="701"/>
                  </a:lnTo>
                  <a:cubicBezTo>
                    <a:pt x="18114" y="268"/>
                    <a:pt x="17713" y="1"/>
                    <a:pt x="17280" y="1"/>
                  </a:cubicBezTo>
                  <a:close/>
                </a:path>
              </a:pathLst>
            </a:custGeom>
            <a:solidFill>
              <a:srgbClr val="FFFFFF">
                <a:alpha val="25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2"/>
            <p:cNvSpPr/>
            <p:nvPr/>
          </p:nvSpPr>
          <p:spPr>
            <a:xfrm>
              <a:off x="4400825" y="1009500"/>
              <a:ext cx="20850" cy="27550"/>
            </a:xfrm>
            <a:custGeom>
              <a:rect b="b" l="l" r="r" t="t"/>
              <a:pathLst>
                <a:path extrusionOk="0" h="1102" w="834">
                  <a:moveTo>
                    <a:pt x="0" y="0"/>
                  </a:moveTo>
                  <a:lnTo>
                    <a:pt x="0" y="1101"/>
                  </a:lnTo>
                  <a:lnTo>
                    <a:pt x="834" y="1101"/>
                  </a:lnTo>
                  <a:lnTo>
                    <a:pt x="8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2"/>
            <p:cNvSpPr/>
            <p:nvPr/>
          </p:nvSpPr>
          <p:spPr>
            <a:xfrm>
              <a:off x="4366625" y="1001150"/>
              <a:ext cx="20875" cy="36725"/>
            </a:xfrm>
            <a:custGeom>
              <a:rect b="b" l="l" r="r" t="t"/>
              <a:pathLst>
                <a:path extrusionOk="0" h="1469" w="835">
                  <a:moveTo>
                    <a:pt x="0" y="1"/>
                  </a:moveTo>
                  <a:lnTo>
                    <a:pt x="0" y="1469"/>
                  </a:lnTo>
                  <a:lnTo>
                    <a:pt x="834" y="1469"/>
                  </a:lnTo>
                  <a:lnTo>
                    <a:pt x="8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2"/>
            <p:cNvSpPr/>
            <p:nvPr/>
          </p:nvSpPr>
          <p:spPr>
            <a:xfrm>
              <a:off x="4333275" y="991975"/>
              <a:ext cx="20875" cy="45900"/>
            </a:xfrm>
            <a:custGeom>
              <a:rect b="b" l="l" r="r" t="t"/>
              <a:pathLst>
                <a:path extrusionOk="0" h="1836" w="835">
                  <a:moveTo>
                    <a:pt x="0" y="1"/>
                  </a:moveTo>
                  <a:lnTo>
                    <a:pt x="0" y="1836"/>
                  </a:lnTo>
                  <a:lnTo>
                    <a:pt x="834" y="1836"/>
                  </a:lnTo>
                  <a:lnTo>
                    <a:pt x="8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2"/>
            <p:cNvSpPr/>
            <p:nvPr/>
          </p:nvSpPr>
          <p:spPr>
            <a:xfrm>
              <a:off x="4299900" y="982800"/>
              <a:ext cx="20875" cy="55075"/>
            </a:xfrm>
            <a:custGeom>
              <a:rect b="b" l="l" r="r" t="t"/>
              <a:pathLst>
                <a:path extrusionOk="0" h="2203" w="835">
                  <a:moveTo>
                    <a:pt x="1" y="1"/>
                  </a:moveTo>
                  <a:lnTo>
                    <a:pt x="1" y="2203"/>
                  </a:lnTo>
                  <a:lnTo>
                    <a:pt x="835" y="2203"/>
                  </a:lnTo>
                  <a:lnTo>
                    <a:pt x="8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2"/>
            <p:cNvSpPr/>
            <p:nvPr/>
          </p:nvSpPr>
          <p:spPr>
            <a:xfrm>
              <a:off x="5496600" y="1000325"/>
              <a:ext cx="11700" cy="27550"/>
            </a:xfrm>
            <a:custGeom>
              <a:rect b="b" l="l" r="r" t="t"/>
              <a:pathLst>
                <a:path extrusionOk="0" h="1102" w="468">
                  <a:moveTo>
                    <a:pt x="0" y="0"/>
                  </a:moveTo>
                  <a:lnTo>
                    <a:pt x="0" y="1101"/>
                  </a:lnTo>
                  <a:lnTo>
                    <a:pt x="467" y="1101"/>
                  </a:lnTo>
                  <a:lnTo>
                    <a:pt x="46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2"/>
            <p:cNvSpPr/>
            <p:nvPr/>
          </p:nvSpPr>
          <p:spPr>
            <a:xfrm>
              <a:off x="5517450" y="989475"/>
              <a:ext cx="96750" cy="48400"/>
            </a:xfrm>
            <a:custGeom>
              <a:rect b="b" l="l" r="r" t="t"/>
              <a:pathLst>
                <a:path extrusionOk="0" h="1936" w="3870">
                  <a:moveTo>
                    <a:pt x="0" y="1"/>
                  </a:moveTo>
                  <a:lnTo>
                    <a:pt x="0" y="1936"/>
                  </a:lnTo>
                  <a:lnTo>
                    <a:pt x="3870" y="1936"/>
                  </a:lnTo>
                  <a:lnTo>
                    <a:pt x="38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2"/>
            <p:cNvSpPr/>
            <p:nvPr/>
          </p:nvSpPr>
          <p:spPr>
            <a:xfrm>
              <a:off x="4434175" y="3205225"/>
              <a:ext cx="1045775" cy="105950"/>
            </a:xfrm>
            <a:custGeom>
              <a:rect b="b" l="l" r="r" t="t"/>
              <a:pathLst>
                <a:path extrusionOk="0" h="4238" w="41831">
                  <a:moveTo>
                    <a:pt x="2135" y="1"/>
                  </a:moveTo>
                  <a:cubicBezTo>
                    <a:pt x="968" y="1"/>
                    <a:pt x="0" y="935"/>
                    <a:pt x="0" y="2136"/>
                  </a:cubicBezTo>
                  <a:cubicBezTo>
                    <a:pt x="0" y="3303"/>
                    <a:pt x="968" y="4237"/>
                    <a:pt x="2135" y="4237"/>
                  </a:cubicBezTo>
                  <a:lnTo>
                    <a:pt x="39695" y="4237"/>
                  </a:lnTo>
                  <a:cubicBezTo>
                    <a:pt x="40896" y="4237"/>
                    <a:pt x="41830" y="3303"/>
                    <a:pt x="41830" y="2136"/>
                  </a:cubicBezTo>
                  <a:cubicBezTo>
                    <a:pt x="41830" y="935"/>
                    <a:pt x="40896" y="1"/>
                    <a:pt x="39695"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2"/>
            <p:cNvSpPr/>
            <p:nvPr/>
          </p:nvSpPr>
          <p:spPr>
            <a:xfrm>
              <a:off x="4434175" y="3205225"/>
              <a:ext cx="1045775" cy="105950"/>
            </a:xfrm>
            <a:custGeom>
              <a:rect b="b" l="l" r="r" t="t"/>
              <a:pathLst>
                <a:path extrusionOk="0" h="4238" w="41831">
                  <a:moveTo>
                    <a:pt x="2135" y="1"/>
                  </a:moveTo>
                  <a:cubicBezTo>
                    <a:pt x="968" y="1"/>
                    <a:pt x="0" y="935"/>
                    <a:pt x="0" y="2136"/>
                  </a:cubicBezTo>
                  <a:cubicBezTo>
                    <a:pt x="0" y="3303"/>
                    <a:pt x="968" y="4237"/>
                    <a:pt x="2135" y="4237"/>
                  </a:cubicBezTo>
                  <a:lnTo>
                    <a:pt x="39695" y="4237"/>
                  </a:lnTo>
                  <a:cubicBezTo>
                    <a:pt x="40896" y="4237"/>
                    <a:pt x="41830" y="3303"/>
                    <a:pt x="41830" y="2136"/>
                  </a:cubicBezTo>
                  <a:cubicBezTo>
                    <a:pt x="41830" y="935"/>
                    <a:pt x="40896" y="1"/>
                    <a:pt x="396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2"/>
            <p:cNvSpPr/>
            <p:nvPr/>
          </p:nvSpPr>
          <p:spPr>
            <a:xfrm>
              <a:off x="4427475" y="3214350"/>
              <a:ext cx="409500" cy="87700"/>
            </a:xfrm>
            <a:custGeom>
              <a:rect b="b" l="l" r="r" t="t"/>
              <a:pathLst>
                <a:path extrusionOk="0" h="3508" w="16380">
                  <a:moveTo>
                    <a:pt x="2307" y="1"/>
                  </a:moveTo>
                  <a:cubicBezTo>
                    <a:pt x="0" y="1"/>
                    <a:pt x="0" y="3507"/>
                    <a:pt x="2307" y="3507"/>
                  </a:cubicBezTo>
                  <a:cubicBezTo>
                    <a:pt x="2339" y="3507"/>
                    <a:pt x="2371" y="3507"/>
                    <a:pt x="2403" y="3505"/>
                  </a:cubicBezTo>
                  <a:lnTo>
                    <a:pt x="14545" y="3505"/>
                  </a:lnTo>
                  <a:cubicBezTo>
                    <a:pt x="14565" y="3506"/>
                    <a:pt x="14585" y="3506"/>
                    <a:pt x="14606" y="3506"/>
                  </a:cubicBezTo>
                  <a:cubicBezTo>
                    <a:pt x="15579" y="3506"/>
                    <a:pt x="16380" y="2719"/>
                    <a:pt x="16380" y="1771"/>
                  </a:cubicBezTo>
                  <a:cubicBezTo>
                    <a:pt x="16380" y="790"/>
                    <a:pt x="15579" y="2"/>
                    <a:pt x="14605" y="2"/>
                  </a:cubicBezTo>
                  <a:cubicBezTo>
                    <a:pt x="14585" y="2"/>
                    <a:pt x="14565" y="2"/>
                    <a:pt x="14545" y="3"/>
                  </a:cubicBezTo>
                  <a:lnTo>
                    <a:pt x="2403" y="3"/>
                  </a:lnTo>
                  <a:cubicBezTo>
                    <a:pt x="2371" y="2"/>
                    <a:pt x="2339" y="1"/>
                    <a:pt x="23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2"/>
            <p:cNvSpPr/>
            <p:nvPr/>
          </p:nvSpPr>
          <p:spPr>
            <a:xfrm>
              <a:off x="4673500" y="1488175"/>
              <a:ext cx="65925" cy="138450"/>
            </a:xfrm>
            <a:custGeom>
              <a:rect b="b" l="l" r="r" t="t"/>
              <a:pathLst>
                <a:path extrusionOk="0" h="5538" w="2637">
                  <a:moveTo>
                    <a:pt x="34" y="0"/>
                  </a:moveTo>
                  <a:lnTo>
                    <a:pt x="34" y="4237"/>
                  </a:lnTo>
                  <a:cubicBezTo>
                    <a:pt x="1" y="4604"/>
                    <a:pt x="168" y="4937"/>
                    <a:pt x="401" y="5171"/>
                  </a:cubicBezTo>
                  <a:cubicBezTo>
                    <a:pt x="635" y="5404"/>
                    <a:pt x="968" y="5538"/>
                    <a:pt x="1335" y="5538"/>
                  </a:cubicBezTo>
                  <a:cubicBezTo>
                    <a:pt x="1669" y="5538"/>
                    <a:pt x="2002" y="5404"/>
                    <a:pt x="2269" y="5171"/>
                  </a:cubicBezTo>
                  <a:cubicBezTo>
                    <a:pt x="2503" y="4937"/>
                    <a:pt x="2636" y="4604"/>
                    <a:pt x="2636" y="4237"/>
                  </a:cubicBezTo>
                  <a:lnTo>
                    <a:pt x="2636" y="0"/>
                  </a:lnTo>
                  <a:lnTo>
                    <a:pt x="1769" y="0"/>
                  </a:lnTo>
                  <a:lnTo>
                    <a:pt x="1769" y="4237"/>
                  </a:lnTo>
                  <a:cubicBezTo>
                    <a:pt x="1769" y="4370"/>
                    <a:pt x="1735" y="4470"/>
                    <a:pt x="1635" y="4570"/>
                  </a:cubicBezTo>
                  <a:cubicBezTo>
                    <a:pt x="1569" y="4670"/>
                    <a:pt x="1435" y="4704"/>
                    <a:pt x="1302" y="4704"/>
                  </a:cubicBezTo>
                  <a:cubicBezTo>
                    <a:pt x="1168" y="4704"/>
                    <a:pt x="1068" y="4670"/>
                    <a:pt x="968" y="4570"/>
                  </a:cubicBezTo>
                  <a:cubicBezTo>
                    <a:pt x="868" y="4470"/>
                    <a:pt x="835" y="4370"/>
                    <a:pt x="835" y="4237"/>
                  </a:cubicBezTo>
                  <a:lnTo>
                    <a:pt x="835"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2"/>
            <p:cNvSpPr/>
            <p:nvPr/>
          </p:nvSpPr>
          <p:spPr>
            <a:xfrm>
              <a:off x="4757725" y="1488175"/>
              <a:ext cx="65075" cy="137625"/>
            </a:xfrm>
            <a:custGeom>
              <a:rect b="b" l="l" r="r" t="t"/>
              <a:pathLst>
                <a:path extrusionOk="0" h="5505" w="2603">
                  <a:moveTo>
                    <a:pt x="1335" y="834"/>
                  </a:moveTo>
                  <a:cubicBezTo>
                    <a:pt x="1602" y="834"/>
                    <a:pt x="1836" y="1068"/>
                    <a:pt x="1802" y="1335"/>
                  </a:cubicBezTo>
                  <a:lnTo>
                    <a:pt x="1802" y="2135"/>
                  </a:lnTo>
                  <a:cubicBezTo>
                    <a:pt x="1802" y="2269"/>
                    <a:pt x="1769" y="2369"/>
                    <a:pt x="1669" y="2469"/>
                  </a:cubicBezTo>
                  <a:cubicBezTo>
                    <a:pt x="1569" y="2569"/>
                    <a:pt x="1469" y="2602"/>
                    <a:pt x="1335" y="2602"/>
                  </a:cubicBezTo>
                  <a:lnTo>
                    <a:pt x="835" y="2602"/>
                  </a:lnTo>
                  <a:lnTo>
                    <a:pt x="835" y="834"/>
                  </a:lnTo>
                  <a:close/>
                  <a:moveTo>
                    <a:pt x="1" y="0"/>
                  </a:moveTo>
                  <a:lnTo>
                    <a:pt x="1" y="5504"/>
                  </a:lnTo>
                  <a:lnTo>
                    <a:pt x="835" y="5504"/>
                  </a:lnTo>
                  <a:lnTo>
                    <a:pt x="835" y="3436"/>
                  </a:lnTo>
                  <a:lnTo>
                    <a:pt x="1302" y="3436"/>
                  </a:lnTo>
                  <a:cubicBezTo>
                    <a:pt x="1669" y="3436"/>
                    <a:pt x="1969" y="3303"/>
                    <a:pt x="2236" y="3036"/>
                  </a:cubicBezTo>
                  <a:cubicBezTo>
                    <a:pt x="2469" y="2802"/>
                    <a:pt x="2603" y="2469"/>
                    <a:pt x="2603" y="2135"/>
                  </a:cubicBezTo>
                  <a:lnTo>
                    <a:pt x="2603" y="1301"/>
                  </a:lnTo>
                  <a:cubicBezTo>
                    <a:pt x="2603" y="968"/>
                    <a:pt x="2503" y="634"/>
                    <a:pt x="2269" y="401"/>
                  </a:cubicBezTo>
                  <a:cubicBezTo>
                    <a:pt x="2002" y="134"/>
                    <a:pt x="1669" y="0"/>
                    <a:pt x="1302"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2"/>
            <p:cNvSpPr/>
            <p:nvPr/>
          </p:nvSpPr>
          <p:spPr>
            <a:xfrm>
              <a:off x="4836950" y="1486725"/>
              <a:ext cx="65925" cy="140750"/>
            </a:xfrm>
            <a:custGeom>
              <a:rect b="b" l="l" r="r" t="t"/>
              <a:pathLst>
                <a:path extrusionOk="0" h="5630" w="2637">
                  <a:moveTo>
                    <a:pt x="1318" y="0"/>
                  </a:moveTo>
                  <a:cubicBezTo>
                    <a:pt x="660" y="0"/>
                    <a:pt x="1" y="442"/>
                    <a:pt x="1" y="1326"/>
                  </a:cubicBezTo>
                  <a:lnTo>
                    <a:pt x="1" y="4295"/>
                  </a:lnTo>
                  <a:cubicBezTo>
                    <a:pt x="1" y="5029"/>
                    <a:pt x="601" y="5629"/>
                    <a:pt x="1335" y="5629"/>
                  </a:cubicBezTo>
                  <a:cubicBezTo>
                    <a:pt x="1669" y="5629"/>
                    <a:pt x="2002" y="5496"/>
                    <a:pt x="2236" y="5229"/>
                  </a:cubicBezTo>
                  <a:cubicBezTo>
                    <a:pt x="2503" y="4995"/>
                    <a:pt x="2636" y="4662"/>
                    <a:pt x="2636" y="4295"/>
                  </a:cubicBezTo>
                  <a:lnTo>
                    <a:pt x="2636" y="2393"/>
                  </a:lnTo>
                  <a:lnTo>
                    <a:pt x="1335" y="2393"/>
                  </a:lnTo>
                  <a:lnTo>
                    <a:pt x="1335" y="3227"/>
                  </a:lnTo>
                  <a:lnTo>
                    <a:pt x="1769" y="3227"/>
                  </a:lnTo>
                  <a:lnTo>
                    <a:pt x="1769" y="4295"/>
                  </a:lnTo>
                  <a:cubicBezTo>
                    <a:pt x="1769" y="4428"/>
                    <a:pt x="1735" y="4562"/>
                    <a:pt x="1635" y="4628"/>
                  </a:cubicBezTo>
                  <a:cubicBezTo>
                    <a:pt x="1535" y="4728"/>
                    <a:pt x="1402" y="4762"/>
                    <a:pt x="1302" y="4762"/>
                  </a:cubicBezTo>
                  <a:cubicBezTo>
                    <a:pt x="1168" y="4762"/>
                    <a:pt x="1035" y="4728"/>
                    <a:pt x="968" y="4628"/>
                  </a:cubicBezTo>
                  <a:cubicBezTo>
                    <a:pt x="868" y="4528"/>
                    <a:pt x="801" y="4428"/>
                    <a:pt x="835" y="4295"/>
                  </a:cubicBezTo>
                  <a:lnTo>
                    <a:pt x="835" y="1293"/>
                  </a:lnTo>
                  <a:cubicBezTo>
                    <a:pt x="835" y="1002"/>
                    <a:pt x="1060" y="816"/>
                    <a:pt x="1299" y="816"/>
                  </a:cubicBezTo>
                  <a:cubicBezTo>
                    <a:pt x="1416" y="816"/>
                    <a:pt x="1537" y="860"/>
                    <a:pt x="1635" y="959"/>
                  </a:cubicBezTo>
                  <a:cubicBezTo>
                    <a:pt x="1735" y="1059"/>
                    <a:pt x="1769" y="1159"/>
                    <a:pt x="1769" y="1293"/>
                  </a:cubicBezTo>
                  <a:lnTo>
                    <a:pt x="1769" y="1926"/>
                  </a:lnTo>
                  <a:lnTo>
                    <a:pt x="2636" y="1926"/>
                  </a:lnTo>
                  <a:lnTo>
                    <a:pt x="2636" y="1326"/>
                  </a:lnTo>
                  <a:cubicBezTo>
                    <a:pt x="2636" y="442"/>
                    <a:pt x="1977" y="0"/>
                    <a:pt x="1318"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2"/>
            <p:cNvSpPr/>
            <p:nvPr/>
          </p:nvSpPr>
          <p:spPr>
            <a:xfrm>
              <a:off x="4920350" y="1488050"/>
              <a:ext cx="70075" cy="137750"/>
            </a:xfrm>
            <a:custGeom>
              <a:rect b="b" l="l" r="r" t="t"/>
              <a:pathLst>
                <a:path extrusionOk="0" h="5510" w="2803">
                  <a:moveTo>
                    <a:pt x="1426" y="861"/>
                  </a:moveTo>
                  <a:cubicBezTo>
                    <a:pt x="1652" y="861"/>
                    <a:pt x="1831" y="1074"/>
                    <a:pt x="1802" y="1340"/>
                  </a:cubicBezTo>
                  <a:lnTo>
                    <a:pt x="1802" y="2140"/>
                  </a:lnTo>
                  <a:cubicBezTo>
                    <a:pt x="1802" y="2274"/>
                    <a:pt x="1735" y="2407"/>
                    <a:pt x="1668" y="2474"/>
                  </a:cubicBezTo>
                  <a:cubicBezTo>
                    <a:pt x="1568" y="2574"/>
                    <a:pt x="1435" y="2641"/>
                    <a:pt x="1335" y="2641"/>
                  </a:cubicBezTo>
                  <a:lnTo>
                    <a:pt x="834" y="2641"/>
                  </a:lnTo>
                  <a:lnTo>
                    <a:pt x="834" y="873"/>
                  </a:lnTo>
                  <a:lnTo>
                    <a:pt x="1335" y="873"/>
                  </a:lnTo>
                  <a:cubicBezTo>
                    <a:pt x="1366" y="865"/>
                    <a:pt x="1397" y="861"/>
                    <a:pt x="1426" y="861"/>
                  </a:cubicBezTo>
                  <a:close/>
                  <a:moveTo>
                    <a:pt x="1445" y="0"/>
                  </a:moveTo>
                  <a:cubicBezTo>
                    <a:pt x="1408" y="0"/>
                    <a:pt x="1372" y="2"/>
                    <a:pt x="1335" y="5"/>
                  </a:cubicBezTo>
                  <a:lnTo>
                    <a:pt x="1" y="5"/>
                  </a:lnTo>
                  <a:lnTo>
                    <a:pt x="1" y="5509"/>
                  </a:lnTo>
                  <a:lnTo>
                    <a:pt x="834" y="5509"/>
                  </a:lnTo>
                  <a:lnTo>
                    <a:pt x="834" y="3441"/>
                  </a:lnTo>
                  <a:lnTo>
                    <a:pt x="1402" y="3441"/>
                  </a:lnTo>
                  <a:lnTo>
                    <a:pt x="1902" y="5509"/>
                  </a:lnTo>
                  <a:lnTo>
                    <a:pt x="2803" y="5509"/>
                  </a:lnTo>
                  <a:lnTo>
                    <a:pt x="2169" y="3108"/>
                  </a:lnTo>
                  <a:cubicBezTo>
                    <a:pt x="2469" y="2874"/>
                    <a:pt x="2636" y="2507"/>
                    <a:pt x="2602" y="2140"/>
                  </a:cubicBezTo>
                  <a:lnTo>
                    <a:pt x="2602" y="1306"/>
                  </a:lnTo>
                  <a:cubicBezTo>
                    <a:pt x="2636" y="973"/>
                    <a:pt x="2536" y="639"/>
                    <a:pt x="2336" y="406"/>
                  </a:cubicBezTo>
                  <a:cubicBezTo>
                    <a:pt x="2095" y="136"/>
                    <a:pt x="1774" y="0"/>
                    <a:pt x="1445"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2"/>
            <p:cNvSpPr/>
            <p:nvPr/>
          </p:nvSpPr>
          <p:spPr>
            <a:xfrm>
              <a:off x="5006250" y="1488175"/>
              <a:ext cx="75075" cy="136800"/>
            </a:xfrm>
            <a:custGeom>
              <a:rect b="b" l="l" r="r" t="t"/>
              <a:pathLst>
                <a:path extrusionOk="0" h="5472" w="3003">
                  <a:moveTo>
                    <a:pt x="1468" y="1268"/>
                  </a:moveTo>
                  <a:lnTo>
                    <a:pt x="1802" y="3436"/>
                  </a:lnTo>
                  <a:lnTo>
                    <a:pt x="1168" y="3436"/>
                  </a:lnTo>
                  <a:lnTo>
                    <a:pt x="1468" y="1268"/>
                  </a:lnTo>
                  <a:close/>
                  <a:moveTo>
                    <a:pt x="934" y="0"/>
                  </a:moveTo>
                  <a:lnTo>
                    <a:pt x="0" y="5471"/>
                  </a:lnTo>
                  <a:lnTo>
                    <a:pt x="868" y="5471"/>
                  </a:lnTo>
                  <a:lnTo>
                    <a:pt x="1068" y="4237"/>
                  </a:lnTo>
                  <a:lnTo>
                    <a:pt x="1935" y="4237"/>
                  </a:lnTo>
                  <a:lnTo>
                    <a:pt x="2135" y="5471"/>
                  </a:lnTo>
                  <a:lnTo>
                    <a:pt x="3002" y="5471"/>
                  </a:lnTo>
                  <a:lnTo>
                    <a:pt x="2068"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2"/>
            <p:cNvSpPr/>
            <p:nvPr/>
          </p:nvSpPr>
          <p:spPr>
            <a:xfrm>
              <a:off x="5097975" y="1488175"/>
              <a:ext cx="65900" cy="136900"/>
            </a:xfrm>
            <a:custGeom>
              <a:rect b="b" l="l" r="r" t="t"/>
              <a:pathLst>
                <a:path extrusionOk="0" h="5476" w="2636">
                  <a:moveTo>
                    <a:pt x="1335" y="834"/>
                  </a:moveTo>
                  <a:cubicBezTo>
                    <a:pt x="1602" y="834"/>
                    <a:pt x="1802" y="1068"/>
                    <a:pt x="1802" y="1335"/>
                  </a:cubicBezTo>
                  <a:lnTo>
                    <a:pt x="1802" y="4203"/>
                  </a:lnTo>
                  <a:cubicBezTo>
                    <a:pt x="1802" y="4304"/>
                    <a:pt x="1769" y="4437"/>
                    <a:pt x="1668" y="4537"/>
                  </a:cubicBezTo>
                  <a:cubicBezTo>
                    <a:pt x="1602" y="4604"/>
                    <a:pt x="1468" y="4670"/>
                    <a:pt x="1335" y="4670"/>
                  </a:cubicBezTo>
                  <a:lnTo>
                    <a:pt x="835" y="4670"/>
                  </a:lnTo>
                  <a:lnTo>
                    <a:pt x="835" y="834"/>
                  </a:lnTo>
                  <a:close/>
                  <a:moveTo>
                    <a:pt x="1" y="0"/>
                  </a:moveTo>
                  <a:lnTo>
                    <a:pt x="1" y="5471"/>
                  </a:lnTo>
                  <a:lnTo>
                    <a:pt x="1302" y="5471"/>
                  </a:lnTo>
                  <a:cubicBezTo>
                    <a:pt x="1333" y="5474"/>
                    <a:pt x="1364" y="5475"/>
                    <a:pt x="1395" y="5475"/>
                  </a:cubicBezTo>
                  <a:cubicBezTo>
                    <a:pt x="1725" y="5475"/>
                    <a:pt x="2022" y="5318"/>
                    <a:pt x="2236" y="5104"/>
                  </a:cubicBezTo>
                  <a:cubicBezTo>
                    <a:pt x="2469" y="4871"/>
                    <a:pt x="2636" y="4504"/>
                    <a:pt x="2602" y="4170"/>
                  </a:cubicBezTo>
                  <a:lnTo>
                    <a:pt x="2602" y="1301"/>
                  </a:lnTo>
                  <a:cubicBezTo>
                    <a:pt x="2602" y="968"/>
                    <a:pt x="2469" y="634"/>
                    <a:pt x="2236" y="401"/>
                  </a:cubicBezTo>
                  <a:cubicBezTo>
                    <a:pt x="1969" y="134"/>
                    <a:pt x="1635" y="0"/>
                    <a:pt x="1302"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2"/>
            <p:cNvSpPr/>
            <p:nvPr/>
          </p:nvSpPr>
          <p:spPr>
            <a:xfrm>
              <a:off x="5181375" y="1488175"/>
              <a:ext cx="59225" cy="137625"/>
            </a:xfrm>
            <a:custGeom>
              <a:rect b="b" l="l" r="r" t="t"/>
              <a:pathLst>
                <a:path extrusionOk="0" h="5505" w="2369">
                  <a:moveTo>
                    <a:pt x="0" y="0"/>
                  </a:moveTo>
                  <a:lnTo>
                    <a:pt x="0" y="5471"/>
                  </a:lnTo>
                  <a:lnTo>
                    <a:pt x="2369" y="5504"/>
                  </a:lnTo>
                  <a:lnTo>
                    <a:pt x="2369" y="4670"/>
                  </a:lnTo>
                  <a:lnTo>
                    <a:pt x="834" y="4670"/>
                  </a:lnTo>
                  <a:lnTo>
                    <a:pt x="834" y="3169"/>
                  </a:lnTo>
                  <a:lnTo>
                    <a:pt x="1935" y="3169"/>
                  </a:lnTo>
                  <a:lnTo>
                    <a:pt x="1935" y="2335"/>
                  </a:lnTo>
                  <a:lnTo>
                    <a:pt x="834" y="2335"/>
                  </a:lnTo>
                  <a:lnTo>
                    <a:pt x="834" y="834"/>
                  </a:lnTo>
                  <a:lnTo>
                    <a:pt x="2369" y="834"/>
                  </a:lnTo>
                  <a:lnTo>
                    <a:pt x="2369"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2"/>
            <p:cNvSpPr/>
            <p:nvPr/>
          </p:nvSpPr>
          <p:spPr>
            <a:xfrm>
              <a:off x="4216525" y="916925"/>
              <a:ext cx="666325" cy="2571050"/>
            </a:xfrm>
            <a:custGeom>
              <a:rect b="b" l="l" r="r" t="t"/>
              <a:pathLst>
                <a:path extrusionOk="0" h="102842" w="26653">
                  <a:moveTo>
                    <a:pt x="16679" y="1"/>
                  </a:moveTo>
                  <a:lnTo>
                    <a:pt x="0" y="62512"/>
                  </a:lnTo>
                  <a:lnTo>
                    <a:pt x="0" y="102841"/>
                  </a:lnTo>
                  <a:lnTo>
                    <a:pt x="8906" y="69517"/>
                  </a:lnTo>
                  <a:lnTo>
                    <a:pt x="9107" y="68783"/>
                  </a:lnTo>
                  <a:lnTo>
                    <a:pt x="9407" y="67649"/>
                  </a:lnTo>
                  <a:lnTo>
                    <a:pt x="9607" y="66915"/>
                  </a:lnTo>
                  <a:lnTo>
                    <a:pt x="26652" y="3036"/>
                  </a:lnTo>
                  <a:lnTo>
                    <a:pt x="19914" y="3036"/>
                  </a:lnTo>
                  <a:cubicBezTo>
                    <a:pt x="19481" y="3003"/>
                    <a:pt x="19080" y="2736"/>
                    <a:pt x="18914" y="2302"/>
                  </a:cubicBezTo>
                  <a:lnTo>
                    <a:pt x="18246" y="701"/>
                  </a:lnTo>
                  <a:cubicBezTo>
                    <a:pt x="18080" y="268"/>
                    <a:pt x="17679" y="1"/>
                    <a:pt x="17212" y="1"/>
                  </a:cubicBezTo>
                  <a:close/>
                </a:path>
              </a:pathLst>
            </a:custGeom>
            <a:solidFill>
              <a:srgbClr val="FFFFFF">
                <a:alpha val="3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2"/>
            <p:cNvSpPr/>
            <p:nvPr/>
          </p:nvSpPr>
          <p:spPr>
            <a:xfrm>
              <a:off x="5112150" y="1808400"/>
              <a:ext cx="585450" cy="2194100"/>
            </a:xfrm>
            <a:custGeom>
              <a:rect b="b" l="l" r="r" t="t"/>
              <a:pathLst>
                <a:path extrusionOk="0" h="87764" w="23418">
                  <a:moveTo>
                    <a:pt x="23417" y="1"/>
                  </a:moveTo>
                  <a:lnTo>
                    <a:pt x="14678" y="32724"/>
                  </a:lnTo>
                  <a:lnTo>
                    <a:pt x="14278" y="34258"/>
                  </a:lnTo>
                  <a:lnTo>
                    <a:pt x="5405" y="67482"/>
                  </a:lnTo>
                  <a:lnTo>
                    <a:pt x="5138" y="68516"/>
                  </a:lnTo>
                  <a:lnTo>
                    <a:pt x="4571" y="70651"/>
                  </a:lnTo>
                  <a:lnTo>
                    <a:pt x="4304" y="71685"/>
                  </a:lnTo>
                  <a:lnTo>
                    <a:pt x="3737" y="73820"/>
                  </a:lnTo>
                  <a:lnTo>
                    <a:pt x="3436" y="74854"/>
                  </a:lnTo>
                  <a:lnTo>
                    <a:pt x="2035" y="80125"/>
                  </a:lnTo>
                  <a:lnTo>
                    <a:pt x="1735" y="81192"/>
                  </a:lnTo>
                  <a:lnTo>
                    <a:pt x="1" y="87763"/>
                  </a:lnTo>
                  <a:lnTo>
                    <a:pt x="10775" y="87763"/>
                  </a:lnTo>
                  <a:lnTo>
                    <a:pt x="12543" y="81192"/>
                  </a:lnTo>
                  <a:lnTo>
                    <a:pt x="12776" y="80225"/>
                  </a:lnTo>
                  <a:lnTo>
                    <a:pt x="23417" y="40363"/>
                  </a:lnTo>
                  <a:lnTo>
                    <a:pt x="23417" y="1"/>
                  </a:lnTo>
                  <a:close/>
                </a:path>
              </a:pathLst>
            </a:custGeom>
            <a:solidFill>
              <a:srgbClr val="FFFFFF">
                <a:alpha val="3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2"/>
            <p:cNvSpPr/>
            <p:nvPr/>
          </p:nvSpPr>
          <p:spPr>
            <a:xfrm>
              <a:off x="4216525" y="992825"/>
              <a:ext cx="812250" cy="2998825"/>
            </a:xfrm>
            <a:custGeom>
              <a:rect b="b" l="l" r="r" t="t"/>
              <a:pathLst>
                <a:path extrusionOk="0" h="119953" w="32490">
                  <a:moveTo>
                    <a:pt x="30088" y="0"/>
                  </a:moveTo>
                  <a:lnTo>
                    <a:pt x="13109" y="63479"/>
                  </a:lnTo>
                  <a:lnTo>
                    <a:pt x="13009" y="63846"/>
                  </a:lnTo>
                  <a:lnTo>
                    <a:pt x="12109" y="67348"/>
                  </a:lnTo>
                  <a:lnTo>
                    <a:pt x="12009" y="67715"/>
                  </a:lnTo>
                  <a:lnTo>
                    <a:pt x="0" y="112648"/>
                  </a:lnTo>
                  <a:lnTo>
                    <a:pt x="0" y="118785"/>
                  </a:lnTo>
                  <a:cubicBezTo>
                    <a:pt x="0" y="119219"/>
                    <a:pt x="167" y="119619"/>
                    <a:pt x="467" y="119953"/>
                  </a:cubicBezTo>
                  <a:lnTo>
                    <a:pt x="14410" y="67715"/>
                  </a:lnTo>
                  <a:lnTo>
                    <a:pt x="14510" y="67348"/>
                  </a:lnTo>
                  <a:lnTo>
                    <a:pt x="15444" y="63879"/>
                  </a:lnTo>
                  <a:lnTo>
                    <a:pt x="15545" y="63479"/>
                  </a:lnTo>
                  <a:lnTo>
                    <a:pt x="32490" y="0"/>
                  </a:lnTo>
                  <a:close/>
                </a:path>
              </a:pathLst>
            </a:custGeom>
            <a:solidFill>
              <a:srgbClr val="FFFFFF">
                <a:alpha val="3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2"/>
            <p:cNvSpPr/>
            <p:nvPr/>
          </p:nvSpPr>
          <p:spPr>
            <a:xfrm>
              <a:off x="4470875" y="1931600"/>
              <a:ext cx="944025" cy="915275"/>
            </a:xfrm>
            <a:custGeom>
              <a:rect b="b" l="l" r="r" t="t"/>
              <a:pathLst>
                <a:path extrusionOk="0" h="36611" w="37761">
                  <a:moveTo>
                    <a:pt x="19434" y="0"/>
                  </a:moveTo>
                  <a:cubicBezTo>
                    <a:pt x="15312" y="0"/>
                    <a:pt x="11228" y="1398"/>
                    <a:pt x="7906" y="4112"/>
                  </a:cubicBezTo>
                  <a:cubicBezTo>
                    <a:pt x="2402" y="8549"/>
                    <a:pt x="0" y="15754"/>
                    <a:pt x="1668" y="22626"/>
                  </a:cubicBezTo>
                  <a:cubicBezTo>
                    <a:pt x="3336" y="29497"/>
                    <a:pt x="8773" y="34768"/>
                    <a:pt x="15711" y="36235"/>
                  </a:cubicBezTo>
                  <a:cubicBezTo>
                    <a:pt x="16945" y="36486"/>
                    <a:pt x="18196" y="36611"/>
                    <a:pt x="19451" y="36611"/>
                  </a:cubicBezTo>
                  <a:cubicBezTo>
                    <a:pt x="20707" y="36611"/>
                    <a:pt x="21966" y="36486"/>
                    <a:pt x="23217" y="36235"/>
                  </a:cubicBezTo>
                  <a:cubicBezTo>
                    <a:pt x="31689" y="34434"/>
                    <a:pt x="37760" y="26962"/>
                    <a:pt x="37760" y="18289"/>
                  </a:cubicBezTo>
                  <a:lnTo>
                    <a:pt x="37727" y="18289"/>
                  </a:lnTo>
                  <a:cubicBezTo>
                    <a:pt x="37727" y="11218"/>
                    <a:pt x="33657" y="4813"/>
                    <a:pt x="27286" y="1777"/>
                  </a:cubicBezTo>
                  <a:cubicBezTo>
                    <a:pt x="24784" y="585"/>
                    <a:pt x="22101" y="0"/>
                    <a:pt x="19434"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2"/>
            <p:cNvSpPr/>
            <p:nvPr/>
          </p:nvSpPr>
          <p:spPr>
            <a:xfrm>
              <a:off x="4699350" y="2081100"/>
              <a:ext cx="515400" cy="765775"/>
            </a:xfrm>
            <a:custGeom>
              <a:rect b="b" l="l" r="r" t="t"/>
              <a:pathLst>
                <a:path extrusionOk="0" h="30631" w="20616">
                  <a:moveTo>
                    <a:pt x="10325" y="0"/>
                  </a:moveTo>
                  <a:cubicBezTo>
                    <a:pt x="10150" y="0"/>
                    <a:pt x="9975" y="67"/>
                    <a:pt x="9841" y="201"/>
                  </a:cubicBezTo>
                  <a:lnTo>
                    <a:pt x="435" y="9607"/>
                  </a:lnTo>
                  <a:cubicBezTo>
                    <a:pt x="1" y="10041"/>
                    <a:pt x="301" y="10775"/>
                    <a:pt x="902" y="10775"/>
                  </a:cubicBezTo>
                  <a:lnTo>
                    <a:pt x="5872" y="10775"/>
                  </a:lnTo>
                  <a:cubicBezTo>
                    <a:pt x="6239" y="10775"/>
                    <a:pt x="6539" y="11108"/>
                    <a:pt x="6539" y="11475"/>
                  </a:cubicBezTo>
                  <a:lnTo>
                    <a:pt x="6539" y="30255"/>
                  </a:lnTo>
                  <a:cubicBezTo>
                    <a:pt x="7790" y="30506"/>
                    <a:pt x="9049" y="30631"/>
                    <a:pt x="10304" y="30631"/>
                  </a:cubicBezTo>
                  <a:cubicBezTo>
                    <a:pt x="11559" y="30631"/>
                    <a:pt x="12810" y="30506"/>
                    <a:pt x="14044" y="30255"/>
                  </a:cubicBezTo>
                  <a:lnTo>
                    <a:pt x="14044" y="11475"/>
                  </a:lnTo>
                  <a:cubicBezTo>
                    <a:pt x="14044" y="11108"/>
                    <a:pt x="14378" y="10775"/>
                    <a:pt x="14745" y="10775"/>
                  </a:cubicBezTo>
                  <a:lnTo>
                    <a:pt x="19715" y="10775"/>
                  </a:lnTo>
                  <a:cubicBezTo>
                    <a:pt x="20315" y="10775"/>
                    <a:pt x="20616" y="10041"/>
                    <a:pt x="20182" y="9607"/>
                  </a:cubicBezTo>
                  <a:lnTo>
                    <a:pt x="10809" y="201"/>
                  </a:lnTo>
                  <a:cubicBezTo>
                    <a:pt x="10675" y="67"/>
                    <a:pt x="10500" y="0"/>
                    <a:pt x="103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53"/>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4 | FRIDAY</a:t>
            </a:r>
            <a:endParaRPr/>
          </a:p>
        </p:txBody>
      </p:sp>
      <p:sp>
        <p:nvSpPr>
          <p:cNvPr id="2060" name="Google Shape;2060;p53"/>
          <p:cNvSpPr/>
          <p:nvPr/>
        </p:nvSpPr>
        <p:spPr>
          <a:xfrm>
            <a:off x="3247200" y="1181225"/>
            <a:ext cx="2649600" cy="423600"/>
          </a:xfrm>
          <a:prstGeom prst="roundRect">
            <a:avLst>
              <a:gd fmla="val 2664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Poppins ExtraBold"/>
                <a:ea typeface="Poppins ExtraBold"/>
                <a:cs typeface="Poppins ExtraBold"/>
                <a:sym typeface="Poppins ExtraBold"/>
              </a:rPr>
              <a:t>Solar System</a:t>
            </a:r>
            <a:endParaRPr sz="1800">
              <a:solidFill>
                <a:schemeClr val="lt2"/>
              </a:solidFill>
              <a:latin typeface="Poppins ExtraBold"/>
              <a:ea typeface="Poppins ExtraBold"/>
              <a:cs typeface="Poppins ExtraBold"/>
              <a:sym typeface="Poppins ExtraBold"/>
            </a:endParaRPr>
          </a:p>
        </p:txBody>
      </p:sp>
      <p:sp>
        <p:nvSpPr>
          <p:cNvPr id="2061" name="Google Shape;2061;p53"/>
          <p:cNvSpPr/>
          <p:nvPr/>
        </p:nvSpPr>
        <p:spPr>
          <a:xfrm>
            <a:off x="712975" y="1822174"/>
            <a:ext cx="1719300" cy="423600"/>
          </a:xfrm>
          <a:prstGeom prst="roundRect">
            <a:avLst>
              <a:gd fmla="val 31273" name="adj"/>
            </a:avLst>
          </a:pr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Poppins ExtraBold"/>
                <a:ea typeface="Poppins ExtraBold"/>
                <a:cs typeface="Poppins ExtraBold"/>
                <a:sym typeface="Poppins ExtraBold"/>
              </a:rPr>
              <a:t>Jupiter</a:t>
            </a:r>
            <a:endParaRPr sz="1800">
              <a:solidFill>
                <a:schemeClr val="lt2"/>
              </a:solidFill>
              <a:latin typeface="Poppins ExtraBold"/>
              <a:ea typeface="Poppins ExtraBold"/>
              <a:cs typeface="Poppins ExtraBold"/>
              <a:sym typeface="Poppins ExtraBold"/>
            </a:endParaRPr>
          </a:p>
        </p:txBody>
      </p:sp>
      <p:sp>
        <p:nvSpPr>
          <p:cNvPr id="2062" name="Google Shape;2062;p53"/>
          <p:cNvSpPr/>
          <p:nvPr/>
        </p:nvSpPr>
        <p:spPr>
          <a:xfrm>
            <a:off x="6711725" y="1822174"/>
            <a:ext cx="1719300" cy="423600"/>
          </a:xfrm>
          <a:prstGeom prst="roundRect">
            <a:avLst>
              <a:gd fmla="val 2499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Poppins ExtraBold"/>
                <a:ea typeface="Poppins ExtraBold"/>
                <a:cs typeface="Poppins ExtraBold"/>
                <a:sym typeface="Poppins ExtraBold"/>
              </a:rPr>
              <a:t>Neptune</a:t>
            </a:r>
            <a:endParaRPr sz="1800">
              <a:solidFill>
                <a:schemeClr val="lt2"/>
              </a:solidFill>
              <a:latin typeface="Poppins ExtraBold"/>
              <a:ea typeface="Poppins ExtraBold"/>
              <a:cs typeface="Poppins ExtraBold"/>
              <a:sym typeface="Poppins ExtraBold"/>
            </a:endParaRPr>
          </a:p>
        </p:txBody>
      </p:sp>
      <p:sp>
        <p:nvSpPr>
          <p:cNvPr id="2063" name="Google Shape;2063;p53"/>
          <p:cNvSpPr/>
          <p:nvPr/>
        </p:nvSpPr>
        <p:spPr>
          <a:xfrm>
            <a:off x="2798801" y="2558226"/>
            <a:ext cx="1719300" cy="420600"/>
          </a:xfrm>
          <a:prstGeom prst="roundRect">
            <a:avLst>
              <a:gd fmla="val 292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Poppins ExtraBold"/>
                <a:ea typeface="Poppins ExtraBold"/>
                <a:cs typeface="Poppins ExtraBold"/>
                <a:sym typeface="Poppins ExtraBold"/>
              </a:rPr>
              <a:t>Saturn</a:t>
            </a:r>
            <a:endParaRPr sz="1800">
              <a:solidFill>
                <a:schemeClr val="lt2"/>
              </a:solidFill>
              <a:latin typeface="Poppins ExtraBold"/>
              <a:ea typeface="Poppins ExtraBold"/>
              <a:cs typeface="Poppins ExtraBold"/>
              <a:sym typeface="Poppins ExtraBold"/>
            </a:endParaRPr>
          </a:p>
        </p:txBody>
      </p:sp>
      <p:sp>
        <p:nvSpPr>
          <p:cNvPr id="2064" name="Google Shape;2064;p53"/>
          <p:cNvSpPr/>
          <p:nvPr/>
        </p:nvSpPr>
        <p:spPr>
          <a:xfrm>
            <a:off x="4623651" y="2558226"/>
            <a:ext cx="1719300" cy="420600"/>
          </a:xfrm>
          <a:prstGeom prst="roundRect">
            <a:avLst>
              <a:gd fmla="val 2567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Poppins ExtraBold"/>
                <a:ea typeface="Poppins ExtraBold"/>
                <a:cs typeface="Poppins ExtraBold"/>
                <a:sym typeface="Poppins ExtraBold"/>
              </a:rPr>
              <a:t>Mars</a:t>
            </a:r>
            <a:endParaRPr sz="1800">
              <a:solidFill>
                <a:schemeClr val="lt2"/>
              </a:solidFill>
              <a:latin typeface="Poppins ExtraBold"/>
              <a:ea typeface="Poppins ExtraBold"/>
              <a:cs typeface="Poppins ExtraBold"/>
              <a:sym typeface="Poppins ExtraBold"/>
            </a:endParaRPr>
          </a:p>
        </p:txBody>
      </p:sp>
      <p:sp>
        <p:nvSpPr>
          <p:cNvPr id="2065" name="Google Shape;2065;p53"/>
          <p:cNvSpPr/>
          <p:nvPr/>
        </p:nvSpPr>
        <p:spPr>
          <a:xfrm>
            <a:off x="712975" y="2298925"/>
            <a:ext cx="1719300" cy="317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Libre Franklin"/>
                <a:ea typeface="Libre Franklin"/>
                <a:cs typeface="Libre Franklin"/>
                <a:sym typeface="Libre Franklin"/>
              </a:rPr>
              <a:t>Europa</a:t>
            </a:r>
            <a:endParaRPr sz="1500">
              <a:solidFill>
                <a:schemeClr val="dk2"/>
              </a:solidFill>
              <a:latin typeface="Libre Franklin"/>
              <a:ea typeface="Libre Franklin"/>
              <a:cs typeface="Libre Franklin"/>
              <a:sym typeface="Libre Franklin"/>
            </a:endParaRPr>
          </a:p>
        </p:txBody>
      </p:sp>
      <p:sp>
        <p:nvSpPr>
          <p:cNvPr id="2066" name="Google Shape;2066;p53"/>
          <p:cNvSpPr/>
          <p:nvPr/>
        </p:nvSpPr>
        <p:spPr>
          <a:xfrm>
            <a:off x="712975" y="2668843"/>
            <a:ext cx="1719300" cy="317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Libre Franklin"/>
                <a:ea typeface="Libre Franklin"/>
                <a:cs typeface="Libre Franklin"/>
                <a:sym typeface="Libre Franklin"/>
              </a:rPr>
              <a:t>Io</a:t>
            </a:r>
            <a:endParaRPr sz="1500">
              <a:solidFill>
                <a:schemeClr val="dk2"/>
              </a:solidFill>
              <a:latin typeface="Libre Franklin"/>
              <a:ea typeface="Libre Franklin"/>
              <a:cs typeface="Libre Franklin"/>
              <a:sym typeface="Libre Franklin"/>
            </a:endParaRPr>
          </a:p>
        </p:txBody>
      </p:sp>
      <p:sp>
        <p:nvSpPr>
          <p:cNvPr id="2067" name="Google Shape;2067;p53"/>
          <p:cNvSpPr/>
          <p:nvPr/>
        </p:nvSpPr>
        <p:spPr>
          <a:xfrm>
            <a:off x="712975" y="3035599"/>
            <a:ext cx="1719300" cy="317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Libre Franklin"/>
                <a:ea typeface="Libre Franklin"/>
                <a:cs typeface="Libre Franklin"/>
                <a:sym typeface="Libre Franklin"/>
              </a:rPr>
              <a:t>Ganymede</a:t>
            </a:r>
            <a:endParaRPr sz="1500">
              <a:solidFill>
                <a:schemeClr val="dk2"/>
              </a:solidFill>
              <a:latin typeface="Libre Franklin"/>
              <a:ea typeface="Libre Franklin"/>
              <a:cs typeface="Libre Franklin"/>
              <a:sym typeface="Libre Franklin"/>
            </a:endParaRPr>
          </a:p>
        </p:txBody>
      </p:sp>
      <p:sp>
        <p:nvSpPr>
          <p:cNvPr id="2068" name="Google Shape;2068;p53"/>
          <p:cNvSpPr/>
          <p:nvPr/>
        </p:nvSpPr>
        <p:spPr>
          <a:xfrm>
            <a:off x="712975" y="3403511"/>
            <a:ext cx="1719300" cy="317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Libre Franklin"/>
                <a:ea typeface="Libre Franklin"/>
                <a:cs typeface="Libre Franklin"/>
                <a:sym typeface="Libre Franklin"/>
              </a:rPr>
              <a:t>Callisto</a:t>
            </a:r>
            <a:endParaRPr sz="1500">
              <a:solidFill>
                <a:schemeClr val="dk2"/>
              </a:solidFill>
              <a:latin typeface="Libre Franklin"/>
              <a:ea typeface="Libre Franklin"/>
              <a:cs typeface="Libre Franklin"/>
              <a:sym typeface="Libre Franklin"/>
            </a:endParaRPr>
          </a:p>
        </p:txBody>
      </p:sp>
      <p:sp>
        <p:nvSpPr>
          <p:cNvPr id="2069" name="Google Shape;2069;p53"/>
          <p:cNvSpPr/>
          <p:nvPr/>
        </p:nvSpPr>
        <p:spPr>
          <a:xfrm>
            <a:off x="2798800" y="3035599"/>
            <a:ext cx="1719300" cy="317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Libre Franklin"/>
                <a:ea typeface="Libre Franklin"/>
                <a:cs typeface="Libre Franklin"/>
                <a:sym typeface="Libre Franklin"/>
              </a:rPr>
              <a:t>Titan</a:t>
            </a:r>
            <a:endParaRPr sz="1500">
              <a:solidFill>
                <a:schemeClr val="dk2"/>
              </a:solidFill>
              <a:latin typeface="Libre Franklin"/>
              <a:ea typeface="Libre Franklin"/>
              <a:cs typeface="Libre Franklin"/>
              <a:sym typeface="Libre Franklin"/>
            </a:endParaRPr>
          </a:p>
        </p:txBody>
      </p:sp>
      <p:sp>
        <p:nvSpPr>
          <p:cNvPr id="2070" name="Google Shape;2070;p53"/>
          <p:cNvSpPr/>
          <p:nvPr/>
        </p:nvSpPr>
        <p:spPr>
          <a:xfrm>
            <a:off x="2798800" y="3403511"/>
            <a:ext cx="1719300" cy="317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Libre Franklin"/>
                <a:ea typeface="Libre Franklin"/>
                <a:cs typeface="Libre Franklin"/>
                <a:sym typeface="Libre Franklin"/>
              </a:rPr>
              <a:t>Rhea</a:t>
            </a:r>
            <a:endParaRPr sz="1500">
              <a:solidFill>
                <a:schemeClr val="dk2"/>
              </a:solidFill>
              <a:latin typeface="Libre Franklin"/>
              <a:ea typeface="Libre Franklin"/>
              <a:cs typeface="Libre Franklin"/>
              <a:sym typeface="Libre Franklin"/>
            </a:endParaRPr>
          </a:p>
        </p:txBody>
      </p:sp>
      <p:sp>
        <p:nvSpPr>
          <p:cNvPr id="2071" name="Google Shape;2071;p53"/>
          <p:cNvSpPr/>
          <p:nvPr/>
        </p:nvSpPr>
        <p:spPr>
          <a:xfrm>
            <a:off x="4623650" y="3035599"/>
            <a:ext cx="1719300" cy="317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Libre Franklin"/>
                <a:ea typeface="Libre Franklin"/>
                <a:cs typeface="Libre Franklin"/>
                <a:sym typeface="Libre Franklin"/>
              </a:rPr>
              <a:t>Phobos</a:t>
            </a:r>
            <a:endParaRPr sz="1500">
              <a:solidFill>
                <a:schemeClr val="dk2"/>
              </a:solidFill>
              <a:latin typeface="Libre Franklin"/>
              <a:ea typeface="Libre Franklin"/>
              <a:cs typeface="Libre Franklin"/>
              <a:sym typeface="Libre Franklin"/>
            </a:endParaRPr>
          </a:p>
        </p:txBody>
      </p:sp>
      <p:sp>
        <p:nvSpPr>
          <p:cNvPr id="2072" name="Google Shape;2072;p53"/>
          <p:cNvSpPr/>
          <p:nvPr/>
        </p:nvSpPr>
        <p:spPr>
          <a:xfrm>
            <a:off x="4623650" y="3403511"/>
            <a:ext cx="1719300" cy="317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Libre Franklin"/>
                <a:ea typeface="Libre Franklin"/>
                <a:cs typeface="Libre Franklin"/>
                <a:sym typeface="Libre Franklin"/>
              </a:rPr>
              <a:t>Deimos</a:t>
            </a:r>
            <a:endParaRPr sz="1500">
              <a:solidFill>
                <a:schemeClr val="dk2"/>
              </a:solidFill>
              <a:latin typeface="Libre Franklin"/>
              <a:ea typeface="Libre Franklin"/>
              <a:cs typeface="Libre Franklin"/>
              <a:sym typeface="Libre Franklin"/>
            </a:endParaRPr>
          </a:p>
        </p:txBody>
      </p:sp>
      <p:sp>
        <p:nvSpPr>
          <p:cNvPr id="2073" name="Google Shape;2073;p53"/>
          <p:cNvSpPr/>
          <p:nvPr/>
        </p:nvSpPr>
        <p:spPr>
          <a:xfrm>
            <a:off x="6711725" y="2298925"/>
            <a:ext cx="1719300" cy="317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Libre Franklin"/>
                <a:ea typeface="Libre Franklin"/>
                <a:cs typeface="Libre Franklin"/>
                <a:sym typeface="Libre Franklin"/>
              </a:rPr>
              <a:t>Naiad</a:t>
            </a:r>
            <a:endParaRPr sz="1500">
              <a:solidFill>
                <a:schemeClr val="dk2"/>
              </a:solidFill>
              <a:latin typeface="Libre Franklin"/>
              <a:ea typeface="Libre Franklin"/>
              <a:cs typeface="Libre Franklin"/>
              <a:sym typeface="Libre Franklin"/>
            </a:endParaRPr>
          </a:p>
        </p:txBody>
      </p:sp>
      <p:sp>
        <p:nvSpPr>
          <p:cNvPr id="2074" name="Google Shape;2074;p53"/>
          <p:cNvSpPr/>
          <p:nvPr/>
        </p:nvSpPr>
        <p:spPr>
          <a:xfrm>
            <a:off x="6711725" y="2668843"/>
            <a:ext cx="1719300" cy="317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Libre Franklin"/>
                <a:ea typeface="Libre Franklin"/>
                <a:cs typeface="Libre Franklin"/>
                <a:sym typeface="Libre Franklin"/>
              </a:rPr>
              <a:t>Triton</a:t>
            </a:r>
            <a:endParaRPr sz="1500">
              <a:solidFill>
                <a:schemeClr val="dk2"/>
              </a:solidFill>
              <a:latin typeface="Libre Franklin"/>
              <a:ea typeface="Libre Franklin"/>
              <a:cs typeface="Libre Franklin"/>
              <a:sym typeface="Libre Franklin"/>
            </a:endParaRPr>
          </a:p>
        </p:txBody>
      </p:sp>
      <p:sp>
        <p:nvSpPr>
          <p:cNvPr id="2075" name="Google Shape;2075;p53"/>
          <p:cNvSpPr/>
          <p:nvPr/>
        </p:nvSpPr>
        <p:spPr>
          <a:xfrm>
            <a:off x="6711725" y="3035599"/>
            <a:ext cx="1719300" cy="317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Libre Franklin"/>
                <a:ea typeface="Libre Franklin"/>
                <a:cs typeface="Libre Franklin"/>
                <a:sym typeface="Libre Franklin"/>
              </a:rPr>
              <a:t>Thalassa</a:t>
            </a:r>
            <a:endParaRPr sz="1500">
              <a:solidFill>
                <a:schemeClr val="dk2"/>
              </a:solidFill>
              <a:latin typeface="Libre Franklin"/>
              <a:ea typeface="Libre Franklin"/>
              <a:cs typeface="Libre Franklin"/>
              <a:sym typeface="Libre Franklin"/>
            </a:endParaRPr>
          </a:p>
        </p:txBody>
      </p:sp>
      <p:sp>
        <p:nvSpPr>
          <p:cNvPr id="2076" name="Google Shape;2076;p53"/>
          <p:cNvSpPr/>
          <p:nvPr/>
        </p:nvSpPr>
        <p:spPr>
          <a:xfrm>
            <a:off x="6711725" y="3403511"/>
            <a:ext cx="1719300" cy="317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Libre Franklin"/>
                <a:ea typeface="Libre Franklin"/>
                <a:cs typeface="Libre Franklin"/>
                <a:sym typeface="Libre Franklin"/>
              </a:rPr>
              <a:t>Proteus</a:t>
            </a:r>
            <a:endParaRPr sz="1500">
              <a:solidFill>
                <a:schemeClr val="dk2"/>
              </a:solidFill>
              <a:latin typeface="Libre Franklin"/>
              <a:ea typeface="Libre Franklin"/>
              <a:cs typeface="Libre Franklin"/>
              <a:sym typeface="Libre Franklin"/>
            </a:endParaRPr>
          </a:p>
        </p:txBody>
      </p:sp>
      <p:cxnSp>
        <p:nvCxnSpPr>
          <p:cNvPr id="2077" name="Google Shape;2077;p53"/>
          <p:cNvCxnSpPr>
            <a:stCxn id="2060" idx="2"/>
            <a:endCxn id="2061" idx="0"/>
          </p:cNvCxnSpPr>
          <p:nvPr/>
        </p:nvCxnSpPr>
        <p:spPr>
          <a:xfrm rot="5400000">
            <a:off x="2963700" y="213725"/>
            <a:ext cx="217200" cy="2999400"/>
          </a:xfrm>
          <a:prstGeom prst="curvedConnector3">
            <a:avLst>
              <a:gd fmla="val 50034" name="adj1"/>
            </a:avLst>
          </a:prstGeom>
          <a:noFill/>
          <a:ln cap="flat" cmpd="sng" w="9525">
            <a:solidFill>
              <a:schemeClr val="dk1"/>
            </a:solidFill>
            <a:prstDash val="solid"/>
            <a:round/>
            <a:headEnd len="med" w="med" type="none"/>
            <a:tailEnd len="med" w="med" type="triangle"/>
          </a:ln>
        </p:spPr>
      </p:cxnSp>
      <p:cxnSp>
        <p:nvCxnSpPr>
          <p:cNvPr id="2078" name="Google Shape;2078;p53"/>
          <p:cNvCxnSpPr>
            <a:stCxn id="2060" idx="2"/>
            <a:endCxn id="2062" idx="0"/>
          </p:cNvCxnSpPr>
          <p:nvPr/>
        </p:nvCxnSpPr>
        <p:spPr>
          <a:xfrm flipH="1" rot="-5400000">
            <a:off x="5963100" y="213725"/>
            <a:ext cx="217200" cy="2999400"/>
          </a:xfrm>
          <a:prstGeom prst="curvedConnector3">
            <a:avLst>
              <a:gd fmla="val 50034" name="adj1"/>
            </a:avLst>
          </a:prstGeom>
          <a:noFill/>
          <a:ln cap="flat" cmpd="sng" w="9525">
            <a:solidFill>
              <a:schemeClr val="dk1"/>
            </a:solidFill>
            <a:prstDash val="solid"/>
            <a:round/>
            <a:headEnd len="med" w="med" type="none"/>
            <a:tailEnd len="med" w="med" type="triangle"/>
          </a:ln>
        </p:spPr>
      </p:cxnSp>
      <p:cxnSp>
        <p:nvCxnSpPr>
          <p:cNvPr id="2079" name="Google Shape;2079;p53"/>
          <p:cNvCxnSpPr>
            <a:stCxn id="2060" idx="2"/>
            <a:endCxn id="2063" idx="0"/>
          </p:cNvCxnSpPr>
          <p:nvPr/>
        </p:nvCxnSpPr>
        <p:spPr>
          <a:xfrm rot="5400000">
            <a:off x="3638550" y="1624775"/>
            <a:ext cx="953400" cy="913500"/>
          </a:xfrm>
          <a:prstGeom prst="curvedConnector3">
            <a:avLst>
              <a:gd fmla="val 50000" name="adj1"/>
            </a:avLst>
          </a:prstGeom>
          <a:noFill/>
          <a:ln cap="flat" cmpd="sng" w="9525">
            <a:solidFill>
              <a:schemeClr val="dk1"/>
            </a:solidFill>
            <a:prstDash val="solid"/>
            <a:round/>
            <a:headEnd len="med" w="med" type="none"/>
            <a:tailEnd len="med" w="med" type="triangle"/>
          </a:ln>
        </p:spPr>
      </p:cxnSp>
      <p:cxnSp>
        <p:nvCxnSpPr>
          <p:cNvPr id="2080" name="Google Shape;2080;p53"/>
          <p:cNvCxnSpPr>
            <a:stCxn id="2060" idx="2"/>
            <a:endCxn id="2064" idx="0"/>
          </p:cNvCxnSpPr>
          <p:nvPr/>
        </p:nvCxnSpPr>
        <p:spPr>
          <a:xfrm flipH="1" rot="-5400000">
            <a:off x="4551000" y="1625825"/>
            <a:ext cx="953400" cy="911400"/>
          </a:xfrm>
          <a:prstGeom prst="curvedConnector3">
            <a:avLst>
              <a:gd fmla="val 50000" name="adj1"/>
            </a:avLst>
          </a:prstGeom>
          <a:noFill/>
          <a:ln cap="flat" cmpd="sng" w="9525">
            <a:solidFill>
              <a:schemeClr val="dk1"/>
            </a:solidFill>
            <a:prstDash val="solid"/>
            <a:round/>
            <a:headEnd len="med" w="med" type="none"/>
            <a:tailEnd len="med" w="med" type="triangle"/>
          </a:ln>
        </p:spPr>
      </p:cxnSp>
      <p:grpSp>
        <p:nvGrpSpPr>
          <p:cNvPr id="2081" name="Google Shape;2081;p53"/>
          <p:cNvGrpSpPr/>
          <p:nvPr/>
        </p:nvGrpSpPr>
        <p:grpSpPr>
          <a:xfrm>
            <a:off x="101721" y="4505825"/>
            <a:ext cx="8940558" cy="84600"/>
            <a:chOff x="155346" y="4358775"/>
            <a:chExt cx="8934304" cy="84600"/>
          </a:xfrm>
        </p:grpSpPr>
        <p:cxnSp>
          <p:nvCxnSpPr>
            <p:cNvPr id="2082" name="Google Shape;2082;p53"/>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2083" name="Google Shape;2083;p53"/>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4" name="Google Shape;2084;p53"/>
          <p:cNvSpPr/>
          <p:nvPr/>
        </p:nvSpPr>
        <p:spPr>
          <a:xfrm>
            <a:off x="2600250" y="4084625"/>
            <a:ext cx="3943500" cy="638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3">
            <a:hlinkClick action="ppaction://hlinksldjump" r:id="rId3"/>
          </p:cNvPr>
          <p:cNvSpPr txBox="1"/>
          <p:nvPr/>
        </p:nvSpPr>
        <p:spPr>
          <a:xfrm>
            <a:off x="270395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1</a:t>
            </a:r>
            <a:endParaRPr>
              <a:solidFill>
                <a:schemeClr val="dk1"/>
              </a:solidFill>
              <a:latin typeface="Poppins ExtraBold"/>
              <a:ea typeface="Poppins ExtraBold"/>
              <a:cs typeface="Poppins ExtraBold"/>
              <a:sym typeface="Poppins ExtraBold"/>
            </a:endParaRPr>
          </a:p>
        </p:txBody>
      </p:sp>
      <p:sp>
        <p:nvSpPr>
          <p:cNvPr id="2086" name="Google Shape;2086;p53">
            <a:hlinkClick action="ppaction://hlinksldjump" r:id="rId4"/>
          </p:cNvPr>
          <p:cNvSpPr txBox="1"/>
          <p:nvPr/>
        </p:nvSpPr>
        <p:spPr>
          <a:xfrm>
            <a:off x="3724518"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2</a:t>
            </a:r>
            <a:endParaRPr>
              <a:solidFill>
                <a:schemeClr val="dk1"/>
              </a:solidFill>
              <a:latin typeface="Poppins ExtraBold"/>
              <a:ea typeface="Poppins ExtraBold"/>
              <a:cs typeface="Poppins ExtraBold"/>
              <a:sym typeface="Poppins ExtraBold"/>
            </a:endParaRPr>
          </a:p>
        </p:txBody>
      </p:sp>
      <p:sp>
        <p:nvSpPr>
          <p:cNvPr id="2087" name="Google Shape;2087;p53">
            <a:hlinkClick action="ppaction://hlinksldjump" r:id="rId5"/>
          </p:cNvPr>
          <p:cNvSpPr txBox="1"/>
          <p:nvPr/>
        </p:nvSpPr>
        <p:spPr>
          <a:xfrm>
            <a:off x="4745082"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3</a:t>
            </a:r>
            <a:endParaRPr>
              <a:solidFill>
                <a:schemeClr val="dk1"/>
              </a:solidFill>
              <a:latin typeface="Poppins ExtraBold"/>
              <a:ea typeface="Poppins ExtraBold"/>
              <a:cs typeface="Poppins ExtraBold"/>
              <a:sym typeface="Poppins ExtraBold"/>
            </a:endParaRPr>
          </a:p>
        </p:txBody>
      </p:sp>
      <p:sp>
        <p:nvSpPr>
          <p:cNvPr id="2088" name="Google Shape;2088;p53"/>
          <p:cNvSpPr txBox="1"/>
          <p:nvPr/>
        </p:nvSpPr>
        <p:spPr>
          <a:xfrm>
            <a:off x="576564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TASK 4</a:t>
            </a:r>
            <a:endParaRPr>
              <a:solidFill>
                <a:schemeClr val="dk1"/>
              </a:solidFill>
              <a:latin typeface="Poppins"/>
              <a:ea typeface="Poppins"/>
              <a:cs typeface="Poppins"/>
              <a:sym typeface="Poppins"/>
            </a:endParaRPr>
          </a:p>
        </p:txBody>
      </p:sp>
      <p:cxnSp>
        <p:nvCxnSpPr>
          <p:cNvPr id="2089" name="Google Shape;2089;p53"/>
          <p:cNvCxnSpPr/>
          <p:nvPr/>
        </p:nvCxnSpPr>
        <p:spPr>
          <a:xfrm>
            <a:off x="3551436"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2090" name="Google Shape;2090;p53"/>
          <p:cNvCxnSpPr/>
          <p:nvPr/>
        </p:nvCxnSpPr>
        <p:spPr>
          <a:xfrm>
            <a:off x="4572000"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2091" name="Google Shape;2091;p53"/>
          <p:cNvCxnSpPr/>
          <p:nvPr/>
        </p:nvCxnSpPr>
        <p:spPr>
          <a:xfrm>
            <a:off x="5592564" y="4131800"/>
            <a:ext cx="0" cy="319200"/>
          </a:xfrm>
          <a:prstGeom prst="straightConnector1">
            <a:avLst/>
          </a:prstGeom>
          <a:noFill/>
          <a:ln cap="flat" cmpd="sng" w="19050">
            <a:solidFill>
              <a:schemeClr val="dk1"/>
            </a:solidFill>
            <a:prstDash val="solid"/>
            <a:round/>
            <a:headEnd len="med" w="med" type="none"/>
            <a:tailEnd len="med" w="med" type="none"/>
          </a:ln>
        </p:spPr>
      </p:cxnSp>
      <p:sp>
        <p:nvSpPr>
          <p:cNvPr id="2092" name="Google Shape;2092;p53"/>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2093" name="Google Shape;2093;p53">
            <a:hlinkClick action="ppaction://hlinksldjump" r:id="rId6"/>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2094" name="Google Shape;2094;p53"/>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2095" name="Google Shape;2095;p53">
            <a:hlinkClick action="ppaction://hlinksldjump" r:id="rId7"/>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1"/>
              </a:solidFill>
              <a:latin typeface="Poppins"/>
              <a:ea typeface="Poppins"/>
              <a:cs typeface="Poppins"/>
              <a:sym typeface="Poppins"/>
            </a:endParaRPr>
          </a:p>
        </p:txBody>
      </p:sp>
      <p:sp>
        <p:nvSpPr>
          <p:cNvPr id="2096" name="Google Shape;2096;p53">
            <a:hlinkClick action="ppaction://hlinksldjump" r:id="rId8"/>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097" name="Google Shape;2097;p53">
            <a:hlinkClick action="ppaction://hlinksldjump" r:id="rId9"/>
          </p:cNvPr>
          <p:cNvPicPr preferRelativeResize="0"/>
          <p:nvPr/>
        </p:nvPicPr>
        <p:blipFill rotWithShape="1">
          <a:blip r:embed="rId10">
            <a:alphaModFix/>
          </a:blip>
          <a:srcRect b="0" l="0" r="0" t="0"/>
          <a:stretch/>
        </p:blipFill>
        <p:spPr>
          <a:xfrm>
            <a:off x="881657" y="4626989"/>
            <a:ext cx="274320" cy="274320"/>
          </a:xfrm>
          <a:prstGeom prst="rect">
            <a:avLst/>
          </a:prstGeom>
          <a:noFill/>
          <a:ln>
            <a:noFill/>
          </a:ln>
        </p:spPr>
      </p:pic>
      <p:sp>
        <p:nvSpPr>
          <p:cNvPr id="2098" name="Google Shape;2098;p53">
            <a:hlinkClick action="ppaction://hlinksldjump" r:id="rId11"/>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2099" name="Google Shape;2099;p53">
            <a:hlinkClick action="ppaction://hlinksldjump" r:id="rId12"/>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100" name="Google Shape;2100;p53">
            <a:hlinkClick action="ppaction://hlinksldjump" r:id="rId13"/>
          </p:cNvPr>
          <p:cNvPicPr preferRelativeResize="0"/>
          <p:nvPr/>
        </p:nvPicPr>
        <p:blipFill>
          <a:blip r:embed="rId14">
            <a:alphaModFix/>
          </a:blip>
          <a:stretch>
            <a:fillRect/>
          </a:stretch>
        </p:blipFill>
        <p:spPr>
          <a:xfrm>
            <a:off x="5572688" y="4588783"/>
            <a:ext cx="360876" cy="341206"/>
          </a:xfrm>
          <a:prstGeom prst="rect">
            <a:avLst/>
          </a:prstGeom>
          <a:noFill/>
          <a:ln>
            <a:noFill/>
          </a:ln>
        </p:spPr>
      </p:pic>
      <p:sp>
        <p:nvSpPr>
          <p:cNvPr id="2101" name="Google Shape;2101;p53">
            <a:hlinkClick action="ppaction://hlinksldjump" r:id="rId15"/>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102" name="Google Shape;2102;p53">
            <a:hlinkClick action="ppaction://hlinksldjump" r:id="rId16"/>
          </p:cNvPr>
          <p:cNvPicPr preferRelativeResize="0"/>
          <p:nvPr/>
        </p:nvPicPr>
        <p:blipFill rotWithShape="1">
          <a:blip r:embed="rId17">
            <a:alphaModFix/>
          </a:blip>
          <a:srcRect b="2723" l="0" r="0" t="2723"/>
          <a:stretch/>
        </p:blipFill>
        <p:spPr>
          <a:xfrm>
            <a:off x="7225973" y="4656705"/>
            <a:ext cx="217200" cy="205362"/>
          </a:xfrm>
          <a:prstGeom prst="rect">
            <a:avLst/>
          </a:prstGeom>
          <a:noFill/>
          <a:ln>
            <a:noFill/>
          </a:ln>
        </p:spPr>
      </p:pic>
      <p:sp>
        <p:nvSpPr>
          <p:cNvPr id="2103" name="Google Shape;2103;p53">
            <a:hlinkClick action="ppaction://hlinksldjump" r:id="rId18"/>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104" name="Google Shape;2104;p53">
            <a:hlinkClick action="ppaction://hlinksldjump" r:id="rId19"/>
          </p:cNvPr>
          <p:cNvPicPr preferRelativeResize="0"/>
          <p:nvPr/>
        </p:nvPicPr>
        <p:blipFill rotWithShape="1">
          <a:blip r:embed="rId20">
            <a:alphaModFix/>
          </a:blip>
          <a:srcRect b="2723" l="0" r="0" t="2723"/>
          <a:stretch/>
        </p:blipFill>
        <p:spPr>
          <a:xfrm>
            <a:off x="8016583" y="4656705"/>
            <a:ext cx="217200" cy="205362"/>
          </a:xfrm>
          <a:prstGeom prst="rect">
            <a:avLst/>
          </a:prstGeom>
          <a:noFill/>
          <a:ln>
            <a:noFill/>
          </a:ln>
        </p:spPr>
      </p:pic>
      <p:sp>
        <p:nvSpPr>
          <p:cNvPr id="2105" name="Google Shape;2105;p53">
            <a:hlinkClick action="ppaction://hlinksldjump" r:id="rId21"/>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106" name="Google Shape;2106;p53">
            <a:hlinkClick action="ppaction://hlinksldjump" r:id="rId22"/>
          </p:cNvPr>
          <p:cNvPicPr preferRelativeResize="0"/>
          <p:nvPr/>
        </p:nvPicPr>
        <p:blipFill rotWithShape="1">
          <a:blip r:embed="rId23">
            <a:alphaModFix/>
          </a:blip>
          <a:srcRect b="2723" l="0" r="0" t="2723"/>
          <a:stretch/>
        </p:blipFill>
        <p:spPr>
          <a:xfrm>
            <a:off x="6435363" y="4656705"/>
            <a:ext cx="217200" cy="205362"/>
          </a:xfrm>
          <a:prstGeom prst="rect">
            <a:avLst/>
          </a:prstGeom>
          <a:noFill/>
          <a:ln>
            <a:noFill/>
          </a:ln>
        </p:spPr>
      </p:pic>
      <p:sp>
        <p:nvSpPr>
          <p:cNvPr id="2107" name="Google Shape;2107;p53">
            <a:hlinkClick action="ppaction://hlinksldjump" r:id="rId24"/>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2108" name="Google Shape;2108;p53">
            <a:hlinkClick action="ppaction://hlinksldjump" r:id="rId25"/>
          </p:cNvPr>
          <p:cNvSpPr txBox="1"/>
          <p:nvPr/>
        </p:nvSpPr>
        <p:spPr>
          <a:xfrm>
            <a:off x="2987574" y="4498986"/>
            <a:ext cx="795600" cy="5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2109" name="Google Shape;2109;p53">
            <a:hlinkClick action="ppaction://hlinksldjump" r:id="rId26"/>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2110" name="Google Shape;2110;p53"/>
          <p:cNvSpPr txBox="1"/>
          <p:nvPr/>
        </p:nvSpPr>
        <p:spPr>
          <a:xfrm>
            <a:off x="4564467" y="4498986"/>
            <a:ext cx="7956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Poppins"/>
                <a:ea typeface="Poppins"/>
                <a:cs typeface="Poppins"/>
                <a:sym typeface="Poppins"/>
              </a:rPr>
              <a:t>Fri</a:t>
            </a:r>
            <a:endParaRPr b="1" sz="1800">
              <a:solidFill>
                <a:schemeClr val="accent2"/>
              </a:solidFill>
              <a:latin typeface="Poppins"/>
              <a:ea typeface="Poppins"/>
              <a:cs typeface="Poppins"/>
              <a:sym typeface="Poppins"/>
            </a:endParaRPr>
          </a:p>
        </p:txBody>
      </p:sp>
      <p:sp>
        <p:nvSpPr>
          <p:cNvPr id="2111" name="Google Shape;2111;p53"/>
          <p:cNvSpPr/>
          <p:nvPr/>
        </p:nvSpPr>
        <p:spPr>
          <a:xfrm>
            <a:off x="4563951"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2" name="Google Shape;2112;p53">
            <a:hlinkClick action="ppaction://hlinksldjump" r:id="rId27"/>
          </p:cNvPr>
          <p:cNvPicPr preferRelativeResize="0"/>
          <p:nvPr/>
        </p:nvPicPr>
        <p:blipFill>
          <a:blip r:embed="rId28">
            <a:alphaModFix/>
          </a:blip>
          <a:stretch>
            <a:fillRect/>
          </a:stretch>
        </p:blipFill>
        <p:spPr>
          <a:xfrm>
            <a:off x="713224" y="585350"/>
            <a:ext cx="360887" cy="260251"/>
          </a:xfrm>
          <a:prstGeom prst="rect">
            <a:avLst/>
          </a:prstGeom>
          <a:noFill/>
          <a:ln>
            <a:noFill/>
          </a:ln>
        </p:spPr>
      </p:pic>
      <p:sp>
        <p:nvSpPr>
          <p:cNvPr id="2113" name="Google Shape;2113;p53">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3">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grpSp>
        <p:nvGrpSpPr>
          <p:cNvPr id="2119" name="Google Shape;2119;p54"/>
          <p:cNvGrpSpPr/>
          <p:nvPr/>
        </p:nvGrpSpPr>
        <p:grpSpPr>
          <a:xfrm>
            <a:off x="270750" y="253149"/>
            <a:ext cx="8627325" cy="3610226"/>
            <a:chOff x="270750" y="253149"/>
            <a:chExt cx="8627325" cy="3610226"/>
          </a:xfrm>
        </p:grpSpPr>
        <p:sp>
          <p:nvSpPr>
            <p:cNvPr id="2120" name="Google Shape;2120;p54"/>
            <p:cNvSpPr/>
            <p:nvPr/>
          </p:nvSpPr>
          <p:spPr>
            <a:xfrm>
              <a:off x="1593450" y="627100"/>
              <a:ext cx="1189800" cy="1189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4"/>
            <p:cNvSpPr/>
            <p:nvPr/>
          </p:nvSpPr>
          <p:spPr>
            <a:xfrm>
              <a:off x="270750" y="324815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4"/>
            <p:cNvSpPr/>
            <p:nvPr/>
          </p:nvSpPr>
          <p:spPr>
            <a:xfrm>
              <a:off x="8301150" y="2752750"/>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4"/>
            <p:cNvSpPr/>
            <p:nvPr/>
          </p:nvSpPr>
          <p:spPr>
            <a:xfrm>
              <a:off x="6009175" y="25314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4"/>
            <p:cNvSpPr/>
            <p:nvPr/>
          </p:nvSpPr>
          <p:spPr>
            <a:xfrm>
              <a:off x="8325975" y="210269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4"/>
            <p:cNvSpPr/>
            <p:nvPr/>
          </p:nvSpPr>
          <p:spPr>
            <a:xfrm>
              <a:off x="3370250" y="3342575"/>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4"/>
            <p:cNvSpPr/>
            <p:nvPr/>
          </p:nvSpPr>
          <p:spPr>
            <a:xfrm>
              <a:off x="5501788" y="1677663"/>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4"/>
            <p:cNvSpPr/>
            <p:nvPr/>
          </p:nvSpPr>
          <p:spPr>
            <a:xfrm>
              <a:off x="2318445" y="30595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8" name="Google Shape;2128;p54"/>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LIVE CLASSES</a:t>
            </a:r>
            <a:endParaRPr/>
          </a:p>
        </p:txBody>
      </p:sp>
      <p:sp>
        <p:nvSpPr>
          <p:cNvPr id="2129" name="Google Shape;2129;p54"/>
          <p:cNvSpPr txBox="1"/>
          <p:nvPr/>
        </p:nvSpPr>
        <p:spPr>
          <a:xfrm>
            <a:off x="10079900" y="3342575"/>
            <a:ext cx="733500" cy="550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grpSp>
        <p:nvGrpSpPr>
          <p:cNvPr id="2130" name="Google Shape;2130;p54"/>
          <p:cNvGrpSpPr/>
          <p:nvPr/>
        </p:nvGrpSpPr>
        <p:grpSpPr>
          <a:xfrm>
            <a:off x="4647501" y="1234191"/>
            <a:ext cx="3311259" cy="2322700"/>
            <a:chOff x="1794625" y="1805800"/>
            <a:chExt cx="4004425" cy="2808925"/>
          </a:xfrm>
        </p:grpSpPr>
        <p:sp>
          <p:nvSpPr>
            <p:cNvPr id="2131" name="Google Shape;2131;p54"/>
            <p:cNvSpPr/>
            <p:nvPr/>
          </p:nvSpPr>
          <p:spPr>
            <a:xfrm>
              <a:off x="1794625" y="1831475"/>
              <a:ext cx="4004425" cy="2783250"/>
            </a:xfrm>
            <a:custGeom>
              <a:rect b="b" l="l" r="r" t="t"/>
              <a:pathLst>
                <a:path extrusionOk="0" h="111330" w="160177">
                  <a:moveTo>
                    <a:pt x="2757" y="1"/>
                  </a:moveTo>
                  <a:cubicBezTo>
                    <a:pt x="1304" y="1"/>
                    <a:pt x="1" y="1179"/>
                    <a:pt x="1" y="2758"/>
                  </a:cubicBezTo>
                  <a:lnTo>
                    <a:pt x="1" y="108422"/>
                  </a:lnTo>
                  <a:cubicBezTo>
                    <a:pt x="1" y="110026"/>
                    <a:pt x="1304" y="111330"/>
                    <a:pt x="2757" y="111330"/>
                  </a:cubicBezTo>
                  <a:lnTo>
                    <a:pt x="157696" y="111330"/>
                  </a:lnTo>
                  <a:cubicBezTo>
                    <a:pt x="159149" y="111330"/>
                    <a:pt x="160177" y="110026"/>
                    <a:pt x="160177" y="108422"/>
                  </a:cubicBezTo>
                  <a:lnTo>
                    <a:pt x="160177" y="2758"/>
                  </a:lnTo>
                  <a:cubicBezTo>
                    <a:pt x="160177" y="1179"/>
                    <a:pt x="159149" y="1"/>
                    <a:pt x="157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4"/>
            <p:cNvSpPr/>
            <p:nvPr/>
          </p:nvSpPr>
          <p:spPr>
            <a:xfrm>
              <a:off x="1794625" y="1805800"/>
              <a:ext cx="4004425" cy="292625"/>
            </a:xfrm>
            <a:custGeom>
              <a:rect b="b" l="l" r="r" t="t"/>
              <a:pathLst>
                <a:path extrusionOk="0" h="11705" w="160177">
                  <a:moveTo>
                    <a:pt x="2757" y="0"/>
                  </a:moveTo>
                  <a:cubicBezTo>
                    <a:pt x="1304" y="0"/>
                    <a:pt x="1" y="1153"/>
                    <a:pt x="1" y="2732"/>
                  </a:cubicBezTo>
                  <a:lnTo>
                    <a:pt x="1" y="11704"/>
                  </a:lnTo>
                  <a:lnTo>
                    <a:pt x="160177" y="11704"/>
                  </a:lnTo>
                  <a:lnTo>
                    <a:pt x="160177" y="2732"/>
                  </a:lnTo>
                  <a:cubicBezTo>
                    <a:pt x="160177" y="1153"/>
                    <a:pt x="159149" y="0"/>
                    <a:pt x="157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4"/>
            <p:cNvSpPr/>
            <p:nvPr/>
          </p:nvSpPr>
          <p:spPr>
            <a:xfrm>
              <a:off x="1971325" y="4227475"/>
              <a:ext cx="3628475" cy="20700"/>
            </a:xfrm>
            <a:custGeom>
              <a:rect b="b" l="l" r="r" t="t"/>
              <a:pathLst>
                <a:path extrusionOk="0" h="828" w="145139">
                  <a:moveTo>
                    <a:pt x="0" y="1"/>
                  </a:moveTo>
                  <a:lnTo>
                    <a:pt x="0" y="828"/>
                  </a:lnTo>
                  <a:lnTo>
                    <a:pt x="145139" y="828"/>
                  </a:lnTo>
                  <a:lnTo>
                    <a:pt x="145139" y="1"/>
                  </a:lnTo>
                  <a:close/>
                </a:path>
              </a:pathLst>
            </a:custGeom>
            <a:solidFill>
              <a:srgbClr val="D9E3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4"/>
            <p:cNvSpPr/>
            <p:nvPr/>
          </p:nvSpPr>
          <p:spPr>
            <a:xfrm>
              <a:off x="1971325" y="4227475"/>
              <a:ext cx="1481850" cy="20700"/>
            </a:xfrm>
            <a:custGeom>
              <a:rect b="b" l="l" r="r" t="t"/>
              <a:pathLst>
                <a:path extrusionOk="0" h="828" w="59274">
                  <a:moveTo>
                    <a:pt x="0" y="1"/>
                  </a:moveTo>
                  <a:lnTo>
                    <a:pt x="0" y="828"/>
                  </a:lnTo>
                  <a:lnTo>
                    <a:pt x="59274" y="828"/>
                  </a:lnTo>
                  <a:lnTo>
                    <a:pt x="592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4"/>
            <p:cNvSpPr/>
            <p:nvPr/>
          </p:nvSpPr>
          <p:spPr>
            <a:xfrm>
              <a:off x="2666175" y="4340275"/>
              <a:ext cx="95900" cy="135350"/>
            </a:xfrm>
            <a:custGeom>
              <a:rect b="b" l="l" r="r" t="t"/>
              <a:pathLst>
                <a:path extrusionOk="0" h="5414" w="3836">
                  <a:moveTo>
                    <a:pt x="1" y="0"/>
                  </a:moveTo>
                  <a:lnTo>
                    <a:pt x="1" y="5414"/>
                  </a:lnTo>
                  <a:lnTo>
                    <a:pt x="3835" y="2707"/>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4"/>
            <p:cNvSpPr/>
            <p:nvPr/>
          </p:nvSpPr>
          <p:spPr>
            <a:xfrm>
              <a:off x="2778975" y="4340275"/>
              <a:ext cx="22575" cy="135350"/>
            </a:xfrm>
            <a:custGeom>
              <a:rect b="b" l="l" r="r" t="t"/>
              <a:pathLst>
                <a:path extrusionOk="0" h="5414" w="903">
                  <a:moveTo>
                    <a:pt x="0" y="0"/>
                  </a:moveTo>
                  <a:lnTo>
                    <a:pt x="0" y="5414"/>
                  </a:lnTo>
                  <a:lnTo>
                    <a:pt x="902" y="5414"/>
                  </a:lnTo>
                  <a:lnTo>
                    <a:pt x="9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4"/>
            <p:cNvSpPr/>
            <p:nvPr/>
          </p:nvSpPr>
          <p:spPr>
            <a:xfrm>
              <a:off x="2393625" y="4340275"/>
              <a:ext cx="95900" cy="135350"/>
            </a:xfrm>
            <a:custGeom>
              <a:rect b="b" l="l" r="r" t="t"/>
              <a:pathLst>
                <a:path extrusionOk="0" h="5414" w="3836">
                  <a:moveTo>
                    <a:pt x="1" y="0"/>
                  </a:moveTo>
                  <a:lnTo>
                    <a:pt x="1" y="5414"/>
                  </a:lnTo>
                  <a:lnTo>
                    <a:pt x="3835" y="2707"/>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4"/>
            <p:cNvSpPr/>
            <p:nvPr/>
          </p:nvSpPr>
          <p:spPr>
            <a:xfrm>
              <a:off x="2121075" y="4340275"/>
              <a:ext cx="95875" cy="135350"/>
            </a:xfrm>
            <a:custGeom>
              <a:rect b="b" l="l" r="r" t="t"/>
              <a:pathLst>
                <a:path extrusionOk="0" h="5414" w="3835">
                  <a:moveTo>
                    <a:pt x="3835" y="0"/>
                  </a:moveTo>
                  <a:lnTo>
                    <a:pt x="0" y="2707"/>
                  </a:lnTo>
                  <a:lnTo>
                    <a:pt x="3835" y="5414"/>
                  </a:lnTo>
                  <a:lnTo>
                    <a:pt x="38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4"/>
            <p:cNvSpPr/>
            <p:nvPr/>
          </p:nvSpPr>
          <p:spPr>
            <a:xfrm>
              <a:off x="2081600" y="4340275"/>
              <a:ext cx="22575" cy="135350"/>
            </a:xfrm>
            <a:custGeom>
              <a:rect b="b" l="l" r="r" t="t"/>
              <a:pathLst>
                <a:path extrusionOk="0" h="5414" w="903">
                  <a:moveTo>
                    <a:pt x="0" y="0"/>
                  </a:moveTo>
                  <a:lnTo>
                    <a:pt x="0" y="5414"/>
                  </a:lnTo>
                  <a:lnTo>
                    <a:pt x="903" y="5414"/>
                  </a:lnTo>
                  <a:lnTo>
                    <a:pt x="9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4"/>
            <p:cNvSpPr/>
            <p:nvPr/>
          </p:nvSpPr>
          <p:spPr>
            <a:xfrm>
              <a:off x="4764575" y="4317075"/>
              <a:ext cx="176075" cy="171700"/>
            </a:xfrm>
            <a:custGeom>
              <a:rect b="b" l="l" r="r" t="t"/>
              <a:pathLst>
                <a:path extrusionOk="0" h="6868" w="7043">
                  <a:moveTo>
                    <a:pt x="3534" y="2332"/>
                  </a:moveTo>
                  <a:cubicBezTo>
                    <a:pt x="4136" y="2332"/>
                    <a:pt x="4662" y="2808"/>
                    <a:pt x="4662" y="3434"/>
                  </a:cubicBezTo>
                  <a:cubicBezTo>
                    <a:pt x="4662" y="4036"/>
                    <a:pt x="4136" y="4537"/>
                    <a:pt x="3534" y="4537"/>
                  </a:cubicBezTo>
                  <a:cubicBezTo>
                    <a:pt x="2907" y="4537"/>
                    <a:pt x="2406" y="4036"/>
                    <a:pt x="2406" y="3434"/>
                  </a:cubicBezTo>
                  <a:cubicBezTo>
                    <a:pt x="2406" y="2808"/>
                    <a:pt x="2907" y="2332"/>
                    <a:pt x="3534" y="2332"/>
                  </a:cubicBezTo>
                  <a:close/>
                  <a:moveTo>
                    <a:pt x="3133" y="1"/>
                  </a:moveTo>
                  <a:cubicBezTo>
                    <a:pt x="3058" y="1"/>
                    <a:pt x="2707" y="928"/>
                    <a:pt x="2707" y="928"/>
                  </a:cubicBezTo>
                  <a:lnTo>
                    <a:pt x="2281" y="1104"/>
                  </a:lnTo>
                  <a:cubicBezTo>
                    <a:pt x="2281" y="1104"/>
                    <a:pt x="1385" y="726"/>
                    <a:pt x="1308" y="726"/>
                  </a:cubicBezTo>
                  <a:cubicBezTo>
                    <a:pt x="1306" y="726"/>
                    <a:pt x="1304" y="727"/>
                    <a:pt x="1303" y="728"/>
                  </a:cubicBezTo>
                  <a:lnTo>
                    <a:pt x="752" y="1279"/>
                  </a:lnTo>
                  <a:cubicBezTo>
                    <a:pt x="727" y="1304"/>
                    <a:pt x="1153" y="2231"/>
                    <a:pt x="1153" y="2231"/>
                  </a:cubicBezTo>
                  <a:lnTo>
                    <a:pt x="978" y="2632"/>
                  </a:lnTo>
                  <a:cubicBezTo>
                    <a:pt x="978" y="2632"/>
                    <a:pt x="0" y="3008"/>
                    <a:pt x="0" y="3058"/>
                  </a:cubicBezTo>
                  <a:lnTo>
                    <a:pt x="0" y="3810"/>
                  </a:lnTo>
                  <a:cubicBezTo>
                    <a:pt x="0" y="3860"/>
                    <a:pt x="978" y="4211"/>
                    <a:pt x="978" y="4211"/>
                  </a:cubicBezTo>
                  <a:lnTo>
                    <a:pt x="1153" y="4637"/>
                  </a:lnTo>
                  <a:cubicBezTo>
                    <a:pt x="1153" y="4637"/>
                    <a:pt x="752" y="5565"/>
                    <a:pt x="777" y="5590"/>
                  </a:cubicBezTo>
                  <a:lnTo>
                    <a:pt x="1328" y="6141"/>
                  </a:lnTo>
                  <a:cubicBezTo>
                    <a:pt x="1329" y="6142"/>
                    <a:pt x="1331" y="6142"/>
                    <a:pt x="1333" y="6142"/>
                  </a:cubicBezTo>
                  <a:cubicBezTo>
                    <a:pt x="1406" y="6142"/>
                    <a:pt x="2281" y="5740"/>
                    <a:pt x="2281" y="5740"/>
                  </a:cubicBezTo>
                  <a:lnTo>
                    <a:pt x="2732" y="5916"/>
                  </a:lnTo>
                  <a:cubicBezTo>
                    <a:pt x="2732" y="5916"/>
                    <a:pt x="3108" y="6868"/>
                    <a:pt x="3158" y="6868"/>
                  </a:cubicBezTo>
                  <a:lnTo>
                    <a:pt x="3935" y="6868"/>
                  </a:lnTo>
                  <a:cubicBezTo>
                    <a:pt x="3985" y="6868"/>
                    <a:pt x="4336" y="5916"/>
                    <a:pt x="4336" y="5916"/>
                  </a:cubicBezTo>
                  <a:lnTo>
                    <a:pt x="4762" y="5740"/>
                  </a:lnTo>
                  <a:cubicBezTo>
                    <a:pt x="4762" y="5740"/>
                    <a:pt x="5658" y="6117"/>
                    <a:pt x="5735" y="6117"/>
                  </a:cubicBezTo>
                  <a:cubicBezTo>
                    <a:pt x="5737" y="6117"/>
                    <a:pt x="5739" y="6117"/>
                    <a:pt x="5740" y="6116"/>
                  </a:cubicBezTo>
                  <a:lnTo>
                    <a:pt x="6291" y="5565"/>
                  </a:lnTo>
                  <a:cubicBezTo>
                    <a:pt x="6341" y="5540"/>
                    <a:pt x="5890" y="4637"/>
                    <a:pt x="5890" y="4637"/>
                  </a:cubicBezTo>
                  <a:lnTo>
                    <a:pt x="6065" y="4211"/>
                  </a:lnTo>
                  <a:cubicBezTo>
                    <a:pt x="6065" y="4211"/>
                    <a:pt x="7043" y="3835"/>
                    <a:pt x="7043" y="3785"/>
                  </a:cubicBezTo>
                  <a:lnTo>
                    <a:pt x="7043" y="3033"/>
                  </a:lnTo>
                  <a:cubicBezTo>
                    <a:pt x="7043" y="2983"/>
                    <a:pt x="6065" y="2632"/>
                    <a:pt x="6065" y="2632"/>
                  </a:cubicBezTo>
                  <a:lnTo>
                    <a:pt x="5890" y="2206"/>
                  </a:lnTo>
                  <a:cubicBezTo>
                    <a:pt x="5890" y="2206"/>
                    <a:pt x="6316" y="1279"/>
                    <a:pt x="6266" y="1254"/>
                  </a:cubicBezTo>
                  <a:lnTo>
                    <a:pt x="5714" y="728"/>
                  </a:lnTo>
                  <a:cubicBezTo>
                    <a:pt x="5713" y="725"/>
                    <a:pt x="5709" y="724"/>
                    <a:pt x="5702" y="724"/>
                  </a:cubicBezTo>
                  <a:cubicBezTo>
                    <a:pt x="5589" y="724"/>
                    <a:pt x="4762" y="1104"/>
                    <a:pt x="4762" y="1104"/>
                  </a:cubicBezTo>
                  <a:lnTo>
                    <a:pt x="4336" y="928"/>
                  </a:lnTo>
                  <a:cubicBezTo>
                    <a:pt x="4336" y="928"/>
                    <a:pt x="3935" y="1"/>
                    <a:pt x="38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4"/>
            <p:cNvSpPr/>
            <p:nvPr/>
          </p:nvSpPr>
          <p:spPr>
            <a:xfrm>
              <a:off x="5064700" y="4335875"/>
              <a:ext cx="200525" cy="131600"/>
            </a:xfrm>
            <a:custGeom>
              <a:rect b="b" l="l" r="r" t="t"/>
              <a:pathLst>
                <a:path extrusionOk="0" h="5264" w="8021">
                  <a:moveTo>
                    <a:pt x="7419" y="577"/>
                  </a:moveTo>
                  <a:lnTo>
                    <a:pt x="7419" y="4662"/>
                  </a:lnTo>
                  <a:lnTo>
                    <a:pt x="602" y="4662"/>
                  </a:lnTo>
                  <a:lnTo>
                    <a:pt x="602" y="577"/>
                  </a:lnTo>
                  <a:close/>
                  <a:moveTo>
                    <a:pt x="0" y="1"/>
                  </a:moveTo>
                  <a:lnTo>
                    <a:pt x="0" y="5264"/>
                  </a:lnTo>
                  <a:lnTo>
                    <a:pt x="8020" y="5264"/>
                  </a:lnTo>
                  <a:lnTo>
                    <a:pt x="80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4"/>
            <p:cNvSpPr/>
            <p:nvPr/>
          </p:nvSpPr>
          <p:spPr>
            <a:xfrm>
              <a:off x="5480725" y="4321475"/>
              <a:ext cx="65200" cy="65800"/>
            </a:xfrm>
            <a:custGeom>
              <a:rect b="b" l="l" r="r" t="t"/>
              <a:pathLst>
                <a:path extrusionOk="0" h="2632" w="2608">
                  <a:moveTo>
                    <a:pt x="1" y="0"/>
                  </a:moveTo>
                  <a:lnTo>
                    <a:pt x="1" y="602"/>
                  </a:lnTo>
                  <a:lnTo>
                    <a:pt x="2031" y="602"/>
                  </a:lnTo>
                  <a:lnTo>
                    <a:pt x="2031" y="2632"/>
                  </a:lnTo>
                  <a:lnTo>
                    <a:pt x="2607" y="2632"/>
                  </a:lnTo>
                  <a:lnTo>
                    <a:pt x="26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4"/>
            <p:cNvSpPr/>
            <p:nvPr/>
          </p:nvSpPr>
          <p:spPr>
            <a:xfrm>
              <a:off x="5386125" y="4321475"/>
              <a:ext cx="65825" cy="65800"/>
            </a:xfrm>
            <a:custGeom>
              <a:rect b="b" l="l" r="r" t="t"/>
              <a:pathLst>
                <a:path extrusionOk="0" h="2632" w="2633">
                  <a:moveTo>
                    <a:pt x="0" y="0"/>
                  </a:moveTo>
                  <a:lnTo>
                    <a:pt x="0" y="2632"/>
                  </a:lnTo>
                  <a:lnTo>
                    <a:pt x="602" y="2632"/>
                  </a:lnTo>
                  <a:lnTo>
                    <a:pt x="602" y="602"/>
                  </a:lnTo>
                  <a:lnTo>
                    <a:pt x="2632" y="602"/>
                  </a:lnTo>
                  <a:lnTo>
                    <a:pt x="26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4"/>
            <p:cNvSpPr/>
            <p:nvPr/>
          </p:nvSpPr>
          <p:spPr>
            <a:xfrm>
              <a:off x="5480725" y="4416075"/>
              <a:ext cx="65200" cy="65200"/>
            </a:xfrm>
            <a:custGeom>
              <a:rect b="b" l="l" r="r" t="t"/>
              <a:pathLst>
                <a:path extrusionOk="0" h="2608" w="2608">
                  <a:moveTo>
                    <a:pt x="2031" y="1"/>
                  </a:moveTo>
                  <a:lnTo>
                    <a:pt x="2031" y="2031"/>
                  </a:lnTo>
                  <a:lnTo>
                    <a:pt x="1" y="2031"/>
                  </a:lnTo>
                  <a:lnTo>
                    <a:pt x="1" y="2607"/>
                  </a:lnTo>
                  <a:lnTo>
                    <a:pt x="2607" y="2607"/>
                  </a:lnTo>
                  <a:lnTo>
                    <a:pt x="260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4"/>
            <p:cNvSpPr/>
            <p:nvPr/>
          </p:nvSpPr>
          <p:spPr>
            <a:xfrm>
              <a:off x="5386125" y="4416075"/>
              <a:ext cx="65825" cy="65200"/>
            </a:xfrm>
            <a:custGeom>
              <a:rect b="b" l="l" r="r" t="t"/>
              <a:pathLst>
                <a:path extrusionOk="0" h="2608" w="2633">
                  <a:moveTo>
                    <a:pt x="0" y="1"/>
                  </a:moveTo>
                  <a:lnTo>
                    <a:pt x="0" y="2607"/>
                  </a:lnTo>
                  <a:lnTo>
                    <a:pt x="2632" y="2607"/>
                  </a:lnTo>
                  <a:lnTo>
                    <a:pt x="2632" y="2031"/>
                  </a:lnTo>
                  <a:lnTo>
                    <a:pt x="602" y="2031"/>
                  </a:lnTo>
                  <a:lnTo>
                    <a:pt x="6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4"/>
            <p:cNvSpPr/>
            <p:nvPr/>
          </p:nvSpPr>
          <p:spPr>
            <a:xfrm>
              <a:off x="3419325" y="4202425"/>
              <a:ext cx="70200" cy="69575"/>
            </a:xfrm>
            <a:custGeom>
              <a:rect b="b" l="l" r="r" t="t"/>
              <a:pathLst>
                <a:path extrusionOk="0" h="2783" w="2808">
                  <a:moveTo>
                    <a:pt x="1404" y="0"/>
                  </a:moveTo>
                  <a:cubicBezTo>
                    <a:pt x="627" y="0"/>
                    <a:pt x="0" y="627"/>
                    <a:pt x="0" y="1404"/>
                  </a:cubicBezTo>
                  <a:cubicBezTo>
                    <a:pt x="0" y="2156"/>
                    <a:pt x="627" y="2782"/>
                    <a:pt x="1404" y="2782"/>
                  </a:cubicBezTo>
                  <a:cubicBezTo>
                    <a:pt x="2181" y="2782"/>
                    <a:pt x="2807" y="2156"/>
                    <a:pt x="2807" y="1404"/>
                  </a:cubicBezTo>
                  <a:cubicBezTo>
                    <a:pt x="2807" y="627"/>
                    <a:pt x="2181" y="0"/>
                    <a:pt x="14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47" name="Google Shape;2147;p54"/>
          <p:cNvPicPr preferRelativeResize="0"/>
          <p:nvPr/>
        </p:nvPicPr>
        <p:blipFill rotWithShape="1">
          <a:blip r:embed="rId3">
            <a:alphaModFix/>
          </a:blip>
          <a:srcRect b="0" l="228" r="228" t="0"/>
          <a:stretch/>
        </p:blipFill>
        <p:spPr>
          <a:xfrm>
            <a:off x="4741727" y="1310059"/>
            <a:ext cx="3118901" cy="1762517"/>
          </a:xfrm>
          <a:prstGeom prst="rect">
            <a:avLst/>
          </a:prstGeom>
          <a:noFill/>
          <a:ln>
            <a:noFill/>
          </a:ln>
        </p:spPr>
      </p:pic>
      <p:sp>
        <p:nvSpPr>
          <p:cNvPr id="2148" name="Google Shape;2148;p54"/>
          <p:cNvSpPr/>
          <p:nvPr/>
        </p:nvSpPr>
        <p:spPr>
          <a:xfrm>
            <a:off x="5922581" y="1932591"/>
            <a:ext cx="759053" cy="759053"/>
          </a:xfrm>
          <a:custGeom>
            <a:rect b="b" l="l" r="r" t="t"/>
            <a:pathLst>
              <a:path extrusionOk="0" h="36718" w="36718">
                <a:moveTo>
                  <a:pt x="18346" y="1"/>
                </a:moveTo>
                <a:cubicBezTo>
                  <a:pt x="8221" y="1"/>
                  <a:pt x="0" y="8221"/>
                  <a:pt x="0" y="18347"/>
                </a:cubicBezTo>
                <a:cubicBezTo>
                  <a:pt x="0" y="28497"/>
                  <a:pt x="8221" y="36718"/>
                  <a:pt x="18346" y="36718"/>
                </a:cubicBezTo>
                <a:cubicBezTo>
                  <a:pt x="28496" y="36718"/>
                  <a:pt x="36717" y="28497"/>
                  <a:pt x="36717" y="18347"/>
                </a:cubicBezTo>
                <a:cubicBezTo>
                  <a:pt x="36717" y="8221"/>
                  <a:pt x="28496" y="1"/>
                  <a:pt x="183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4"/>
          <p:cNvSpPr/>
          <p:nvPr/>
        </p:nvSpPr>
        <p:spPr>
          <a:xfrm>
            <a:off x="6201309" y="2110829"/>
            <a:ext cx="304154" cy="402597"/>
          </a:xfrm>
          <a:custGeom>
            <a:rect b="b" l="l" r="r" t="t"/>
            <a:pathLst>
              <a:path extrusionOk="0" h="19475" w="14713">
                <a:moveTo>
                  <a:pt x="1" y="0"/>
                </a:moveTo>
                <a:lnTo>
                  <a:pt x="1" y="19474"/>
                </a:lnTo>
                <a:lnTo>
                  <a:pt x="14713" y="9725"/>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4"/>
          <p:cNvSpPr txBox="1"/>
          <p:nvPr/>
        </p:nvSpPr>
        <p:spPr>
          <a:xfrm>
            <a:off x="4577081" y="3722413"/>
            <a:ext cx="3452100" cy="2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Poppins"/>
                <a:ea typeface="Poppins"/>
                <a:cs typeface="Poppins"/>
                <a:sym typeface="Poppins"/>
              </a:rPr>
              <a:t>Insert your multimedia content here</a:t>
            </a:r>
            <a:endParaRPr sz="1200">
              <a:solidFill>
                <a:schemeClr val="dk2"/>
              </a:solidFill>
              <a:latin typeface="Poppins"/>
              <a:ea typeface="Poppins"/>
              <a:cs typeface="Poppins"/>
              <a:sym typeface="Poppins"/>
            </a:endParaRPr>
          </a:p>
        </p:txBody>
      </p:sp>
      <p:sp>
        <p:nvSpPr>
          <p:cNvPr id="2151" name="Google Shape;2151;p54"/>
          <p:cNvSpPr txBox="1"/>
          <p:nvPr>
            <p:ph idx="4294967295" type="subTitle"/>
          </p:nvPr>
        </p:nvSpPr>
        <p:spPr>
          <a:xfrm>
            <a:off x="890975" y="2113200"/>
            <a:ext cx="3311400" cy="917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600"/>
              <a:t>Mars is full of iron oxide dust and, despite being red, Mars is actually a very cold place</a:t>
            </a:r>
            <a:endParaRPr sz="1600"/>
          </a:p>
        </p:txBody>
      </p:sp>
      <p:grpSp>
        <p:nvGrpSpPr>
          <p:cNvPr id="2152" name="Google Shape;2152;p54"/>
          <p:cNvGrpSpPr/>
          <p:nvPr/>
        </p:nvGrpSpPr>
        <p:grpSpPr>
          <a:xfrm>
            <a:off x="101721" y="4505825"/>
            <a:ext cx="8940558" cy="84600"/>
            <a:chOff x="155346" y="4358775"/>
            <a:chExt cx="8934304" cy="84600"/>
          </a:xfrm>
        </p:grpSpPr>
        <p:cxnSp>
          <p:nvCxnSpPr>
            <p:cNvPr id="2153" name="Google Shape;2153;p54"/>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2154" name="Google Shape;2154;p54"/>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5" name="Google Shape;2155;p54"/>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2156" name="Google Shape;2156;p54">
            <a:hlinkClick action="ppaction://hlinksldjump" r:id="rId4"/>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2157" name="Google Shape;2157;p54"/>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2158" name="Google Shape;2158;p54">
            <a:hlinkClick action="ppaction://hlinksldjump" r:id="rId5"/>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1"/>
              </a:solidFill>
              <a:latin typeface="Poppins"/>
              <a:ea typeface="Poppins"/>
              <a:cs typeface="Poppins"/>
              <a:sym typeface="Poppins"/>
            </a:endParaRPr>
          </a:p>
        </p:txBody>
      </p:sp>
      <p:sp>
        <p:nvSpPr>
          <p:cNvPr id="2159" name="Google Shape;2159;p54">
            <a:hlinkClick action="ppaction://hlinksldjump" r:id="rId6"/>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160" name="Google Shape;2160;p54">
            <a:hlinkClick action="ppaction://hlinksldjump" r:id="rId7"/>
          </p:cNvPr>
          <p:cNvPicPr preferRelativeResize="0"/>
          <p:nvPr/>
        </p:nvPicPr>
        <p:blipFill rotWithShape="1">
          <a:blip r:embed="rId8">
            <a:alphaModFix/>
          </a:blip>
          <a:srcRect b="0" l="0" r="0" t="0"/>
          <a:stretch/>
        </p:blipFill>
        <p:spPr>
          <a:xfrm>
            <a:off x="881657" y="4626989"/>
            <a:ext cx="274320" cy="274320"/>
          </a:xfrm>
          <a:prstGeom prst="rect">
            <a:avLst/>
          </a:prstGeom>
          <a:noFill/>
          <a:ln>
            <a:noFill/>
          </a:ln>
        </p:spPr>
      </p:pic>
      <p:sp>
        <p:nvSpPr>
          <p:cNvPr id="2161" name="Google Shape;2161;p54">
            <a:hlinkClick action="ppaction://hlinksldjump" r:id="rId9"/>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2162" name="Google Shape;2162;p54">
            <a:hlinkClick action="ppaction://hlinksldjump" r:id="rId10"/>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163" name="Google Shape;2163;p54">
            <a:hlinkClick action="ppaction://hlinksldjump" r:id="rId11"/>
          </p:cNvPr>
          <p:cNvPicPr preferRelativeResize="0"/>
          <p:nvPr/>
        </p:nvPicPr>
        <p:blipFill rotWithShape="1">
          <a:blip r:embed="rId12">
            <a:alphaModFix/>
          </a:blip>
          <a:srcRect b="2723" l="0" r="0" t="2723"/>
          <a:stretch/>
        </p:blipFill>
        <p:spPr>
          <a:xfrm>
            <a:off x="7225973" y="4656705"/>
            <a:ext cx="217200" cy="205362"/>
          </a:xfrm>
          <a:prstGeom prst="rect">
            <a:avLst/>
          </a:prstGeom>
          <a:noFill/>
          <a:ln>
            <a:noFill/>
          </a:ln>
        </p:spPr>
      </p:pic>
      <p:sp>
        <p:nvSpPr>
          <p:cNvPr id="2164" name="Google Shape;2164;p54">
            <a:hlinkClick action="ppaction://hlinksldjump" r:id="rId13"/>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165" name="Google Shape;2165;p54">
            <a:hlinkClick action="ppaction://hlinksldjump" r:id="rId14"/>
          </p:cNvPr>
          <p:cNvPicPr preferRelativeResize="0"/>
          <p:nvPr/>
        </p:nvPicPr>
        <p:blipFill rotWithShape="1">
          <a:blip r:embed="rId15">
            <a:alphaModFix/>
          </a:blip>
          <a:srcRect b="2723" l="0" r="0" t="2723"/>
          <a:stretch/>
        </p:blipFill>
        <p:spPr>
          <a:xfrm>
            <a:off x="8016583" y="4656705"/>
            <a:ext cx="217200" cy="205362"/>
          </a:xfrm>
          <a:prstGeom prst="rect">
            <a:avLst/>
          </a:prstGeom>
          <a:noFill/>
          <a:ln>
            <a:noFill/>
          </a:ln>
        </p:spPr>
      </p:pic>
      <p:sp>
        <p:nvSpPr>
          <p:cNvPr id="2166" name="Google Shape;2166;p54">
            <a:hlinkClick action="ppaction://hlinksldjump" r:id="rId16"/>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167" name="Google Shape;2167;p54">
            <a:hlinkClick action="ppaction://hlinksldjump" r:id="rId17"/>
          </p:cNvPr>
          <p:cNvPicPr preferRelativeResize="0"/>
          <p:nvPr/>
        </p:nvPicPr>
        <p:blipFill rotWithShape="1">
          <a:blip r:embed="rId18">
            <a:alphaModFix/>
          </a:blip>
          <a:srcRect b="2723" l="0" r="0" t="2723"/>
          <a:stretch/>
        </p:blipFill>
        <p:spPr>
          <a:xfrm>
            <a:off x="6435363" y="4656705"/>
            <a:ext cx="217200" cy="205362"/>
          </a:xfrm>
          <a:prstGeom prst="rect">
            <a:avLst/>
          </a:prstGeom>
          <a:noFill/>
          <a:ln>
            <a:noFill/>
          </a:ln>
        </p:spPr>
      </p:pic>
      <p:sp>
        <p:nvSpPr>
          <p:cNvPr id="2168" name="Google Shape;2168;p54">
            <a:hlinkClick action="ppaction://hlinksldjump" r:id="rId19"/>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2169" name="Google Shape;2169;p54">
            <a:hlinkClick action="ppaction://hlinksldjump" r:id="rId20"/>
          </p:cNvPr>
          <p:cNvSpPr txBox="1"/>
          <p:nvPr/>
        </p:nvSpPr>
        <p:spPr>
          <a:xfrm>
            <a:off x="2987574" y="4498986"/>
            <a:ext cx="795600" cy="5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2170" name="Google Shape;2170;p54">
            <a:hlinkClick action="ppaction://hlinksldjump" r:id="rId21"/>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2171" name="Google Shape;2171;p54">
            <a:hlinkClick action="ppaction://hlinksldjump" r:id="rId22"/>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2172" name="Google Shape;2172;p54"/>
          <p:cNvSpPr txBox="1"/>
          <p:nvPr/>
        </p:nvSpPr>
        <p:spPr>
          <a:xfrm>
            <a:off x="5355326" y="4498986"/>
            <a:ext cx="7956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173" name="Google Shape;2173;p54"/>
          <p:cNvPicPr preferRelativeResize="0"/>
          <p:nvPr/>
        </p:nvPicPr>
        <p:blipFill rotWithShape="1">
          <a:blip r:embed="rId23">
            <a:alphaModFix/>
          </a:blip>
          <a:srcRect b="2723" l="0" r="0" t="2723"/>
          <a:stretch/>
        </p:blipFill>
        <p:spPr>
          <a:xfrm>
            <a:off x="5572688" y="4588783"/>
            <a:ext cx="360876" cy="341206"/>
          </a:xfrm>
          <a:prstGeom prst="rect">
            <a:avLst/>
          </a:prstGeom>
          <a:noFill/>
          <a:ln>
            <a:noFill/>
          </a:ln>
        </p:spPr>
      </p:pic>
      <p:sp>
        <p:nvSpPr>
          <p:cNvPr id="2174" name="Google Shape;2174;p54"/>
          <p:cNvSpPr/>
          <p:nvPr/>
        </p:nvSpPr>
        <p:spPr>
          <a:xfrm>
            <a:off x="5354526"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5" name="Google Shape;2175;p54">
            <a:hlinkClick action="ppaction://hlinksldjump" r:id="rId24"/>
          </p:cNvPr>
          <p:cNvPicPr preferRelativeResize="0"/>
          <p:nvPr/>
        </p:nvPicPr>
        <p:blipFill>
          <a:blip r:embed="rId25">
            <a:alphaModFix/>
          </a:blip>
          <a:stretch>
            <a:fillRect/>
          </a:stretch>
        </p:blipFill>
        <p:spPr>
          <a:xfrm>
            <a:off x="713224" y="585350"/>
            <a:ext cx="360887" cy="260251"/>
          </a:xfrm>
          <a:prstGeom prst="rect">
            <a:avLst/>
          </a:prstGeom>
          <a:noFill/>
          <a:ln>
            <a:noFill/>
          </a:ln>
        </p:spPr>
      </p:pic>
      <p:sp>
        <p:nvSpPr>
          <p:cNvPr id="2176" name="Google Shape;2176;p54">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4">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graphicFrame>
        <p:nvGraphicFramePr>
          <p:cNvPr id="2182" name="Google Shape;2182;p55"/>
          <p:cNvGraphicFramePr/>
          <p:nvPr/>
        </p:nvGraphicFramePr>
        <p:xfrm>
          <a:off x="827581" y="1258663"/>
          <a:ext cx="3000000" cy="3000000"/>
        </p:xfrm>
        <a:graphic>
          <a:graphicData uri="http://schemas.openxmlformats.org/drawingml/2006/table">
            <a:tbl>
              <a:tblPr>
                <a:noFill/>
                <a:tableStyleId>{2F50A750-5C0A-4F38-BE44-D60C542180E7}</a:tableStyleId>
              </a:tblPr>
              <a:tblGrid>
                <a:gridCol w="1466950"/>
                <a:gridCol w="2022275"/>
              </a:tblGrid>
              <a:tr h="248150">
                <a:tc gridSpan="2">
                  <a:txBody>
                    <a:bodyPr/>
                    <a:lstStyle/>
                    <a:p>
                      <a:pPr indent="0" lvl="0" marL="0" rtl="0" algn="ctr">
                        <a:spcBef>
                          <a:spcPts val="0"/>
                        </a:spcBef>
                        <a:spcAft>
                          <a:spcPts val="0"/>
                        </a:spcAft>
                        <a:buNone/>
                      </a:pPr>
                      <a:r>
                        <a:rPr b="1" lang="en" sz="1600">
                          <a:solidFill>
                            <a:schemeClr val="dk1"/>
                          </a:solidFill>
                          <a:latin typeface="Poppins"/>
                          <a:ea typeface="Poppins"/>
                          <a:cs typeface="Poppins"/>
                          <a:sym typeface="Poppins"/>
                        </a:rPr>
                        <a:t>Jenna Doe</a:t>
                      </a:r>
                      <a:endParaRPr b="1" sz="1600">
                        <a:solidFill>
                          <a:schemeClr val="dk1"/>
                        </a:solidFill>
                        <a:latin typeface="Poppins"/>
                        <a:ea typeface="Poppins"/>
                        <a:cs typeface="Poppins"/>
                        <a:sym typeface="Poppi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2"/>
                    </a:solidFill>
                  </a:tcPr>
                </a:tc>
                <a:tc hMerge="1"/>
              </a:tr>
              <a:tr h="226200">
                <a:tc>
                  <a:txBody>
                    <a:bodyPr/>
                    <a:lstStyle/>
                    <a:p>
                      <a:pPr indent="0" lvl="0" marL="457200" rtl="0" algn="l">
                        <a:spcBef>
                          <a:spcPts val="0"/>
                        </a:spcBef>
                        <a:spcAft>
                          <a:spcPts val="0"/>
                        </a:spcAft>
                        <a:buNone/>
                      </a:pPr>
                      <a:r>
                        <a:rPr b="1" lang="en">
                          <a:solidFill>
                            <a:schemeClr val="dk1"/>
                          </a:solidFill>
                          <a:latin typeface="Poppins"/>
                          <a:ea typeface="Poppins"/>
                          <a:cs typeface="Poppins"/>
                          <a:sym typeface="Poppins"/>
                        </a:rPr>
                        <a:t>Phone</a:t>
                      </a:r>
                      <a:endParaRPr b="1">
                        <a:solidFill>
                          <a:schemeClr val="dk1"/>
                        </a:solidFill>
                        <a:latin typeface="Poppins"/>
                        <a:ea typeface="Poppins"/>
                        <a:cs typeface="Poppins"/>
                        <a:sym typeface="Poppi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200">
                          <a:solidFill>
                            <a:schemeClr val="dk1"/>
                          </a:solidFill>
                          <a:latin typeface="Poppins"/>
                          <a:ea typeface="Poppins"/>
                          <a:cs typeface="Poppins"/>
                          <a:sym typeface="Poppins"/>
                        </a:rPr>
                        <a:t>+91 620 421 838</a:t>
                      </a:r>
                      <a:endParaRPr sz="1200">
                        <a:solidFill>
                          <a:schemeClr val="dk1"/>
                        </a:solidFill>
                        <a:latin typeface="Poppins"/>
                        <a:ea typeface="Poppins"/>
                        <a:cs typeface="Poppins"/>
                        <a:sym typeface="Poppi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226200">
                <a:tc>
                  <a:txBody>
                    <a:bodyPr/>
                    <a:lstStyle/>
                    <a:p>
                      <a:pPr indent="0" lvl="0" marL="457200" rtl="0" algn="l">
                        <a:spcBef>
                          <a:spcPts val="0"/>
                        </a:spcBef>
                        <a:spcAft>
                          <a:spcPts val="0"/>
                        </a:spcAft>
                        <a:buNone/>
                      </a:pPr>
                      <a:r>
                        <a:rPr b="1" lang="en">
                          <a:solidFill>
                            <a:schemeClr val="dk1"/>
                          </a:solidFill>
                          <a:latin typeface="Poppins"/>
                          <a:ea typeface="Poppins"/>
                          <a:cs typeface="Poppins"/>
                          <a:sym typeface="Poppins"/>
                        </a:rPr>
                        <a:t>Mail</a:t>
                      </a:r>
                      <a:endParaRPr b="1">
                        <a:solidFill>
                          <a:schemeClr val="dk1"/>
                        </a:solidFill>
                        <a:latin typeface="Poppins"/>
                        <a:ea typeface="Poppins"/>
                        <a:cs typeface="Poppins"/>
                        <a:sym typeface="Poppi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youremail@freepik.com</a:t>
                      </a:r>
                      <a:endParaRPr sz="1200">
                        <a:solidFill>
                          <a:schemeClr val="dk1"/>
                        </a:solidFill>
                        <a:latin typeface="Poppins"/>
                        <a:ea typeface="Poppins"/>
                        <a:cs typeface="Poppins"/>
                        <a:sym typeface="Poppi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graphicFrame>
        <p:nvGraphicFramePr>
          <p:cNvPr id="2183" name="Google Shape;2183;p55"/>
          <p:cNvGraphicFramePr/>
          <p:nvPr/>
        </p:nvGraphicFramePr>
        <p:xfrm>
          <a:off x="827544" y="2751538"/>
          <a:ext cx="3000000" cy="3000000"/>
        </p:xfrm>
        <a:graphic>
          <a:graphicData uri="http://schemas.openxmlformats.org/drawingml/2006/table">
            <a:tbl>
              <a:tblPr>
                <a:noFill/>
                <a:tableStyleId>{2F50A750-5C0A-4F38-BE44-D60C542180E7}</a:tableStyleId>
              </a:tblPr>
              <a:tblGrid>
                <a:gridCol w="1466950"/>
                <a:gridCol w="2022275"/>
              </a:tblGrid>
              <a:tr h="248150">
                <a:tc gridSpan="2">
                  <a:txBody>
                    <a:bodyPr/>
                    <a:lstStyle/>
                    <a:p>
                      <a:pPr indent="0" lvl="0" marL="0" rtl="0" algn="ctr">
                        <a:spcBef>
                          <a:spcPts val="0"/>
                        </a:spcBef>
                        <a:spcAft>
                          <a:spcPts val="0"/>
                        </a:spcAft>
                        <a:buNone/>
                      </a:pPr>
                      <a:r>
                        <a:rPr b="1" lang="en" sz="1600">
                          <a:solidFill>
                            <a:schemeClr val="dk1"/>
                          </a:solidFill>
                          <a:latin typeface="Poppins"/>
                          <a:ea typeface="Poppins"/>
                          <a:cs typeface="Poppins"/>
                          <a:sym typeface="Poppins"/>
                        </a:rPr>
                        <a:t>Andrew Brown</a:t>
                      </a:r>
                      <a:endParaRPr b="1" sz="1600">
                        <a:solidFill>
                          <a:schemeClr val="dk1"/>
                        </a:solidFill>
                        <a:latin typeface="Poppins"/>
                        <a:ea typeface="Poppins"/>
                        <a:cs typeface="Poppins"/>
                        <a:sym typeface="Poppi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2"/>
                    </a:solidFill>
                  </a:tcPr>
                </a:tc>
                <a:tc hMerge="1"/>
              </a:tr>
              <a:tr h="226200">
                <a:tc>
                  <a:txBody>
                    <a:bodyPr/>
                    <a:lstStyle/>
                    <a:p>
                      <a:pPr indent="0" lvl="0" marL="457200" rtl="0" algn="l">
                        <a:spcBef>
                          <a:spcPts val="0"/>
                        </a:spcBef>
                        <a:spcAft>
                          <a:spcPts val="0"/>
                        </a:spcAft>
                        <a:buNone/>
                      </a:pPr>
                      <a:r>
                        <a:rPr b="1" lang="en">
                          <a:solidFill>
                            <a:schemeClr val="dk1"/>
                          </a:solidFill>
                          <a:latin typeface="Poppins"/>
                          <a:ea typeface="Poppins"/>
                          <a:cs typeface="Poppins"/>
                          <a:sym typeface="Poppins"/>
                        </a:rPr>
                        <a:t>Phone</a:t>
                      </a:r>
                      <a:endParaRPr b="1">
                        <a:solidFill>
                          <a:schemeClr val="dk1"/>
                        </a:solidFill>
                        <a:latin typeface="Poppins"/>
                        <a:ea typeface="Poppins"/>
                        <a:cs typeface="Poppins"/>
                        <a:sym typeface="Poppi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200">
                          <a:solidFill>
                            <a:schemeClr val="dk1"/>
                          </a:solidFill>
                          <a:latin typeface="Poppins"/>
                          <a:ea typeface="Poppins"/>
                          <a:cs typeface="Poppins"/>
                          <a:sym typeface="Poppins"/>
                        </a:rPr>
                        <a:t>+91 852 659 021</a:t>
                      </a:r>
                      <a:endParaRPr sz="1200">
                        <a:solidFill>
                          <a:schemeClr val="dk1"/>
                        </a:solidFill>
                        <a:latin typeface="Poppins"/>
                        <a:ea typeface="Poppins"/>
                        <a:cs typeface="Poppins"/>
                        <a:sym typeface="Poppi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226200">
                <a:tc>
                  <a:txBody>
                    <a:bodyPr/>
                    <a:lstStyle/>
                    <a:p>
                      <a:pPr indent="0" lvl="0" marL="457200" rtl="0" algn="l">
                        <a:spcBef>
                          <a:spcPts val="0"/>
                        </a:spcBef>
                        <a:spcAft>
                          <a:spcPts val="0"/>
                        </a:spcAft>
                        <a:buNone/>
                      </a:pPr>
                      <a:r>
                        <a:rPr b="1" lang="en">
                          <a:solidFill>
                            <a:schemeClr val="dk1"/>
                          </a:solidFill>
                          <a:latin typeface="Poppins"/>
                          <a:ea typeface="Poppins"/>
                          <a:cs typeface="Poppins"/>
                          <a:sym typeface="Poppins"/>
                        </a:rPr>
                        <a:t>Mail</a:t>
                      </a:r>
                      <a:endParaRPr b="1">
                        <a:solidFill>
                          <a:schemeClr val="dk1"/>
                        </a:solidFill>
                        <a:latin typeface="Poppins"/>
                        <a:ea typeface="Poppins"/>
                        <a:cs typeface="Poppins"/>
                        <a:sym typeface="Poppi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youremail@freepik.com</a:t>
                      </a:r>
                      <a:endParaRPr sz="1200">
                        <a:solidFill>
                          <a:schemeClr val="dk1"/>
                        </a:solidFill>
                        <a:latin typeface="Poppins"/>
                        <a:ea typeface="Poppins"/>
                        <a:cs typeface="Poppins"/>
                        <a:sym typeface="Poppi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graphicFrame>
        <p:nvGraphicFramePr>
          <p:cNvPr id="2184" name="Google Shape;2184;p55"/>
          <p:cNvGraphicFramePr/>
          <p:nvPr/>
        </p:nvGraphicFramePr>
        <p:xfrm>
          <a:off x="4827231" y="2751538"/>
          <a:ext cx="3000000" cy="3000000"/>
        </p:xfrm>
        <a:graphic>
          <a:graphicData uri="http://schemas.openxmlformats.org/drawingml/2006/table">
            <a:tbl>
              <a:tblPr>
                <a:noFill/>
                <a:tableStyleId>{2F50A750-5C0A-4F38-BE44-D60C542180E7}</a:tableStyleId>
              </a:tblPr>
              <a:tblGrid>
                <a:gridCol w="1466950"/>
                <a:gridCol w="2022275"/>
              </a:tblGrid>
              <a:tr h="248150">
                <a:tc gridSpan="2">
                  <a:txBody>
                    <a:bodyPr/>
                    <a:lstStyle/>
                    <a:p>
                      <a:pPr indent="0" lvl="0" marL="0" rtl="0" algn="ctr">
                        <a:spcBef>
                          <a:spcPts val="0"/>
                        </a:spcBef>
                        <a:spcAft>
                          <a:spcPts val="0"/>
                        </a:spcAft>
                        <a:buNone/>
                      </a:pPr>
                      <a:r>
                        <a:rPr b="1" lang="en" sz="1600">
                          <a:solidFill>
                            <a:schemeClr val="dk1"/>
                          </a:solidFill>
                          <a:latin typeface="Poppins"/>
                          <a:ea typeface="Poppins"/>
                          <a:cs typeface="Poppins"/>
                          <a:sym typeface="Poppins"/>
                        </a:rPr>
                        <a:t>Ava Johnson</a:t>
                      </a:r>
                      <a:endParaRPr b="1" sz="1600">
                        <a:solidFill>
                          <a:schemeClr val="dk1"/>
                        </a:solidFill>
                        <a:latin typeface="Poppins"/>
                        <a:ea typeface="Poppins"/>
                        <a:cs typeface="Poppins"/>
                        <a:sym typeface="Poppi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hMerge="1"/>
              </a:tr>
              <a:tr h="226200">
                <a:tc>
                  <a:txBody>
                    <a:bodyPr/>
                    <a:lstStyle/>
                    <a:p>
                      <a:pPr indent="0" lvl="0" marL="457200" rtl="0" algn="l">
                        <a:spcBef>
                          <a:spcPts val="0"/>
                        </a:spcBef>
                        <a:spcAft>
                          <a:spcPts val="0"/>
                        </a:spcAft>
                        <a:buNone/>
                      </a:pPr>
                      <a:r>
                        <a:rPr b="1" lang="en">
                          <a:solidFill>
                            <a:schemeClr val="dk1"/>
                          </a:solidFill>
                          <a:latin typeface="Poppins"/>
                          <a:ea typeface="Poppins"/>
                          <a:cs typeface="Poppins"/>
                          <a:sym typeface="Poppins"/>
                        </a:rPr>
                        <a:t>Phone</a:t>
                      </a:r>
                      <a:endParaRPr b="1">
                        <a:solidFill>
                          <a:schemeClr val="dk1"/>
                        </a:solidFill>
                        <a:latin typeface="Poppins"/>
                        <a:ea typeface="Poppins"/>
                        <a:cs typeface="Poppins"/>
                        <a:sym typeface="Poppi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200">
                          <a:solidFill>
                            <a:schemeClr val="dk1"/>
                          </a:solidFill>
                          <a:latin typeface="Poppins"/>
                          <a:ea typeface="Poppins"/>
                          <a:cs typeface="Poppins"/>
                          <a:sym typeface="Poppins"/>
                        </a:rPr>
                        <a:t>+91 658 692 838</a:t>
                      </a:r>
                      <a:endParaRPr sz="1200">
                        <a:solidFill>
                          <a:schemeClr val="dk1"/>
                        </a:solidFill>
                        <a:latin typeface="Poppins"/>
                        <a:ea typeface="Poppins"/>
                        <a:cs typeface="Poppins"/>
                        <a:sym typeface="Poppi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226200">
                <a:tc>
                  <a:txBody>
                    <a:bodyPr/>
                    <a:lstStyle/>
                    <a:p>
                      <a:pPr indent="0" lvl="0" marL="457200" rtl="0" algn="l">
                        <a:spcBef>
                          <a:spcPts val="0"/>
                        </a:spcBef>
                        <a:spcAft>
                          <a:spcPts val="0"/>
                        </a:spcAft>
                        <a:buNone/>
                      </a:pPr>
                      <a:r>
                        <a:rPr b="1" lang="en">
                          <a:solidFill>
                            <a:schemeClr val="dk1"/>
                          </a:solidFill>
                          <a:latin typeface="Poppins"/>
                          <a:ea typeface="Poppins"/>
                          <a:cs typeface="Poppins"/>
                          <a:sym typeface="Poppins"/>
                        </a:rPr>
                        <a:t>Mail</a:t>
                      </a:r>
                      <a:endParaRPr b="1">
                        <a:solidFill>
                          <a:schemeClr val="dk1"/>
                        </a:solidFill>
                        <a:latin typeface="Poppins"/>
                        <a:ea typeface="Poppins"/>
                        <a:cs typeface="Poppins"/>
                        <a:sym typeface="Poppi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youremail@freepik.com</a:t>
                      </a:r>
                      <a:endParaRPr sz="1200">
                        <a:solidFill>
                          <a:schemeClr val="dk1"/>
                        </a:solidFill>
                        <a:latin typeface="Poppins"/>
                        <a:ea typeface="Poppins"/>
                        <a:cs typeface="Poppins"/>
                        <a:sym typeface="Poppi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graphicFrame>
        <p:nvGraphicFramePr>
          <p:cNvPr id="2185" name="Google Shape;2185;p55"/>
          <p:cNvGraphicFramePr/>
          <p:nvPr/>
        </p:nvGraphicFramePr>
        <p:xfrm>
          <a:off x="4827219" y="1258663"/>
          <a:ext cx="3000000" cy="3000000"/>
        </p:xfrm>
        <a:graphic>
          <a:graphicData uri="http://schemas.openxmlformats.org/drawingml/2006/table">
            <a:tbl>
              <a:tblPr>
                <a:noFill/>
                <a:tableStyleId>{2F50A750-5C0A-4F38-BE44-D60C542180E7}</a:tableStyleId>
              </a:tblPr>
              <a:tblGrid>
                <a:gridCol w="1466950"/>
                <a:gridCol w="2022275"/>
              </a:tblGrid>
              <a:tr h="295550">
                <a:tc gridSpan="2">
                  <a:txBody>
                    <a:bodyPr/>
                    <a:lstStyle/>
                    <a:p>
                      <a:pPr indent="0" lvl="0" marL="0" rtl="0" algn="ctr">
                        <a:spcBef>
                          <a:spcPts val="0"/>
                        </a:spcBef>
                        <a:spcAft>
                          <a:spcPts val="0"/>
                        </a:spcAft>
                        <a:buNone/>
                      </a:pPr>
                      <a:r>
                        <a:rPr b="1" lang="en" sz="1600">
                          <a:solidFill>
                            <a:schemeClr val="dk1"/>
                          </a:solidFill>
                          <a:latin typeface="Poppins"/>
                          <a:ea typeface="Poppins"/>
                          <a:cs typeface="Poppins"/>
                          <a:sym typeface="Poppins"/>
                        </a:rPr>
                        <a:t>Lucas Smith</a:t>
                      </a:r>
                      <a:endParaRPr b="1" sz="1600">
                        <a:solidFill>
                          <a:schemeClr val="dk1"/>
                        </a:solidFill>
                        <a:latin typeface="Poppins"/>
                        <a:ea typeface="Poppins"/>
                        <a:cs typeface="Poppins"/>
                        <a:sym typeface="Poppi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hMerge="1"/>
              </a:tr>
              <a:tr h="269400">
                <a:tc>
                  <a:txBody>
                    <a:bodyPr/>
                    <a:lstStyle/>
                    <a:p>
                      <a:pPr indent="0" lvl="0" marL="457200" rtl="0" algn="l">
                        <a:spcBef>
                          <a:spcPts val="0"/>
                        </a:spcBef>
                        <a:spcAft>
                          <a:spcPts val="0"/>
                        </a:spcAft>
                        <a:buNone/>
                      </a:pPr>
                      <a:r>
                        <a:rPr b="1" lang="en">
                          <a:solidFill>
                            <a:schemeClr val="dk1"/>
                          </a:solidFill>
                          <a:latin typeface="Poppins"/>
                          <a:ea typeface="Poppins"/>
                          <a:cs typeface="Poppins"/>
                          <a:sym typeface="Poppins"/>
                        </a:rPr>
                        <a:t>Phone</a:t>
                      </a:r>
                      <a:endParaRPr b="1">
                        <a:solidFill>
                          <a:schemeClr val="dk1"/>
                        </a:solidFill>
                        <a:latin typeface="Poppins"/>
                        <a:ea typeface="Poppins"/>
                        <a:cs typeface="Poppins"/>
                        <a:sym typeface="Poppi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200">
                          <a:solidFill>
                            <a:schemeClr val="dk1"/>
                          </a:solidFill>
                          <a:latin typeface="Poppins"/>
                          <a:ea typeface="Poppins"/>
                          <a:cs typeface="Poppins"/>
                          <a:sym typeface="Poppins"/>
                        </a:rPr>
                        <a:t>+93 584 125 865</a:t>
                      </a:r>
                      <a:endParaRPr sz="1200">
                        <a:solidFill>
                          <a:schemeClr val="dk1"/>
                        </a:solidFill>
                        <a:latin typeface="Poppins"/>
                        <a:ea typeface="Poppins"/>
                        <a:cs typeface="Poppins"/>
                        <a:sym typeface="Poppi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269400">
                <a:tc>
                  <a:txBody>
                    <a:bodyPr/>
                    <a:lstStyle/>
                    <a:p>
                      <a:pPr indent="0" lvl="0" marL="457200" rtl="0" algn="l">
                        <a:spcBef>
                          <a:spcPts val="0"/>
                        </a:spcBef>
                        <a:spcAft>
                          <a:spcPts val="0"/>
                        </a:spcAft>
                        <a:buNone/>
                      </a:pPr>
                      <a:r>
                        <a:rPr b="1" lang="en">
                          <a:solidFill>
                            <a:schemeClr val="dk1"/>
                          </a:solidFill>
                          <a:latin typeface="Poppins"/>
                          <a:ea typeface="Poppins"/>
                          <a:cs typeface="Poppins"/>
                          <a:sym typeface="Poppins"/>
                        </a:rPr>
                        <a:t>Mail</a:t>
                      </a:r>
                      <a:endParaRPr b="1">
                        <a:solidFill>
                          <a:schemeClr val="dk1"/>
                        </a:solidFill>
                        <a:latin typeface="Poppins"/>
                        <a:ea typeface="Poppins"/>
                        <a:cs typeface="Poppins"/>
                        <a:sym typeface="Poppi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youremail@freepik.com</a:t>
                      </a:r>
                      <a:endParaRPr sz="1200">
                        <a:solidFill>
                          <a:schemeClr val="dk1"/>
                        </a:solidFill>
                        <a:latin typeface="Poppins"/>
                        <a:ea typeface="Poppins"/>
                        <a:cs typeface="Poppins"/>
                        <a:sym typeface="Poppi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2186" name="Google Shape;2186;p55"/>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CONTACT</a:t>
            </a:r>
            <a:endParaRPr/>
          </a:p>
        </p:txBody>
      </p:sp>
      <p:grpSp>
        <p:nvGrpSpPr>
          <p:cNvPr id="2187" name="Google Shape;2187;p55"/>
          <p:cNvGrpSpPr/>
          <p:nvPr/>
        </p:nvGrpSpPr>
        <p:grpSpPr>
          <a:xfrm>
            <a:off x="101721" y="4505825"/>
            <a:ext cx="8940558" cy="84600"/>
            <a:chOff x="155346" y="4358775"/>
            <a:chExt cx="8934304" cy="84600"/>
          </a:xfrm>
        </p:grpSpPr>
        <p:cxnSp>
          <p:nvCxnSpPr>
            <p:cNvPr id="2188" name="Google Shape;2188;p55"/>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2189" name="Google Shape;2189;p55"/>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0" name="Google Shape;2190;p55"/>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2191" name="Google Shape;2191;p55">
            <a:hlinkClick action="ppaction://hlinksldjump" r:id="rId3"/>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2192" name="Google Shape;2192;p55"/>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2193" name="Google Shape;2193;p55">
            <a:hlinkClick action="ppaction://hlinksldjump" r:id="rId4"/>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1"/>
              </a:solidFill>
              <a:latin typeface="Poppins"/>
              <a:ea typeface="Poppins"/>
              <a:cs typeface="Poppins"/>
              <a:sym typeface="Poppins"/>
            </a:endParaRPr>
          </a:p>
        </p:txBody>
      </p:sp>
      <p:sp>
        <p:nvSpPr>
          <p:cNvPr id="2194" name="Google Shape;2194;p55">
            <a:hlinkClick action="ppaction://hlinksldjump" r:id="rId5"/>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195" name="Google Shape;2195;p55">
            <a:hlinkClick action="ppaction://hlinksldjump" r:id="rId6"/>
          </p:cNvPr>
          <p:cNvPicPr preferRelativeResize="0"/>
          <p:nvPr/>
        </p:nvPicPr>
        <p:blipFill rotWithShape="1">
          <a:blip r:embed="rId7">
            <a:alphaModFix/>
          </a:blip>
          <a:srcRect b="0" l="0" r="0" t="0"/>
          <a:stretch/>
        </p:blipFill>
        <p:spPr>
          <a:xfrm>
            <a:off x="881657" y="4626989"/>
            <a:ext cx="274320" cy="274320"/>
          </a:xfrm>
          <a:prstGeom prst="rect">
            <a:avLst/>
          </a:prstGeom>
          <a:noFill/>
          <a:ln>
            <a:noFill/>
          </a:ln>
        </p:spPr>
      </p:pic>
      <p:sp>
        <p:nvSpPr>
          <p:cNvPr id="2196" name="Google Shape;2196;p55">
            <a:hlinkClick action="ppaction://hlinksldjump" r:id="rId8"/>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2197" name="Google Shape;2197;p55">
            <a:hlinkClick action="ppaction://hlinksldjump" r:id="rId9"/>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198" name="Google Shape;2198;p55">
            <a:hlinkClick action="ppaction://hlinksldjump" r:id="rId10"/>
          </p:cNvPr>
          <p:cNvPicPr preferRelativeResize="0"/>
          <p:nvPr/>
        </p:nvPicPr>
        <p:blipFill rotWithShape="1">
          <a:blip r:embed="rId11">
            <a:alphaModFix/>
          </a:blip>
          <a:srcRect b="2723" l="0" r="0" t="2723"/>
          <a:stretch/>
        </p:blipFill>
        <p:spPr>
          <a:xfrm>
            <a:off x="7225973" y="4656705"/>
            <a:ext cx="217200" cy="205362"/>
          </a:xfrm>
          <a:prstGeom prst="rect">
            <a:avLst/>
          </a:prstGeom>
          <a:noFill/>
          <a:ln>
            <a:noFill/>
          </a:ln>
        </p:spPr>
      </p:pic>
      <p:sp>
        <p:nvSpPr>
          <p:cNvPr id="2199" name="Google Shape;2199;p55">
            <a:hlinkClick action="ppaction://hlinksldjump" r:id="rId12"/>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200" name="Google Shape;2200;p55">
            <a:hlinkClick action="ppaction://hlinksldjump" r:id="rId13"/>
          </p:cNvPr>
          <p:cNvPicPr preferRelativeResize="0"/>
          <p:nvPr/>
        </p:nvPicPr>
        <p:blipFill rotWithShape="1">
          <a:blip r:embed="rId14">
            <a:alphaModFix/>
          </a:blip>
          <a:srcRect b="2723" l="0" r="0" t="2723"/>
          <a:stretch/>
        </p:blipFill>
        <p:spPr>
          <a:xfrm>
            <a:off x="8016583" y="4656705"/>
            <a:ext cx="217200" cy="205362"/>
          </a:xfrm>
          <a:prstGeom prst="rect">
            <a:avLst/>
          </a:prstGeom>
          <a:noFill/>
          <a:ln>
            <a:noFill/>
          </a:ln>
        </p:spPr>
      </p:pic>
      <p:sp>
        <p:nvSpPr>
          <p:cNvPr id="2201" name="Google Shape;2201;p55">
            <a:hlinkClick action="ppaction://hlinksldjump" r:id="rId15"/>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2202" name="Google Shape;2202;p55">
            <a:hlinkClick action="ppaction://hlinksldjump" r:id="rId16"/>
          </p:cNvPr>
          <p:cNvSpPr txBox="1"/>
          <p:nvPr/>
        </p:nvSpPr>
        <p:spPr>
          <a:xfrm>
            <a:off x="2987574" y="4498986"/>
            <a:ext cx="795600" cy="5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2203" name="Google Shape;2203;p55">
            <a:hlinkClick action="ppaction://hlinksldjump" r:id="rId17"/>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2204" name="Google Shape;2204;p55">
            <a:hlinkClick action="ppaction://hlinksldjump" r:id="rId18"/>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2205" name="Google Shape;2205;p55">
            <a:hlinkClick action="ppaction://hlinksldjump" r:id="rId19"/>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sp>
        <p:nvSpPr>
          <p:cNvPr id="2206" name="Google Shape;2206;p55"/>
          <p:cNvSpPr txBox="1"/>
          <p:nvPr/>
        </p:nvSpPr>
        <p:spPr>
          <a:xfrm>
            <a:off x="6146163" y="4498986"/>
            <a:ext cx="7956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207" name="Google Shape;2207;p55"/>
          <p:cNvPicPr preferRelativeResize="0"/>
          <p:nvPr/>
        </p:nvPicPr>
        <p:blipFill rotWithShape="1">
          <a:blip r:embed="rId20">
            <a:alphaModFix/>
          </a:blip>
          <a:srcRect b="2723" l="0" r="0" t="2723"/>
          <a:stretch/>
        </p:blipFill>
        <p:spPr>
          <a:xfrm>
            <a:off x="6435363" y="4656705"/>
            <a:ext cx="217200" cy="205362"/>
          </a:xfrm>
          <a:prstGeom prst="rect">
            <a:avLst/>
          </a:prstGeom>
          <a:noFill/>
          <a:ln>
            <a:noFill/>
          </a:ln>
        </p:spPr>
      </p:pic>
      <p:sp>
        <p:nvSpPr>
          <p:cNvPr id="2208" name="Google Shape;2208;p55"/>
          <p:cNvSpPr/>
          <p:nvPr/>
        </p:nvSpPr>
        <p:spPr>
          <a:xfrm>
            <a:off x="6146292"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9" name="Google Shape;2209;p55">
            <a:hlinkClick action="ppaction://hlinksldjump" r:id="rId21"/>
          </p:cNvPr>
          <p:cNvPicPr preferRelativeResize="0"/>
          <p:nvPr/>
        </p:nvPicPr>
        <p:blipFill>
          <a:blip r:embed="rId22">
            <a:alphaModFix/>
          </a:blip>
          <a:stretch>
            <a:fillRect/>
          </a:stretch>
        </p:blipFill>
        <p:spPr>
          <a:xfrm>
            <a:off x="5572688" y="4588783"/>
            <a:ext cx="360876" cy="341206"/>
          </a:xfrm>
          <a:prstGeom prst="rect">
            <a:avLst/>
          </a:prstGeom>
          <a:noFill/>
          <a:ln>
            <a:noFill/>
          </a:ln>
        </p:spPr>
      </p:pic>
      <p:pic>
        <p:nvPicPr>
          <p:cNvPr id="2210" name="Google Shape;2210;p55">
            <a:hlinkClick action="ppaction://hlinksldjump" r:id="rId23"/>
          </p:cNvPr>
          <p:cNvPicPr preferRelativeResize="0"/>
          <p:nvPr/>
        </p:nvPicPr>
        <p:blipFill>
          <a:blip r:embed="rId24">
            <a:alphaModFix/>
          </a:blip>
          <a:stretch>
            <a:fillRect/>
          </a:stretch>
        </p:blipFill>
        <p:spPr>
          <a:xfrm>
            <a:off x="713224" y="585350"/>
            <a:ext cx="360887" cy="260251"/>
          </a:xfrm>
          <a:prstGeom prst="rect">
            <a:avLst/>
          </a:prstGeom>
          <a:noFill/>
          <a:ln>
            <a:noFill/>
          </a:ln>
        </p:spPr>
      </p:pic>
      <p:sp>
        <p:nvSpPr>
          <p:cNvPr id="2211" name="Google Shape;2211;p55">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5">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3" name="Google Shape;2213;p55"/>
          <p:cNvGrpSpPr/>
          <p:nvPr/>
        </p:nvGrpSpPr>
        <p:grpSpPr>
          <a:xfrm>
            <a:off x="4851048" y="3667583"/>
            <a:ext cx="339253" cy="218676"/>
            <a:chOff x="1492675" y="1520750"/>
            <a:chExt cx="481825" cy="310575"/>
          </a:xfrm>
        </p:grpSpPr>
        <p:sp>
          <p:nvSpPr>
            <p:cNvPr id="2214" name="Google Shape;2214;p5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15" name="Google Shape;2215;p5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16" name="Google Shape;2216;p55"/>
          <p:cNvGrpSpPr/>
          <p:nvPr/>
        </p:nvGrpSpPr>
        <p:grpSpPr>
          <a:xfrm>
            <a:off x="4895841" y="3240320"/>
            <a:ext cx="249650" cy="237757"/>
            <a:chOff x="2071000" y="1435025"/>
            <a:chExt cx="500400" cy="481875"/>
          </a:xfrm>
        </p:grpSpPr>
        <p:sp>
          <p:nvSpPr>
            <p:cNvPr id="2217" name="Google Shape;2217;p5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18" name="Google Shape;2218;p5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19" name="Google Shape;2219;p5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20" name="Google Shape;2220;p55"/>
          <p:cNvGrpSpPr/>
          <p:nvPr/>
        </p:nvGrpSpPr>
        <p:grpSpPr>
          <a:xfrm>
            <a:off x="4851048" y="2165033"/>
            <a:ext cx="339253" cy="218676"/>
            <a:chOff x="1492675" y="1520750"/>
            <a:chExt cx="481825" cy="310575"/>
          </a:xfrm>
        </p:grpSpPr>
        <p:sp>
          <p:nvSpPr>
            <p:cNvPr id="2221" name="Google Shape;2221;p5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22" name="Google Shape;2222;p5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23" name="Google Shape;2223;p55"/>
          <p:cNvGrpSpPr/>
          <p:nvPr/>
        </p:nvGrpSpPr>
        <p:grpSpPr>
          <a:xfrm>
            <a:off x="4895841" y="1737770"/>
            <a:ext cx="249650" cy="237757"/>
            <a:chOff x="2071000" y="1435025"/>
            <a:chExt cx="500400" cy="481875"/>
          </a:xfrm>
        </p:grpSpPr>
        <p:sp>
          <p:nvSpPr>
            <p:cNvPr id="2224" name="Google Shape;2224;p5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25" name="Google Shape;2225;p5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26" name="Google Shape;2226;p5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27" name="Google Shape;2227;p55"/>
          <p:cNvGrpSpPr/>
          <p:nvPr/>
        </p:nvGrpSpPr>
        <p:grpSpPr>
          <a:xfrm>
            <a:off x="850548" y="3667583"/>
            <a:ext cx="339253" cy="218676"/>
            <a:chOff x="1492675" y="1520750"/>
            <a:chExt cx="481825" cy="310575"/>
          </a:xfrm>
        </p:grpSpPr>
        <p:sp>
          <p:nvSpPr>
            <p:cNvPr id="2228" name="Google Shape;2228;p5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29" name="Google Shape;2229;p5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30" name="Google Shape;2230;p55"/>
          <p:cNvGrpSpPr/>
          <p:nvPr/>
        </p:nvGrpSpPr>
        <p:grpSpPr>
          <a:xfrm>
            <a:off x="895341" y="3240320"/>
            <a:ext cx="249650" cy="237757"/>
            <a:chOff x="2071000" y="1435025"/>
            <a:chExt cx="500400" cy="481875"/>
          </a:xfrm>
        </p:grpSpPr>
        <p:sp>
          <p:nvSpPr>
            <p:cNvPr id="2231" name="Google Shape;2231;p5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32" name="Google Shape;2232;p5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33" name="Google Shape;2233;p5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34" name="Google Shape;2234;p55"/>
          <p:cNvGrpSpPr/>
          <p:nvPr/>
        </p:nvGrpSpPr>
        <p:grpSpPr>
          <a:xfrm>
            <a:off x="849186" y="2165033"/>
            <a:ext cx="339253" cy="218676"/>
            <a:chOff x="1492675" y="1520750"/>
            <a:chExt cx="481825" cy="310575"/>
          </a:xfrm>
        </p:grpSpPr>
        <p:sp>
          <p:nvSpPr>
            <p:cNvPr id="2235" name="Google Shape;2235;p5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36" name="Google Shape;2236;p5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37" name="Google Shape;2237;p55"/>
          <p:cNvGrpSpPr/>
          <p:nvPr/>
        </p:nvGrpSpPr>
        <p:grpSpPr>
          <a:xfrm>
            <a:off x="893979" y="1737770"/>
            <a:ext cx="249650" cy="237757"/>
            <a:chOff x="2071000" y="1435025"/>
            <a:chExt cx="500400" cy="481875"/>
          </a:xfrm>
        </p:grpSpPr>
        <p:sp>
          <p:nvSpPr>
            <p:cNvPr id="2238" name="Google Shape;2238;p5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39" name="Google Shape;2239;p5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40" name="Google Shape;2240;p5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4" name="Shape 2244"/>
        <p:cNvGrpSpPr/>
        <p:nvPr/>
      </p:nvGrpSpPr>
      <p:grpSpPr>
        <a:xfrm>
          <a:off x="0" y="0"/>
          <a:ext cx="0" cy="0"/>
          <a:chOff x="0" y="0"/>
          <a:chExt cx="0" cy="0"/>
        </a:xfrm>
      </p:grpSpPr>
      <p:sp>
        <p:nvSpPr>
          <p:cNvPr id="2245" name="Google Shape;2245;p56"/>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ARCHIVE</a:t>
            </a:r>
            <a:endParaRPr/>
          </a:p>
        </p:txBody>
      </p:sp>
      <p:pic>
        <p:nvPicPr>
          <p:cNvPr id="2246" name="Google Shape;2246;p56">
            <a:hlinkClick action="ppaction://hlinksldjump" r:id="rId3"/>
          </p:cNvPr>
          <p:cNvPicPr preferRelativeResize="0"/>
          <p:nvPr/>
        </p:nvPicPr>
        <p:blipFill>
          <a:blip r:embed="rId4">
            <a:alphaModFix/>
          </a:blip>
          <a:stretch>
            <a:fillRect/>
          </a:stretch>
        </p:blipFill>
        <p:spPr>
          <a:xfrm>
            <a:off x="713224" y="585350"/>
            <a:ext cx="360887" cy="260251"/>
          </a:xfrm>
          <a:prstGeom prst="rect">
            <a:avLst/>
          </a:prstGeom>
          <a:noFill/>
          <a:ln>
            <a:noFill/>
          </a:ln>
        </p:spPr>
      </p:pic>
      <p:sp>
        <p:nvSpPr>
          <p:cNvPr id="2247" name="Google Shape;2247;p56">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6">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9" name="Google Shape;2249;p56"/>
          <p:cNvGrpSpPr/>
          <p:nvPr/>
        </p:nvGrpSpPr>
        <p:grpSpPr>
          <a:xfrm>
            <a:off x="101721" y="4505825"/>
            <a:ext cx="8940558" cy="84600"/>
            <a:chOff x="155346" y="4358775"/>
            <a:chExt cx="8934304" cy="84600"/>
          </a:xfrm>
        </p:grpSpPr>
        <p:cxnSp>
          <p:nvCxnSpPr>
            <p:cNvPr id="2250" name="Google Shape;2250;p56"/>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2251" name="Google Shape;2251;p56"/>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2" name="Google Shape;2252;p56"/>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2253" name="Google Shape;2253;p56">
            <a:hlinkClick action="ppaction://hlinksldjump" r:id="rId5"/>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2254" name="Google Shape;2254;p56"/>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2255" name="Google Shape;2255;p56">
            <a:hlinkClick action="ppaction://hlinksldjump" r:id="rId6"/>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1"/>
              </a:solidFill>
              <a:latin typeface="Poppins"/>
              <a:ea typeface="Poppins"/>
              <a:cs typeface="Poppins"/>
              <a:sym typeface="Poppins"/>
            </a:endParaRPr>
          </a:p>
        </p:txBody>
      </p:sp>
      <p:sp>
        <p:nvSpPr>
          <p:cNvPr id="2256" name="Google Shape;2256;p56">
            <a:hlinkClick action="ppaction://hlinksldjump" r:id="rId7"/>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257" name="Google Shape;2257;p56">
            <a:hlinkClick action="ppaction://hlinksldjump" r:id="rId8"/>
          </p:cNvPr>
          <p:cNvPicPr preferRelativeResize="0"/>
          <p:nvPr/>
        </p:nvPicPr>
        <p:blipFill rotWithShape="1">
          <a:blip r:embed="rId9">
            <a:alphaModFix/>
          </a:blip>
          <a:srcRect b="0" l="0" r="0" t="0"/>
          <a:stretch/>
        </p:blipFill>
        <p:spPr>
          <a:xfrm>
            <a:off x="881657" y="4626989"/>
            <a:ext cx="274320" cy="274320"/>
          </a:xfrm>
          <a:prstGeom prst="rect">
            <a:avLst/>
          </a:prstGeom>
          <a:noFill/>
          <a:ln>
            <a:noFill/>
          </a:ln>
        </p:spPr>
      </p:pic>
      <p:sp>
        <p:nvSpPr>
          <p:cNvPr id="2258" name="Google Shape;2258;p56">
            <a:hlinkClick action="ppaction://hlinksldjump" r:id="rId10"/>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2259" name="Google Shape;2259;p56">
            <a:hlinkClick action="ppaction://hlinksldjump" r:id="rId11"/>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260" name="Google Shape;2260;p56">
            <a:hlinkClick action="ppaction://hlinksldjump" r:id="rId12"/>
          </p:cNvPr>
          <p:cNvPicPr preferRelativeResize="0"/>
          <p:nvPr/>
        </p:nvPicPr>
        <p:blipFill rotWithShape="1">
          <a:blip r:embed="rId13">
            <a:alphaModFix/>
          </a:blip>
          <a:srcRect b="2723" l="0" r="0" t="2723"/>
          <a:stretch/>
        </p:blipFill>
        <p:spPr>
          <a:xfrm>
            <a:off x="8016583" y="4656705"/>
            <a:ext cx="217200" cy="205362"/>
          </a:xfrm>
          <a:prstGeom prst="rect">
            <a:avLst/>
          </a:prstGeom>
          <a:noFill/>
          <a:ln>
            <a:noFill/>
          </a:ln>
        </p:spPr>
      </p:pic>
      <p:sp>
        <p:nvSpPr>
          <p:cNvPr id="2261" name="Google Shape;2261;p56">
            <a:hlinkClick action="ppaction://hlinksldjump" r:id="rId14"/>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2262" name="Google Shape;2262;p56">
            <a:hlinkClick action="ppaction://hlinksldjump" r:id="rId15"/>
          </p:cNvPr>
          <p:cNvSpPr txBox="1"/>
          <p:nvPr/>
        </p:nvSpPr>
        <p:spPr>
          <a:xfrm>
            <a:off x="2987574" y="4498986"/>
            <a:ext cx="795600" cy="5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2263" name="Google Shape;2263;p56">
            <a:hlinkClick action="ppaction://hlinksldjump" r:id="rId16"/>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2264" name="Google Shape;2264;p56">
            <a:hlinkClick action="ppaction://hlinksldjump" r:id="rId17"/>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2265" name="Google Shape;2265;p56">
            <a:hlinkClick action="ppaction://hlinksldjump" r:id="rId18"/>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sp>
        <p:nvSpPr>
          <p:cNvPr id="2266" name="Google Shape;2266;p56">
            <a:hlinkClick action="ppaction://hlinksldjump" r:id="rId19"/>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267" name="Google Shape;2267;p56">
            <a:hlinkClick action="ppaction://hlinksldjump" r:id="rId20"/>
          </p:cNvPr>
          <p:cNvPicPr preferRelativeResize="0"/>
          <p:nvPr/>
        </p:nvPicPr>
        <p:blipFill rotWithShape="1">
          <a:blip r:embed="rId21">
            <a:alphaModFix/>
          </a:blip>
          <a:srcRect b="2723" l="0" r="0" t="2723"/>
          <a:stretch/>
        </p:blipFill>
        <p:spPr>
          <a:xfrm>
            <a:off x="6435363" y="4656705"/>
            <a:ext cx="217200" cy="205362"/>
          </a:xfrm>
          <a:prstGeom prst="rect">
            <a:avLst/>
          </a:prstGeom>
          <a:noFill/>
          <a:ln>
            <a:noFill/>
          </a:ln>
        </p:spPr>
      </p:pic>
      <p:pic>
        <p:nvPicPr>
          <p:cNvPr id="2268" name="Google Shape;2268;p56">
            <a:hlinkClick action="ppaction://hlinksldjump" r:id="rId22"/>
          </p:cNvPr>
          <p:cNvPicPr preferRelativeResize="0"/>
          <p:nvPr/>
        </p:nvPicPr>
        <p:blipFill>
          <a:blip r:embed="rId23">
            <a:alphaModFix/>
          </a:blip>
          <a:stretch>
            <a:fillRect/>
          </a:stretch>
        </p:blipFill>
        <p:spPr>
          <a:xfrm>
            <a:off x="5572688" y="4588783"/>
            <a:ext cx="360876" cy="341206"/>
          </a:xfrm>
          <a:prstGeom prst="rect">
            <a:avLst/>
          </a:prstGeom>
          <a:noFill/>
          <a:ln>
            <a:noFill/>
          </a:ln>
        </p:spPr>
      </p:pic>
      <p:sp>
        <p:nvSpPr>
          <p:cNvPr id="2269" name="Google Shape;2269;p56"/>
          <p:cNvSpPr txBox="1"/>
          <p:nvPr/>
        </p:nvSpPr>
        <p:spPr>
          <a:xfrm>
            <a:off x="6936773" y="4498986"/>
            <a:ext cx="7956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270" name="Google Shape;2270;p56"/>
          <p:cNvPicPr preferRelativeResize="0"/>
          <p:nvPr/>
        </p:nvPicPr>
        <p:blipFill rotWithShape="1">
          <a:blip r:embed="rId24">
            <a:alphaModFix/>
          </a:blip>
          <a:srcRect b="2723" l="0" r="0" t="2723"/>
          <a:stretch/>
        </p:blipFill>
        <p:spPr>
          <a:xfrm>
            <a:off x="7225973" y="4656705"/>
            <a:ext cx="217201" cy="205362"/>
          </a:xfrm>
          <a:prstGeom prst="rect">
            <a:avLst/>
          </a:prstGeom>
          <a:noFill/>
          <a:ln>
            <a:noFill/>
          </a:ln>
        </p:spPr>
      </p:pic>
      <p:sp>
        <p:nvSpPr>
          <p:cNvPr id="2271" name="Google Shape;2271;p56"/>
          <p:cNvSpPr/>
          <p:nvPr/>
        </p:nvSpPr>
        <p:spPr>
          <a:xfrm>
            <a:off x="6936867"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2" name="Google Shape;2272;p56"/>
          <p:cNvGrpSpPr/>
          <p:nvPr/>
        </p:nvGrpSpPr>
        <p:grpSpPr>
          <a:xfrm>
            <a:off x="484616" y="1359522"/>
            <a:ext cx="3524405" cy="2625549"/>
            <a:chOff x="1190200" y="811850"/>
            <a:chExt cx="5212075" cy="3882800"/>
          </a:xfrm>
        </p:grpSpPr>
        <p:sp>
          <p:nvSpPr>
            <p:cNvPr id="2273" name="Google Shape;2273;p56"/>
            <p:cNvSpPr/>
            <p:nvPr/>
          </p:nvSpPr>
          <p:spPr>
            <a:xfrm>
              <a:off x="1190200" y="4224300"/>
              <a:ext cx="5212075" cy="2525"/>
            </a:xfrm>
            <a:custGeom>
              <a:rect b="b" l="l" r="r" t="t"/>
              <a:pathLst>
                <a:path extrusionOk="0" h="101" w="208483">
                  <a:moveTo>
                    <a:pt x="0" y="0"/>
                  </a:moveTo>
                  <a:lnTo>
                    <a:pt x="0" y="101"/>
                  </a:lnTo>
                  <a:lnTo>
                    <a:pt x="208482" y="101"/>
                  </a:lnTo>
                  <a:lnTo>
                    <a:pt x="20848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6"/>
            <p:cNvSpPr/>
            <p:nvPr/>
          </p:nvSpPr>
          <p:spPr>
            <a:xfrm>
              <a:off x="4196500" y="4369400"/>
              <a:ext cx="345275" cy="2525"/>
            </a:xfrm>
            <a:custGeom>
              <a:rect b="b" l="l" r="r" t="t"/>
              <a:pathLst>
                <a:path extrusionOk="0" h="101" w="13811">
                  <a:moveTo>
                    <a:pt x="1" y="1"/>
                  </a:moveTo>
                  <a:lnTo>
                    <a:pt x="1" y="101"/>
                  </a:lnTo>
                  <a:lnTo>
                    <a:pt x="13810" y="101"/>
                  </a:lnTo>
                  <a:lnTo>
                    <a:pt x="13810"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6"/>
            <p:cNvSpPr/>
            <p:nvPr/>
          </p:nvSpPr>
          <p:spPr>
            <a:xfrm>
              <a:off x="5433225" y="4341050"/>
              <a:ext cx="90925" cy="3350"/>
            </a:xfrm>
            <a:custGeom>
              <a:rect b="b" l="l" r="r" t="t"/>
              <a:pathLst>
                <a:path extrusionOk="0" h="134" w="3637">
                  <a:moveTo>
                    <a:pt x="0" y="0"/>
                  </a:moveTo>
                  <a:lnTo>
                    <a:pt x="0" y="134"/>
                  </a:lnTo>
                  <a:lnTo>
                    <a:pt x="3636" y="134"/>
                  </a:lnTo>
                  <a:lnTo>
                    <a:pt x="3636"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6"/>
            <p:cNvSpPr/>
            <p:nvPr/>
          </p:nvSpPr>
          <p:spPr>
            <a:xfrm>
              <a:off x="4605950" y="4295175"/>
              <a:ext cx="718050" cy="2525"/>
            </a:xfrm>
            <a:custGeom>
              <a:rect b="b" l="l" r="r" t="t"/>
              <a:pathLst>
                <a:path extrusionOk="0" h="101" w="28722">
                  <a:moveTo>
                    <a:pt x="1" y="1"/>
                  </a:moveTo>
                  <a:lnTo>
                    <a:pt x="1" y="101"/>
                  </a:lnTo>
                  <a:lnTo>
                    <a:pt x="28721" y="101"/>
                  </a:lnTo>
                  <a:lnTo>
                    <a:pt x="28721"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6"/>
            <p:cNvSpPr/>
            <p:nvPr/>
          </p:nvSpPr>
          <p:spPr>
            <a:xfrm>
              <a:off x="3220800" y="4356900"/>
              <a:ext cx="316100" cy="2525"/>
            </a:xfrm>
            <a:custGeom>
              <a:rect b="b" l="l" r="r" t="t"/>
              <a:pathLst>
                <a:path extrusionOk="0" h="101" w="12644">
                  <a:moveTo>
                    <a:pt x="1" y="0"/>
                  </a:moveTo>
                  <a:lnTo>
                    <a:pt x="1" y="100"/>
                  </a:lnTo>
                  <a:lnTo>
                    <a:pt x="12643" y="100"/>
                  </a:lnTo>
                  <a:lnTo>
                    <a:pt x="12643"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6"/>
            <p:cNvSpPr/>
            <p:nvPr/>
          </p:nvSpPr>
          <p:spPr>
            <a:xfrm>
              <a:off x="2928100" y="4356900"/>
              <a:ext cx="200175" cy="2525"/>
            </a:xfrm>
            <a:custGeom>
              <a:rect b="b" l="l" r="r" t="t"/>
              <a:pathLst>
                <a:path extrusionOk="0" h="101" w="8007">
                  <a:moveTo>
                    <a:pt x="0" y="0"/>
                  </a:moveTo>
                  <a:lnTo>
                    <a:pt x="0" y="100"/>
                  </a:lnTo>
                  <a:lnTo>
                    <a:pt x="8006" y="100"/>
                  </a:lnTo>
                  <a:lnTo>
                    <a:pt x="8006"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6"/>
            <p:cNvSpPr/>
            <p:nvPr/>
          </p:nvSpPr>
          <p:spPr>
            <a:xfrm>
              <a:off x="1737250" y="4312700"/>
              <a:ext cx="487875" cy="2525"/>
            </a:xfrm>
            <a:custGeom>
              <a:rect b="b" l="l" r="r" t="t"/>
              <a:pathLst>
                <a:path extrusionOk="0" h="101" w="19515">
                  <a:moveTo>
                    <a:pt x="0" y="0"/>
                  </a:moveTo>
                  <a:lnTo>
                    <a:pt x="0" y="100"/>
                  </a:lnTo>
                  <a:lnTo>
                    <a:pt x="19514" y="100"/>
                  </a:lnTo>
                  <a:lnTo>
                    <a:pt x="19514"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6"/>
            <p:cNvSpPr/>
            <p:nvPr/>
          </p:nvSpPr>
          <p:spPr>
            <a:xfrm>
              <a:off x="1588800" y="811850"/>
              <a:ext cx="2131550" cy="2947975"/>
            </a:xfrm>
            <a:custGeom>
              <a:rect b="b" l="l" r="r" t="t"/>
              <a:pathLst>
                <a:path extrusionOk="0" h="117919" w="85262">
                  <a:moveTo>
                    <a:pt x="82893" y="67"/>
                  </a:moveTo>
                  <a:cubicBezTo>
                    <a:pt x="84127" y="67"/>
                    <a:pt x="85162" y="1102"/>
                    <a:pt x="85162" y="2336"/>
                  </a:cubicBezTo>
                  <a:lnTo>
                    <a:pt x="85162" y="115517"/>
                  </a:lnTo>
                  <a:cubicBezTo>
                    <a:pt x="85162" y="116784"/>
                    <a:pt x="84127" y="117785"/>
                    <a:pt x="82893" y="117785"/>
                  </a:cubicBezTo>
                  <a:lnTo>
                    <a:pt x="2369" y="117785"/>
                  </a:lnTo>
                  <a:cubicBezTo>
                    <a:pt x="1102" y="117785"/>
                    <a:pt x="101" y="116784"/>
                    <a:pt x="101" y="115517"/>
                  </a:cubicBezTo>
                  <a:lnTo>
                    <a:pt x="101" y="2336"/>
                  </a:lnTo>
                  <a:cubicBezTo>
                    <a:pt x="101" y="1102"/>
                    <a:pt x="1102" y="67"/>
                    <a:pt x="2369" y="67"/>
                  </a:cubicBezTo>
                  <a:close/>
                  <a:moveTo>
                    <a:pt x="82953" y="0"/>
                  </a:moveTo>
                  <a:cubicBezTo>
                    <a:pt x="82933" y="0"/>
                    <a:pt x="82913" y="0"/>
                    <a:pt x="82893" y="1"/>
                  </a:cubicBezTo>
                  <a:lnTo>
                    <a:pt x="2369" y="1"/>
                  </a:lnTo>
                  <a:cubicBezTo>
                    <a:pt x="1068" y="1"/>
                    <a:pt x="1" y="1035"/>
                    <a:pt x="1" y="2336"/>
                  </a:cubicBezTo>
                  <a:lnTo>
                    <a:pt x="1" y="115517"/>
                  </a:lnTo>
                  <a:cubicBezTo>
                    <a:pt x="1" y="116818"/>
                    <a:pt x="1068" y="117885"/>
                    <a:pt x="2369" y="117919"/>
                  </a:cubicBezTo>
                  <a:lnTo>
                    <a:pt x="82893" y="117919"/>
                  </a:lnTo>
                  <a:cubicBezTo>
                    <a:pt x="84194" y="117919"/>
                    <a:pt x="85262" y="116851"/>
                    <a:pt x="85262" y="115517"/>
                  </a:cubicBezTo>
                  <a:lnTo>
                    <a:pt x="85262" y="2369"/>
                  </a:lnTo>
                  <a:cubicBezTo>
                    <a:pt x="85262" y="1055"/>
                    <a:pt x="84226" y="0"/>
                    <a:pt x="82953"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6"/>
            <p:cNvSpPr/>
            <p:nvPr/>
          </p:nvSpPr>
          <p:spPr>
            <a:xfrm>
              <a:off x="3842925" y="811850"/>
              <a:ext cx="2132375" cy="2947975"/>
            </a:xfrm>
            <a:custGeom>
              <a:rect b="b" l="l" r="r" t="t"/>
              <a:pathLst>
                <a:path extrusionOk="0" h="117919" w="85295">
                  <a:moveTo>
                    <a:pt x="82893" y="67"/>
                  </a:moveTo>
                  <a:cubicBezTo>
                    <a:pt x="84160" y="67"/>
                    <a:pt x="85194" y="1102"/>
                    <a:pt x="85194" y="2336"/>
                  </a:cubicBezTo>
                  <a:lnTo>
                    <a:pt x="85194" y="115517"/>
                  </a:lnTo>
                  <a:cubicBezTo>
                    <a:pt x="85194" y="116784"/>
                    <a:pt x="84160" y="117785"/>
                    <a:pt x="82893" y="117785"/>
                  </a:cubicBezTo>
                  <a:lnTo>
                    <a:pt x="2402" y="117785"/>
                  </a:lnTo>
                  <a:cubicBezTo>
                    <a:pt x="1134" y="117785"/>
                    <a:pt x="100" y="116784"/>
                    <a:pt x="100" y="115517"/>
                  </a:cubicBezTo>
                  <a:lnTo>
                    <a:pt x="100" y="2336"/>
                  </a:lnTo>
                  <a:cubicBezTo>
                    <a:pt x="100" y="1102"/>
                    <a:pt x="1134" y="67"/>
                    <a:pt x="2402" y="67"/>
                  </a:cubicBezTo>
                  <a:close/>
                  <a:moveTo>
                    <a:pt x="2402" y="1"/>
                  </a:moveTo>
                  <a:cubicBezTo>
                    <a:pt x="1068" y="1"/>
                    <a:pt x="33" y="1035"/>
                    <a:pt x="0" y="2336"/>
                  </a:cubicBezTo>
                  <a:lnTo>
                    <a:pt x="0" y="115517"/>
                  </a:lnTo>
                  <a:cubicBezTo>
                    <a:pt x="0" y="116851"/>
                    <a:pt x="1068" y="117885"/>
                    <a:pt x="2402" y="117919"/>
                  </a:cubicBezTo>
                  <a:lnTo>
                    <a:pt x="82893" y="117919"/>
                  </a:lnTo>
                  <a:cubicBezTo>
                    <a:pt x="84227" y="117885"/>
                    <a:pt x="85294" y="116818"/>
                    <a:pt x="85294" y="115517"/>
                  </a:cubicBezTo>
                  <a:lnTo>
                    <a:pt x="85294" y="2336"/>
                  </a:lnTo>
                  <a:cubicBezTo>
                    <a:pt x="85261" y="1035"/>
                    <a:pt x="84194" y="1"/>
                    <a:pt x="82893"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6"/>
            <p:cNvSpPr/>
            <p:nvPr/>
          </p:nvSpPr>
          <p:spPr>
            <a:xfrm>
              <a:off x="4339100" y="1957675"/>
              <a:ext cx="1424375" cy="181825"/>
            </a:xfrm>
            <a:custGeom>
              <a:rect b="b" l="l" r="r" t="t"/>
              <a:pathLst>
                <a:path extrusionOk="0" h="7273" w="56975">
                  <a:moveTo>
                    <a:pt x="1735" y="1"/>
                  </a:moveTo>
                  <a:cubicBezTo>
                    <a:pt x="768" y="1"/>
                    <a:pt x="1" y="768"/>
                    <a:pt x="1" y="1735"/>
                  </a:cubicBezTo>
                  <a:lnTo>
                    <a:pt x="1" y="7272"/>
                  </a:lnTo>
                  <a:lnTo>
                    <a:pt x="56975" y="7272"/>
                  </a:lnTo>
                  <a:lnTo>
                    <a:pt x="56975" y="1735"/>
                  </a:lnTo>
                  <a:cubicBezTo>
                    <a:pt x="56941" y="768"/>
                    <a:pt x="56174" y="1"/>
                    <a:pt x="5524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6"/>
            <p:cNvSpPr/>
            <p:nvPr/>
          </p:nvSpPr>
          <p:spPr>
            <a:xfrm>
              <a:off x="5372350" y="2016050"/>
              <a:ext cx="75900" cy="65250"/>
            </a:xfrm>
            <a:custGeom>
              <a:rect b="b" l="l" r="r" t="t"/>
              <a:pathLst>
                <a:path extrusionOk="0" h="2610" w="3036">
                  <a:moveTo>
                    <a:pt x="1735" y="1"/>
                  </a:moveTo>
                  <a:cubicBezTo>
                    <a:pt x="567" y="1"/>
                    <a:pt x="0" y="1402"/>
                    <a:pt x="801" y="2236"/>
                  </a:cubicBezTo>
                  <a:cubicBezTo>
                    <a:pt x="1069" y="2493"/>
                    <a:pt x="1396" y="2609"/>
                    <a:pt x="1716" y="2609"/>
                  </a:cubicBezTo>
                  <a:cubicBezTo>
                    <a:pt x="2391" y="2609"/>
                    <a:pt x="3036" y="2093"/>
                    <a:pt x="3036" y="1302"/>
                  </a:cubicBezTo>
                  <a:cubicBezTo>
                    <a:pt x="3036" y="601"/>
                    <a:pt x="2469" y="1"/>
                    <a:pt x="17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6"/>
            <p:cNvSpPr/>
            <p:nvPr/>
          </p:nvSpPr>
          <p:spPr>
            <a:xfrm>
              <a:off x="5487425" y="2016050"/>
              <a:ext cx="75900" cy="65250"/>
            </a:xfrm>
            <a:custGeom>
              <a:rect b="b" l="l" r="r" t="t"/>
              <a:pathLst>
                <a:path extrusionOk="0" h="2610" w="3036">
                  <a:moveTo>
                    <a:pt x="1735" y="1"/>
                  </a:moveTo>
                  <a:cubicBezTo>
                    <a:pt x="567" y="1"/>
                    <a:pt x="0" y="1402"/>
                    <a:pt x="801" y="2236"/>
                  </a:cubicBezTo>
                  <a:cubicBezTo>
                    <a:pt x="1069" y="2493"/>
                    <a:pt x="1396" y="2609"/>
                    <a:pt x="1716" y="2609"/>
                  </a:cubicBezTo>
                  <a:cubicBezTo>
                    <a:pt x="2391" y="2609"/>
                    <a:pt x="3036" y="2093"/>
                    <a:pt x="3036" y="1302"/>
                  </a:cubicBezTo>
                  <a:cubicBezTo>
                    <a:pt x="3036" y="601"/>
                    <a:pt x="2435" y="1"/>
                    <a:pt x="17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6"/>
            <p:cNvSpPr/>
            <p:nvPr/>
          </p:nvSpPr>
          <p:spPr>
            <a:xfrm>
              <a:off x="5613350" y="2016050"/>
              <a:ext cx="65075" cy="65075"/>
            </a:xfrm>
            <a:custGeom>
              <a:rect b="b" l="l" r="r" t="t"/>
              <a:pathLst>
                <a:path extrusionOk="0" h="2603" w="2603">
                  <a:moveTo>
                    <a:pt x="1301" y="1"/>
                  </a:moveTo>
                  <a:cubicBezTo>
                    <a:pt x="567" y="1"/>
                    <a:pt x="0" y="568"/>
                    <a:pt x="0" y="1302"/>
                  </a:cubicBezTo>
                  <a:cubicBezTo>
                    <a:pt x="0" y="2035"/>
                    <a:pt x="567" y="2602"/>
                    <a:pt x="1301" y="2602"/>
                  </a:cubicBezTo>
                  <a:cubicBezTo>
                    <a:pt x="2035" y="2602"/>
                    <a:pt x="2602" y="2035"/>
                    <a:pt x="2602" y="1302"/>
                  </a:cubicBezTo>
                  <a:cubicBezTo>
                    <a:pt x="2602" y="568"/>
                    <a:pt x="2035" y="1"/>
                    <a:pt x="1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6"/>
            <p:cNvSpPr/>
            <p:nvPr/>
          </p:nvSpPr>
          <p:spPr>
            <a:xfrm>
              <a:off x="4339100" y="2139475"/>
              <a:ext cx="1424375" cy="930700"/>
            </a:xfrm>
            <a:custGeom>
              <a:rect b="b" l="l" r="r" t="t"/>
              <a:pathLst>
                <a:path extrusionOk="0" h="37228" w="56975">
                  <a:moveTo>
                    <a:pt x="1" y="0"/>
                  </a:moveTo>
                  <a:lnTo>
                    <a:pt x="1" y="35526"/>
                  </a:lnTo>
                  <a:cubicBezTo>
                    <a:pt x="1" y="36460"/>
                    <a:pt x="768" y="37227"/>
                    <a:pt x="1735" y="37227"/>
                  </a:cubicBezTo>
                  <a:lnTo>
                    <a:pt x="55240" y="37227"/>
                  </a:lnTo>
                  <a:cubicBezTo>
                    <a:pt x="56174" y="37227"/>
                    <a:pt x="56941" y="36460"/>
                    <a:pt x="56975" y="35526"/>
                  </a:cubicBezTo>
                  <a:lnTo>
                    <a:pt x="56975"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6"/>
            <p:cNvSpPr/>
            <p:nvPr/>
          </p:nvSpPr>
          <p:spPr>
            <a:xfrm>
              <a:off x="4448350" y="2282900"/>
              <a:ext cx="1423550" cy="181825"/>
            </a:xfrm>
            <a:custGeom>
              <a:rect b="b" l="l" r="r" t="t"/>
              <a:pathLst>
                <a:path extrusionOk="0" h="7273" w="56942">
                  <a:moveTo>
                    <a:pt x="1702" y="1"/>
                  </a:moveTo>
                  <a:cubicBezTo>
                    <a:pt x="768" y="1"/>
                    <a:pt x="0" y="768"/>
                    <a:pt x="0" y="1735"/>
                  </a:cubicBezTo>
                  <a:lnTo>
                    <a:pt x="0" y="7273"/>
                  </a:lnTo>
                  <a:lnTo>
                    <a:pt x="56941" y="7273"/>
                  </a:lnTo>
                  <a:lnTo>
                    <a:pt x="56941" y="1735"/>
                  </a:lnTo>
                  <a:cubicBezTo>
                    <a:pt x="56941" y="768"/>
                    <a:pt x="56174" y="1"/>
                    <a:pt x="55206"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6"/>
            <p:cNvSpPr/>
            <p:nvPr/>
          </p:nvSpPr>
          <p:spPr>
            <a:xfrm>
              <a:off x="5480750" y="2341275"/>
              <a:ext cx="75925" cy="65000"/>
            </a:xfrm>
            <a:custGeom>
              <a:rect b="b" l="l" r="r" t="t"/>
              <a:pathLst>
                <a:path extrusionOk="0" h="2600" w="3037">
                  <a:moveTo>
                    <a:pt x="1735" y="1"/>
                  </a:moveTo>
                  <a:cubicBezTo>
                    <a:pt x="601" y="1"/>
                    <a:pt x="1" y="1402"/>
                    <a:pt x="834" y="2202"/>
                  </a:cubicBezTo>
                  <a:cubicBezTo>
                    <a:pt x="1097" y="2476"/>
                    <a:pt x="1425" y="2599"/>
                    <a:pt x="1747" y="2599"/>
                  </a:cubicBezTo>
                  <a:cubicBezTo>
                    <a:pt x="2404" y="2599"/>
                    <a:pt x="3036" y="2086"/>
                    <a:pt x="3036" y="1302"/>
                  </a:cubicBezTo>
                  <a:cubicBezTo>
                    <a:pt x="3036" y="568"/>
                    <a:pt x="2469" y="1"/>
                    <a:pt x="1735"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6"/>
            <p:cNvSpPr/>
            <p:nvPr/>
          </p:nvSpPr>
          <p:spPr>
            <a:xfrm>
              <a:off x="5595825" y="2341275"/>
              <a:ext cx="75925" cy="65000"/>
            </a:xfrm>
            <a:custGeom>
              <a:rect b="b" l="l" r="r" t="t"/>
              <a:pathLst>
                <a:path extrusionOk="0" h="2600" w="3037">
                  <a:moveTo>
                    <a:pt x="1735" y="1"/>
                  </a:moveTo>
                  <a:cubicBezTo>
                    <a:pt x="601" y="1"/>
                    <a:pt x="1" y="1402"/>
                    <a:pt x="835" y="2202"/>
                  </a:cubicBezTo>
                  <a:cubicBezTo>
                    <a:pt x="1098" y="2476"/>
                    <a:pt x="1425" y="2599"/>
                    <a:pt x="1747" y="2599"/>
                  </a:cubicBezTo>
                  <a:cubicBezTo>
                    <a:pt x="2405" y="2599"/>
                    <a:pt x="3036" y="2086"/>
                    <a:pt x="3036" y="1302"/>
                  </a:cubicBezTo>
                  <a:cubicBezTo>
                    <a:pt x="3036" y="568"/>
                    <a:pt x="2469" y="1"/>
                    <a:pt x="1735"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6"/>
            <p:cNvSpPr/>
            <p:nvPr/>
          </p:nvSpPr>
          <p:spPr>
            <a:xfrm>
              <a:off x="5710925" y="2341275"/>
              <a:ext cx="76725" cy="65000"/>
            </a:xfrm>
            <a:custGeom>
              <a:rect b="b" l="l" r="r" t="t"/>
              <a:pathLst>
                <a:path extrusionOk="0" h="2600" w="3069">
                  <a:moveTo>
                    <a:pt x="1768" y="1"/>
                  </a:moveTo>
                  <a:cubicBezTo>
                    <a:pt x="601" y="1"/>
                    <a:pt x="0" y="1402"/>
                    <a:pt x="834" y="2202"/>
                  </a:cubicBezTo>
                  <a:cubicBezTo>
                    <a:pt x="1097" y="2476"/>
                    <a:pt x="1425" y="2599"/>
                    <a:pt x="1747" y="2599"/>
                  </a:cubicBezTo>
                  <a:cubicBezTo>
                    <a:pt x="2407" y="2599"/>
                    <a:pt x="3047" y="2086"/>
                    <a:pt x="3069" y="1302"/>
                  </a:cubicBezTo>
                  <a:cubicBezTo>
                    <a:pt x="3069" y="568"/>
                    <a:pt x="2469" y="1"/>
                    <a:pt x="1768"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6"/>
            <p:cNvSpPr/>
            <p:nvPr/>
          </p:nvSpPr>
          <p:spPr>
            <a:xfrm>
              <a:off x="4448350" y="2464700"/>
              <a:ext cx="1423550" cy="930700"/>
            </a:xfrm>
            <a:custGeom>
              <a:rect b="b" l="l" r="r" t="t"/>
              <a:pathLst>
                <a:path extrusionOk="0" h="37228" w="56942">
                  <a:moveTo>
                    <a:pt x="0" y="1"/>
                  </a:moveTo>
                  <a:lnTo>
                    <a:pt x="0" y="35526"/>
                  </a:lnTo>
                  <a:cubicBezTo>
                    <a:pt x="0" y="36460"/>
                    <a:pt x="768" y="37227"/>
                    <a:pt x="1702" y="37227"/>
                  </a:cubicBezTo>
                  <a:lnTo>
                    <a:pt x="55240" y="37227"/>
                  </a:lnTo>
                  <a:cubicBezTo>
                    <a:pt x="56174" y="37227"/>
                    <a:pt x="56941" y="36460"/>
                    <a:pt x="56941" y="35526"/>
                  </a:cubicBezTo>
                  <a:lnTo>
                    <a:pt x="56941"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6"/>
            <p:cNvSpPr/>
            <p:nvPr/>
          </p:nvSpPr>
          <p:spPr>
            <a:xfrm>
              <a:off x="1708050" y="962800"/>
              <a:ext cx="1837175" cy="171800"/>
            </a:xfrm>
            <a:custGeom>
              <a:rect b="b" l="l" r="r" t="t"/>
              <a:pathLst>
                <a:path extrusionOk="0" h="6872" w="73487">
                  <a:moveTo>
                    <a:pt x="1635" y="0"/>
                  </a:moveTo>
                  <a:cubicBezTo>
                    <a:pt x="735" y="0"/>
                    <a:pt x="1" y="734"/>
                    <a:pt x="1" y="1635"/>
                  </a:cubicBezTo>
                  <a:lnTo>
                    <a:pt x="1" y="6872"/>
                  </a:lnTo>
                  <a:lnTo>
                    <a:pt x="73487" y="6872"/>
                  </a:lnTo>
                  <a:lnTo>
                    <a:pt x="73487" y="1635"/>
                  </a:lnTo>
                  <a:cubicBezTo>
                    <a:pt x="73487" y="734"/>
                    <a:pt x="72753" y="0"/>
                    <a:pt x="7185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6"/>
            <p:cNvSpPr/>
            <p:nvPr/>
          </p:nvSpPr>
          <p:spPr>
            <a:xfrm>
              <a:off x="1992425" y="1015625"/>
              <a:ext cx="78425" cy="67275"/>
            </a:xfrm>
            <a:custGeom>
              <a:rect b="b" l="l" r="r" t="t"/>
              <a:pathLst>
                <a:path extrusionOk="0" h="2691" w="3137">
                  <a:moveTo>
                    <a:pt x="1802" y="189"/>
                  </a:moveTo>
                  <a:cubicBezTo>
                    <a:pt x="2436" y="189"/>
                    <a:pt x="2936" y="723"/>
                    <a:pt x="2936" y="1323"/>
                  </a:cubicBezTo>
                  <a:cubicBezTo>
                    <a:pt x="2936" y="2002"/>
                    <a:pt x="2368" y="2450"/>
                    <a:pt x="1785" y="2450"/>
                  </a:cubicBezTo>
                  <a:cubicBezTo>
                    <a:pt x="1508" y="2450"/>
                    <a:pt x="1227" y="2349"/>
                    <a:pt x="1001" y="2124"/>
                  </a:cubicBezTo>
                  <a:cubicBezTo>
                    <a:pt x="301" y="1423"/>
                    <a:pt x="801" y="222"/>
                    <a:pt x="1802" y="222"/>
                  </a:cubicBezTo>
                  <a:lnTo>
                    <a:pt x="1802" y="189"/>
                  </a:lnTo>
                  <a:close/>
                  <a:moveTo>
                    <a:pt x="1782" y="1"/>
                  </a:moveTo>
                  <a:cubicBezTo>
                    <a:pt x="1452" y="1"/>
                    <a:pt x="1114" y="121"/>
                    <a:pt x="835" y="389"/>
                  </a:cubicBezTo>
                  <a:cubicBezTo>
                    <a:pt x="1" y="1223"/>
                    <a:pt x="601" y="2691"/>
                    <a:pt x="1802" y="2691"/>
                  </a:cubicBezTo>
                  <a:cubicBezTo>
                    <a:pt x="2536" y="2691"/>
                    <a:pt x="3136" y="2090"/>
                    <a:pt x="3136" y="1323"/>
                  </a:cubicBezTo>
                  <a:cubicBezTo>
                    <a:pt x="3136" y="532"/>
                    <a:pt x="2477" y="1"/>
                    <a:pt x="17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6"/>
            <p:cNvSpPr/>
            <p:nvPr/>
          </p:nvSpPr>
          <p:spPr>
            <a:xfrm>
              <a:off x="1883175" y="1015450"/>
              <a:ext cx="78425" cy="67450"/>
            </a:xfrm>
            <a:custGeom>
              <a:rect b="b" l="l" r="r" t="t"/>
              <a:pathLst>
                <a:path extrusionOk="0" h="2698" w="3137">
                  <a:moveTo>
                    <a:pt x="1802" y="196"/>
                  </a:moveTo>
                  <a:cubicBezTo>
                    <a:pt x="2436" y="196"/>
                    <a:pt x="2936" y="730"/>
                    <a:pt x="2936" y="1330"/>
                  </a:cubicBezTo>
                  <a:cubicBezTo>
                    <a:pt x="2936" y="2009"/>
                    <a:pt x="2369" y="2457"/>
                    <a:pt x="1785" y="2457"/>
                  </a:cubicBezTo>
                  <a:cubicBezTo>
                    <a:pt x="1508" y="2457"/>
                    <a:pt x="1227" y="2356"/>
                    <a:pt x="1002" y="2131"/>
                  </a:cubicBezTo>
                  <a:cubicBezTo>
                    <a:pt x="301" y="1430"/>
                    <a:pt x="801" y="229"/>
                    <a:pt x="1802" y="229"/>
                  </a:cubicBezTo>
                  <a:lnTo>
                    <a:pt x="1802" y="196"/>
                  </a:lnTo>
                  <a:close/>
                  <a:moveTo>
                    <a:pt x="1782" y="1"/>
                  </a:moveTo>
                  <a:cubicBezTo>
                    <a:pt x="1448" y="1"/>
                    <a:pt x="1107" y="124"/>
                    <a:pt x="835" y="396"/>
                  </a:cubicBezTo>
                  <a:cubicBezTo>
                    <a:pt x="1" y="1263"/>
                    <a:pt x="601" y="2664"/>
                    <a:pt x="1802" y="2698"/>
                  </a:cubicBezTo>
                  <a:cubicBezTo>
                    <a:pt x="2536" y="2698"/>
                    <a:pt x="3136" y="2064"/>
                    <a:pt x="3136" y="1330"/>
                  </a:cubicBezTo>
                  <a:cubicBezTo>
                    <a:pt x="3136" y="522"/>
                    <a:pt x="2471" y="1"/>
                    <a:pt x="17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6"/>
            <p:cNvSpPr/>
            <p:nvPr/>
          </p:nvSpPr>
          <p:spPr>
            <a:xfrm>
              <a:off x="1773950" y="1015625"/>
              <a:ext cx="78400" cy="67275"/>
            </a:xfrm>
            <a:custGeom>
              <a:rect b="b" l="l" r="r" t="t"/>
              <a:pathLst>
                <a:path extrusionOk="0" h="2691" w="3136">
                  <a:moveTo>
                    <a:pt x="1801" y="189"/>
                  </a:moveTo>
                  <a:cubicBezTo>
                    <a:pt x="2435" y="189"/>
                    <a:pt x="2935" y="723"/>
                    <a:pt x="2935" y="1323"/>
                  </a:cubicBezTo>
                  <a:cubicBezTo>
                    <a:pt x="2935" y="2002"/>
                    <a:pt x="2368" y="2450"/>
                    <a:pt x="1784" y="2450"/>
                  </a:cubicBezTo>
                  <a:cubicBezTo>
                    <a:pt x="1507" y="2450"/>
                    <a:pt x="1226" y="2349"/>
                    <a:pt x="1001" y="2124"/>
                  </a:cubicBezTo>
                  <a:cubicBezTo>
                    <a:pt x="300" y="1423"/>
                    <a:pt x="801" y="222"/>
                    <a:pt x="1801" y="222"/>
                  </a:cubicBezTo>
                  <a:lnTo>
                    <a:pt x="1801" y="189"/>
                  </a:lnTo>
                  <a:close/>
                  <a:moveTo>
                    <a:pt x="1792" y="1"/>
                  </a:moveTo>
                  <a:cubicBezTo>
                    <a:pt x="1467" y="1"/>
                    <a:pt x="1136" y="121"/>
                    <a:pt x="867" y="389"/>
                  </a:cubicBezTo>
                  <a:cubicBezTo>
                    <a:pt x="0" y="1223"/>
                    <a:pt x="600" y="2691"/>
                    <a:pt x="1801" y="2691"/>
                  </a:cubicBezTo>
                  <a:cubicBezTo>
                    <a:pt x="2535" y="2691"/>
                    <a:pt x="3136" y="2090"/>
                    <a:pt x="3136" y="1323"/>
                  </a:cubicBezTo>
                  <a:cubicBezTo>
                    <a:pt x="3136" y="532"/>
                    <a:pt x="2476" y="1"/>
                    <a:pt x="17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6"/>
            <p:cNvSpPr/>
            <p:nvPr/>
          </p:nvSpPr>
          <p:spPr>
            <a:xfrm>
              <a:off x="1708050" y="1134600"/>
              <a:ext cx="1837175" cy="1089950"/>
            </a:xfrm>
            <a:custGeom>
              <a:rect b="b" l="l" r="r" t="t"/>
              <a:pathLst>
                <a:path extrusionOk="0" h="43598" w="73487">
                  <a:moveTo>
                    <a:pt x="1" y="0"/>
                  </a:moveTo>
                  <a:lnTo>
                    <a:pt x="1" y="41963"/>
                  </a:lnTo>
                  <a:cubicBezTo>
                    <a:pt x="1" y="42864"/>
                    <a:pt x="735" y="43598"/>
                    <a:pt x="1635" y="43598"/>
                  </a:cubicBezTo>
                  <a:lnTo>
                    <a:pt x="71852" y="43598"/>
                  </a:lnTo>
                  <a:cubicBezTo>
                    <a:pt x="72753" y="43598"/>
                    <a:pt x="73487" y="42864"/>
                    <a:pt x="73487" y="41963"/>
                  </a:cubicBezTo>
                  <a:lnTo>
                    <a:pt x="73487"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6"/>
            <p:cNvSpPr/>
            <p:nvPr/>
          </p:nvSpPr>
          <p:spPr>
            <a:xfrm>
              <a:off x="2148375" y="1238000"/>
              <a:ext cx="1837175" cy="171800"/>
            </a:xfrm>
            <a:custGeom>
              <a:rect b="b" l="l" r="r" t="t"/>
              <a:pathLst>
                <a:path extrusionOk="0" h="6872" w="73487">
                  <a:moveTo>
                    <a:pt x="1635" y="0"/>
                  </a:moveTo>
                  <a:cubicBezTo>
                    <a:pt x="734" y="0"/>
                    <a:pt x="0" y="734"/>
                    <a:pt x="0" y="1635"/>
                  </a:cubicBezTo>
                  <a:lnTo>
                    <a:pt x="0" y="6872"/>
                  </a:lnTo>
                  <a:lnTo>
                    <a:pt x="73486" y="6872"/>
                  </a:lnTo>
                  <a:lnTo>
                    <a:pt x="73486" y="1635"/>
                  </a:lnTo>
                  <a:cubicBezTo>
                    <a:pt x="73453" y="734"/>
                    <a:pt x="72752" y="0"/>
                    <a:pt x="7185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6"/>
            <p:cNvSpPr/>
            <p:nvPr/>
          </p:nvSpPr>
          <p:spPr>
            <a:xfrm>
              <a:off x="2432750" y="1290275"/>
              <a:ext cx="78400" cy="67000"/>
            </a:xfrm>
            <a:custGeom>
              <a:rect b="b" l="l" r="r" t="t"/>
              <a:pathLst>
                <a:path extrusionOk="0" h="2680" w="3136">
                  <a:moveTo>
                    <a:pt x="1801" y="211"/>
                  </a:moveTo>
                  <a:cubicBezTo>
                    <a:pt x="2435" y="211"/>
                    <a:pt x="2936" y="711"/>
                    <a:pt x="2936" y="1345"/>
                  </a:cubicBezTo>
                  <a:cubicBezTo>
                    <a:pt x="2936" y="2024"/>
                    <a:pt x="2368" y="2472"/>
                    <a:pt x="1784" y="2472"/>
                  </a:cubicBezTo>
                  <a:cubicBezTo>
                    <a:pt x="1507" y="2472"/>
                    <a:pt x="1226" y="2371"/>
                    <a:pt x="1001" y="2146"/>
                  </a:cubicBezTo>
                  <a:cubicBezTo>
                    <a:pt x="300" y="1412"/>
                    <a:pt x="801" y="211"/>
                    <a:pt x="1801" y="211"/>
                  </a:cubicBezTo>
                  <a:close/>
                  <a:moveTo>
                    <a:pt x="1807" y="1"/>
                  </a:moveTo>
                  <a:cubicBezTo>
                    <a:pt x="1477" y="1"/>
                    <a:pt x="1140" y="127"/>
                    <a:pt x="867" y="411"/>
                  </a:cubicBezTo>
                  <a:cubicBezTo>
                    <a:pt x="0" y="1245"/>
                    <a:pt x="601" y="2679"/>
                    <a:pt x="1801" y="2679"/>
                  </a:cubicBezTo>
                  <a:cubicBezTo>
                    <a:pt x="2535" y="2679"/>
                    <a:pt x="3136" y="2079"/>
                    <a:pt x="3136" y="1345"/>
                  </a:cubicBezTo>
                  <a:cubicBezTo>
                    <a:pt x="3136" y="537"/>
                    <a:pt x="2486" y="1"/>
                    <a:pt x="1807"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6"/>
            <p:cNvSpPr/>
            <p:nvPr/>
          </p:nvSpPr>
          <p:spPr>
            <a:xfrm>
              <a:off x="2323500" y="1290275"/>
              <a:ext cx="78400" cy="67000"/>
            </a:xfrm>
            <a:custGeom>
              <a:rect b="b" l="l" r="r" t="t"/>
              <a:pathLst>
                <a:path extrusionOk="0" h="2680" w="3136">
                  <a:moveTo>
                    <a:pt x="1802" y="211"/>
                  </a:moveTo>
                  <a:cubicBezTo>
                    <a:pt x="2402" y="211"/>
                    <a:pt x="2902" y="711"/>
                    <a:pt x="2902" y="1345"/>
                  </a:cubicBezTo>
                  <a:cubicBezTo>
                    <a:pt x="2902" y="2024"/>
                    <a:pt x="2350" y="2472"/>
                    <a:pt x="1776" y="2472"/>
                  </a:cubicBezTo>
                  <a:cubicBezTo>
                    <a:pt x="1504" y="2472"/>
                    <a:pt x="1227" y="2371"/>
                    <a:pt x="1001" y="2146"/>
                  </a:cubicBezTo>
                  <a:cubicBezTo>
                    <a:pt x="267" y="1412"/>
                    <a:pt x="768" y="211"/>
                    <a:pt x="1802" y="211"/>
                  </a:cubicBezTo>
                  <a:close/>
                  <a:moveTo>
                    <a:pt x="1782" y="1"/>
                  </a:moveTo>
                  <a:cubicBezTo>
                    <a:pt x="1448" y="1"/>
                    <a:pt x="1107" y="127"/>
                    <a:pt x="834" y="411"/>
                  </a:cubicBezTo>
                  <a:cubicBezTo>
                    <a:pt x="0" y="1245"/>
                    <a:pt x="601" y="2679"/>
                    <a:pt x="1802" y="2679"/>
                  </a:cubicBezTo>
                  <a:cubicBezTo>
                    <a:pt x="2536" y="2679"/>
                    <a:pt x="3136" y="2079"/>
                    <a:pt x="3136" y="1345"/>
                  </a:cubicBezTo>
                  <a:cubicBezTo>
                    <a:pt x="3136" y="537"/>
                    <a:pt x="2471" y="1"/>
                    <a:pt x="1782"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6"/>
            <p:cNvSpPr/>
            <p:nvPr/>
          </p:nvSpPr>
          <p:spPr>
            <a:xfrm>
              <a:off x="2214250" y="1290275"/>
              <a:ext cx="78425" cy="67000"/>
            </a:xfrm>
            <a:custGeom>
              <a:rect b="b" l="l" r="r" t="t"/>
              <a:pathLst>
                <a:path extrusionOk="0" h="2680" w="3137">
                  <a:moveTo>
                    <a:pt x="1802" y="211"/>
                  </a:moveTo>
                  <a:cubicBezTo>
                    <a:pt x="2436" y="211"/>
                    <a:pt x="2936" y="711"/>
                    <a:pt x="2936" y="1345"/>
                  </a:cubicBezTo>
                  <a:cubicBezTo>
                    <a:pt x="2936" y="2024"/>
                    <a:pt x="2384" y="2472"/>
                    <a:pt x="1799" y="2472"/>
                  </a:cubicBezTo>
                  <a:cubicBezTo>
                    <a:pt x="1522" y="2472"/>
                    <a:pt x="1238" y="2371"/>
                    <a:pt x="1001" y="2146"/>
                  </a:cubicBezTo>
                  <a:cubicBezTo>
                    <a:pt x="301" y="1412"/>
                    <a:pt x="801" y="211"/>
                    <a:pt x="1802" y="211"/>
                  </a:cubicBezTo>
                  <a:close/>
                  <a:moveTo>
                    <a:pt x="1808" y="1"/>
                  </a:moveTo>
                  <a:cubicBezTo>
                    <a:pt x="1478" y="1"/>
                    <a:pt x="1141" y="127"/>
                    <a:pt x="868" y="411"/>
                  </a:cubicBezTo>
                  <a:cubicBezTo>
                    <a:pt x="1" y="1245"/>
                    <a:pt x="601" y="2679"/>
                    <a:pt x="1802" y="2679"/>
                  </a:cubicBezTo>
                  <a:cubicBezTo>
                    <a:pt x="2536" y="2679"/>
                    <a:pt x="3136" y="2079"/>
                    <a:pt x="3136" y="1345"/>
                  </a:cubicBezTo>
                  <a:cubicBezTo>
                    <a:pt x="3136" y="537"/>
                    <a:pt x="2487" y="1"/>
                    <a:pt x="1808"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6"/>
            <p:cNvSpPr/>
            <p:nvPr/>
          </p:nvSpPr>
          <p:spPr>
            <a:xfrm>
              <a:off x="2148375" y="1409775"/>
              <a:ext cx="1837175" cy="1296800"/>
            </a:xfrm>
            <a:custGeom>
              <a:rect b="b" l="l" r="r" t="t"/>
              <a:pathLst>
                <a:path extrusionOk="0" h="51872" w="73487">
                  <a:moveTo>
                    <a:pt x="0" y="1"/>
                  </a:moveTo>
                  <a:lnTo>
                    <a:pt x="0" y="50237"/>
                  </a:lnTo>
                  <a:cubicBezTo>
                    <a:pt x="0" y="51137"/>
                    <a:pt x="734" y="51871"/>
                    <a:pt x="1635" y="51871"/>
                  </a:cubicBezTo>
                  <a:lnTo>
                    <a:pt x="71852" y="51871"/>
                  </a:lnTo>
                  <a:cubicBezTo>
                    <a:pt x="72752" y="51871"/>
                    <a:pt x="73486" y="51137"/>
                    <a:pt x="73486" y="50237"/>
                  </a:cubicBezTo>
                  <a:lnTo>
                    <a:pt x="73486"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6"/>
            <p:cNvSpPr/>
            <p:nvPr/>
          </p:nvSpPr>
          <p:spPr>
            <a:xfrm>
              <a:off x="4196500" y="1502350"/>
              <a:ext cx="646325" cy="129275"/>
            </a:xfrm>
            <a:custGeom>
              <a:rect b="b" l="l" r="r" t="t"/>
              <a:pathLst>
                <a:path extrusionOk="0" h="5171" w="25853">
                  <a:moveTo>
                    <a:pt x="534" y="1"/>
                  </a:moveTo>
                  <a:cubicBezTo>
                    <a:pt x="234" y="1"/>
                    <a:pt x="1" y="234"/>
                    <a:pt x="1" y="534"/>
                  </a:cubicBezTo>
                  <a:lnTo>
                    <a:pt x="1" y="4604"/>
                  </a:lnTo>
                  <a:cubicBezTo>
                    <a:pt x="1" y="4904"/>
                    <a:pt x="234" y="5171"/>
                    <a:pt x="534" y="5171"/>
                  </a:cubicBezTo>
                  <a:lnTo>
                    <a:pt x="25319" y="5171"/>
                  </a:lnTo>
                  <a:cubicBezTo>
                    <a:pt x="25619" y="5171"/>
                    <a:pt x="25852" y="4904"/>
                    <a:pt x="25852" y="4604"/>
                  </a:cubicBezTo>
                  <a:lnTo>
                    <a:pt x="25852" y="534"/>
                  </a:lnTo>
                  <a:cubicBezTo>
                    <a:pt x="25852" y="234"/>
                    <a:pt x="25619" y="1"/>
                    <a:pt x="25319"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6"/>
            <p:cNvSpPr/>
            <p:nvPr/>
          </p:nvSpPr>
          <p:spPr>
            <a:xfrm>
              <a:off x="4196500" y="1283850"/>
              <a:ext cx="1106650" cy="135975"/>
            </a:xfrm>
            <a:custGeom>
              <a:rect b="b" l="l" r="r" t="t"/>
              <a:pathLst>
                <a:path extrusionOk="0" h="5439" w="44266">
                  <a:moveTo>
                    <a:pt x="43732" y="1"/>
                  </a:moveTo>
                  <a:lnTo>
                    <a:pt x="534" y="301"/>
                  </a:lnTo>
                  <a:cubicBezTo>
                    <a:pt x="517" y="299"/>
                    <a:pt x="500" y="298"/>
                    <a:pt x="484" y="298"/>
                  </a:cubicBezTo>
                  <a:cubicBezTo>
                    <a:pt x="208" y="298"/>
                    <a:pt x="1" y="552"/>
                    <a:pt x="1" y="835"/>
                  </a:cubicBezTo>
                  <a:lnTo>
                    <a:pt x="1" y="4904"/>
                  </a:lnTo>
                  <a:cubicBezTo>
                    <a:pt x="1" y="5205"/>
                    <a:pt x="234" y="5438"/>
                    <a:pt x="534" y="5438"/>
                  </a:cubicBezTo>
                  <a:lnTo>
                    <a:pt x="43732" y="5171"/>
                  </a:lnTo>
                  <a:cubicBezTo>
                    <a:pt x="44032" y="5171"/>
                    <a:pt x="44265" y="4904"/>
                    <a:pt x="44265" y="4638"/>
                  </a:cubicBezTo>
                  <a:lnTo>
                    <a:pt x="44265" y="568"/>
                  </a:lnTo>
                  <a:cubicBezTo>
                    <a:pt x="44265" y="268"/>
                    <a:pt x="43999" y="1"/>
                    <a:pt x="43732"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6"/>
            <p:cNvSpPr/>
            <p:nvPr/>
          </p:nvSpPr>
          <p:spPr>
            <a:xfrm>
              <a:off x="4196500" y="1072875"/>
              <a:ext cx="869825" cy="128450"/>
            </a:xfrm>
            <a:custGeom>
              <a:rect b="b" l="l" r="r" t="t"/>
              <a:pathLst>
                <a:path extrusionOk="0" h="5138" w="34793">
                  <a:moveTo>
                    <a:pt x="534" y="1"/>
                  </a:moveTo>
                  <a:cubicBezTo>
                    <a:pt x="234" y="1"/>
                    <a:pt x="1" y="234"/>
                    <a:pt x="1" y="534"/>
                  </a:cubicBezTo>
                  <a:lnTo>
                    <a:pt x="1" y="4604"/>
                  </a:lnTo>
                  <a:cubicBezTo>
                    <a:pt x="1" y="4904"/>
                    <a:pt x="234" y="5138"/>
                    <a:pt x="534" y="5138"/>
                  </a:cubicBezTo>
                  <a:lnTo>
                    <a:pt x="34258" y="5138"/>
                  </a:lnTo>
                  <a:cubicBezTo>
                    <a:pt x="34559" y="5138"/>
                    <a:pt x="34792" y="4904"/>
                    <a:pt x="34792" y="4604"/>
                  </a:cubicBezTo>
                  <a:lnTo>
                    <a:pt x="34792" y="534"/>
                  </a:lnTo>
                  <a:cubicBezTo>
                    <a:pt x="34792" y="234"/>
                    <a:pt x="34559" y="1"/>
                    <a:pt x="34258"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6"/>
            <p:cNvSpPr/>
            <p:nvPr/>
          </p:nvSpPr>
          <p:spPr>
            <a:xfrm>
              <a:off x="1823975" y="3157700"/>
              <a:ext cx="227675" cy="85925"/>
            </a:xfrm>
            <a:custGeom>
              <a:rect b="b" l="l" r="r" t="t"/>
              <a:pathLst>
                <a:path extrusionOk="0" h="3437" w="9107">
                  <a:moveTo>
                    <a:pt x="267" y="1"/>
                  </a:moveTo>
                  <a:cubicBezTo>
                    <a:pt x="134" y="1"/>
                    <a:pt x="0" y="134"/>
                    <a:pt x="0" y="267"/>
                  </a:cubicBezTo>
                  <a:lnTo>
                    <a:pt x="0" y="3170"/>
                  </a:lnTo>
                  <a:cubicBezTo>
                    <a:pt x="0" y="3303"/>
                    <a:pt x="134" y="3436"/>
                    <a:pt x="267" y="3436"/>
                  </a:cubicBezTo>
                  <a:lnTo>
                    <a:pt x="8840" y="3436"/>
                  </a:lnTo>
                  <a:cubicBezTo>
                    <a:pt x="9007" y="3436"/>
                    <a:pt x="9107" y="3303"/>
                    <a:pt x="9107" y="3170"/>
                  </a:cubicBezTo>
                  <a:lnTo>
                    <a:pt x="9107" y="267"/>
                  </a:lnTo>
                  <a:cubicBezTo>
                    <a:pt x="9107" y="134"/>
                    <a:pt x="9007" y="1"/>
                    <a:pt x="884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6"/>
            <p:cNvSpPr/>
            <p:nvPr/>
          </p:nvSpPr>
          <p:spPr>
            <a:xfrm>
              <a:off x="1823975" y="3016775"/>
              <a:ext cx="390300" cy="90075"/>
            </a:xfrm>
            <a:custGeom>
              <a:rect b="b" l="l" r="r" t="t"/>
              <a:pathLst>
                <a:path extrusionOk="0" h="3603" w="15612">
                  <a:moveTo>
                    <a:pt x="15411" y="0"/>
                  </a:moveTo>
                  <a:lnTo>
                    <a:pt x="201" y="200"/>
                  </a:lnTo>
                  <a:cubicBezTo>
                    <a:pt x="101" y="200"/>
                    <a:pt x="0" y="334"/>
                    <a:pt x="0" y="534"/>
                  </a:cubicBezTo>
                  <a:lnTo>
                    <a:pt x="0" y="3236"/>
                  </a:lnTo>
                  <a:cubicBezTo>
                    <a:pt x="0" y="3436"/>
                    <a:pt x="101" y="3603"/>
                    <a:pt x="201" y="3603"/>
                  </a:cubicBezTo>
                  <a:lnTo>
                    <a:pt x="15411" y="3436"/>
                  </a:lnTo>
                  <a:cubicBezTo>
                    <a:pt x="15512" y="3436"/>
                    <a:pt x="15612" y="3269"/>
                    <a:pt x="15612" y="3069"/>
                  </a:cubicBezTo>
                  <a:lnTo>
                    <a:pt x="15612" y="367"/>
                  </a:lnTo>
                  <a:cubicBezTo>
                    <a:pt x="15612" y="200"/>
                    <a:pt x="15512" y="0"/>
                    <a:pt x="15411"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6"/>
            <p:cNvSpPr/>
            <p:nvPr/>
          </p:nvSpPr>
          <p:spPr>
            <a:xfrm>
              <a:off x="1823975" y="2880000"/>
              <a:ext cx="306900" cy="85925"/>
            </a:xfrm>
            <a:custGeom>
              <a:rect b="b" l="l" r="r" t="t"/>
              <a:pathLst>
                <a:path extrusionOk="0" h="3437" w="12276">
                  <a:moveTo>
                    <a:pt x="267" y="1"/>
                  </a:moveTo>
                  <a:cubicBezTo>
                    <a:pt x="134" y="1"/>
                    <a:pt x="0" y="134"/>
                    <a:pt x="0" y="268"/>
                  </a:cubicBezTo>
                  <a:lnTo>
                    <a:pt x="0" y="3170"/>
                  </a:lnTo>
                  <a:cubicBezTo>
                    <a:pt x="0" y="3303"/>
                    <a:pt x="134" y="3436"/>
                    <a:pt x="267" y="3436"/>
                  </a:cubicBezTo>
                  <a:lnTo>
                    <a:pt x="12009" y="3436"/>
                  </a:lnTo>
                  <a:cubicBezTo>
                    <a:pt x="12142" y="3436"/>
                    <a:pt x="12276" y="3303"/>
                    <a:pt x="12276" y="3170"/>
                  </a:cubicBezTo>
                  <a:lnTo>
                    <a:pt x="12276" y="268"/>
                  </a:lnTo>
                  <a:cubicBezTo>
                    <a:pt x="12276" y="134"/>
                    <a:pt x="12142" y="1"/>
                    <a:pt x="12009"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6"/>
            <p:cNvSpPr/>
            <p:nvPr/>
          </p:nvSpPr>
          <p:spPr>
            <a:xfrm>
              <a:off x="1823975" y="3433725"/>
              <a:ext cx="390300" cy="90100"/>
            </a:xfrm>
            <a:custGeom>
              <a:rect b="b" l="l" r="r" t="t"/>
              <a:pathLst>
                <a:path extrusionOk="0" h="3604" w="15612">
                  <a:moveTo>
                    <a:pt x="15411" y="1"/>
                  </a:moveTo>
                  <a:lnTo>
                    <a:pt x="201" y="201"/>
                  </a:lnTo>
                  <a:cubicBezTo>
                    <a:pt x="101" y="201"/>
                    <a:pt x="0" y="334"/>
                    <a:pt x="0" y="535"/>
                  </a:cubicBezTo>
                  <a:lnTo>
                    <a:pt x="0" y="3236"/>
                  </a:lnTo>
                  <a:cubicBezTo>
                    <a:pt x="0" y="3437"/>
                    <a:pt x="101" y="3603"/>
                    <a:pt x="201" y="3603"/>
                  </a:cubicBezTo>
                  <a:lnTo>
                    <a:pt x="15411" y="3437"/>
                  </a:lnTo>
                  <a:cubicBezTo>
                    <a:pt x="15512" y="3437"/>
                    <a:pt x="15612" y="3270"/>
                    <a:pt x="15612" y="3070"/>
                  </a:cubicBezTo>
                  <a:lnTo>
                    <a:pt x="15612" y="368"/>
                  </a:lnTo>
                  <a:cubicBezTo>
                    <a:pt x="15612" y="168"/>
                    <a:pt x="15512" y="1"/>
                    <a:pt x="15411"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6"/>
            <p:cNvSpPr/>
            <p:nvPr/>
          </p:nvSpPr>
          <p:spPr>
            <a:xfrm>
              <a:off x="1823975" y="3296975"/>
              <a:ext cx="306900" cy="85925"/>
            </a:xfrm>
            <a:custGeom>
              <a:rect b="b" l="l" r="r" t="t"/>
              <a:pathLst>
                <a:path extrusionOk="0" h="3437" w="12276">
                  <a:moveTo>
                    <a:pt x="267" y="0"/>
                  </a:moveTo>
                  <a:cubicBezTo>
                    <a:pt x="134" y="0"/>
                    <a:pt x="0" y="134"/>
                    <a:pt x="0" y="267"/>
                  </a:cubicBezTo>
                  <a:lnTo>
                    <a:pt x="0" y="3169"/>
                  </a:lnTo>
                  <a:cubicBezTo>
                    <a:pt x="0" y="3303"/>
                    <a:pt x="134" y="3436"/>
                    <a:pt x="267" y="3436"/>
                  </a:cubicBezTo>
                  <a:lnTo>
                    <a:pt x="12009" y="3436"/>
                  </a:lnTo>
                  <a:cubicBezTo>
                    <a:pt x="12142" y="3436"/>
                    <a:pt x="12276" y="3303"/>
                    <a:pt x="12276" y="3169"/>
                  </a:cubicBezTo>
                  <a:lnTo>
                    <a:pt x="12276" y="267"/>
                  </a:lnTo>
                  <a:cubicBezTo>
                    <a:pt x="12276" y="134"/>
                    <a:pt x="12142" y="0"/>
                    <a:pt x="12009"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6"/>
            <p:cNvSpPr/>
            <p:nvPr/>
          </p:nvSpPr>
          <p:spPr>
            <a:xfrm>
              <a:off x="1774775" y="4458625"/>
              <a:ext cx="4042900" cy="236025"/>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6"/>
            <p:cNvSpPr/>
            <p:nvPr/>
          </p:nvSpPr>
          <p:spPr>
            <a:xfrm>
              <a:off x="3802050" y="1104575"/>
              <a:ext cx="1968100" cy="1958925"/>
            </a:xfrm>
            <a:custGeom>
              <a:rect b="b" l="l" r="r" t="t"/>
              <a:pathLst>
                <a:path extrusionOk="0" h="78357" w="78724">
                  <a:moveTo>
                    <a:pt x="1" y="0"/>
                  </a:moveTo>
                  <a:lnTo>
                    <a:pt x="1" y="78356"/>
                  </a:lnTo>
                  <a:lnTo>
                    <a:pt x="78723" y="78356"/>
                  </a:lnTo>
                  <a:lnTo>
                    <a:pt x="78723"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6"/>
            <p:cNvSpPr/>
            <p:nvPr/>
          </p:nvSpPr>
          <p:spPr>
            <a:xfrm>
              <a:off x="3802050" y="1202125"/>
              <a:ext cx="642150" cy="368625"/>
            </a:xfrm>
            <a:custGeom>
              <a:rect b="b" l="l" r="r" t="t"/>
              <a:pathLst>
                <a:path extrusionOk="0" h="14745" w="25686">
                  <a:moveTo>
                    <a:pt x="1" y="1"/>
                  </a:moveTo>
                  <a:lnTo>
                    <a:pt x="1" y="14745"/>
                  </a:lnTo>
                  <a:lnTo>
                    <a:pt x="25686" y="14745"/>
                  </a:lnTo>
                  <a:lnTo>
                    <a:pt x="2568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6"/>
            <p:cNvSpPr/>
            <p:nvPr/>
          </p:nvSpPr>
          <p:spPr>
            <a:xfrm>
              <a:off x="3802050" y="1939325"/>
              <a:ext cx="642150" cy="368625"/>
            </a:xfrm>
            <a:custGeom>
              <a:rect b="b" l="l" r="r" t="t"/>
              <a:pathLst>
                <a:path extrusionOk="0" h="14745" w="25686">
                  <a:moveTo>
                    <a:pt x="1" y="1"/>
                  </a:moveTo>
                  <a:lnTo>
                    <a:pt x="1" y="14745"/>
                  </a:lnTo>
                  <a:lnTo>
                    <a:pt x="25686" y="14745"/>
                  </a:lnTo>
                  <a:lnTo>
                    <a:pt x="2568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6"/>
            <p:cNvSpPr/>
            <p:nvPr/>
          </p:nvSpPr>
          <p:spPr>
            <a:xfrm>
              <a:off x="3802050" y="2307925"/>
              <a:ext cx="642150" cy="368625"/>
            </a:xfrm>
            <a:custGeom>
              <a:rect b="b" l="l" r="r" t="t"/>
              <a:pathLst>
                <a:path extrusionOk="0" h="14745" w="25686">
                  <a:moveTo>
                    <a:pt x="1" y="1"/>
                  </a:moveTo>
                  <a:lnTo>
                    <a:pt x="1" y="14744"/>
                  </a:lnTo>
                  <a:lnTo>
                    <a:pt x="25686" y="14744"/>
                  </a:lnTo>
                  <a:lnTo>
                    <a:pt x="2568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6"/>
            <p:cNvSpPr/>
            <p:nvPr/>
          </p:nvSpPr>
          <p:spPr>
            <a:xfrm>
              <a:off x="4444175" y="1202125"/>
              <a:ext cx="1293450" cy="1835525"/>
            </a:xfrm>
            <a:custGeom>
              <a:rect b="b" l="l" r="r" t="t"/>
              <a:pathLst>
                <a:path extrusionOk="0" h="73421" w="51738">
                  <a:moveTo>
                    <a:pt x="1" y="1"/>
                  </a:moveTo>
                  <a:lnTo>
                    <a:pt x="1" y="71519"/>
                  </a:lnTo>
                  <a:cubicBezTo>
                    <a:pt x="1" y="72586"/>
                    <a:pt x="868" y="73420"/>
                    <a:pt x="1935" y="73420"/>
                  </a:cubicBezTo>
                  <a:lnTo>
                    <a:pt x="49836" y="73420"/>
                  </a:lnTo>
                  <a:cubicBezTo>
                    <a:pt x="50904" y="73420"/>
                    <a:pt x="51738" y="72586"/>
                    <a:pt x="51738" y="71519"/>
                  </a:cubicBezTo>
                  <a:lnTo>
                    <a:pt x="517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6"/>
            <p:cNvSpPr/>
            <p:nvPr/>
          </p:nvSpPr>
          <p:spPr>
            <a:xfrm>
              <a:off x="3802050" y="1104575"/>
              <a:ext cx="1968100" cy="97575"/>
            </a:xfrm>
            <a:custGeom>
              <a:rect b="b" l="l" r="r" t="t"/>
              <a:pathLst>
                <a:path extrusionOk="0" h="3903" w="78724">
                  <a:moveTo>
                    <a:pt x="1" y="0"/>
                  </a:moveTo>
                  <a:lnTo>
                    <a:pt x="1" y="3903"/>
                  </a:lnTo>
                  <a:lnTo>
                    <a:pt x="78723" y="3903"/>
                  </a:lnTo>
                  <a:lnTo>
                    <a:pt x="7872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6"/>
            <p:cNvSpPr/>
            <p:nvPr/>
          </p:nvSpPr>
          <p:spPr>
            <a:xfrm>
              <a:off x="3858750" y="1133750"/>
              <a:ext cx="39225" cy="39225"/>
            </a:xfrm>
            <a:custGeom>
              <a:rect b="b" l="l" r="r" t="t"/>
              <a:pathLst>
                <a:path extrusionOk="0" h="1569" w="1569">
                  <a:moveTo>
                    <a:pt x="801" y="1"/>
                  </a:moveTo>
                  <a:cubicBezTo>
                    <a:pt x="368" y="1"/>
                    <a:pt x="1" y="334"/>
                    <a:pt x="1" y="768"/>
                  </a:cubicBezTo>
                  <a:cubicBezTo>
                    <a:pt x="1" y="1202"/>
                    <a:pt x="368" y="1568"/>
                    <a:pt x="801" y="1568"/>
                  </a:cubicBezTo>
                  <a:cubicBezTo>
                    <a:pt x="1235" y="1568"/>
                    <a:pt x="1569" y="1202"/>
                    <a:pt x="1569" y="768"/>
                  </a:cubicBezTo>
                  <a:cubicBezTo>
                    <a:pt x="1569" y="334"/>
                    <a:pt x="1235" y="1"/>
                    <a:pt x="801"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6"/>
            <p:cNvSpPr/>
            <p:nvPr/>
          </p:nvSpPr>
          <p:spPr>
            <a:xfrm>
              <a:off x="3948825" y="1133750"/>
              <a:ext cx="40050" cy="39225"/>
            </a:xfrm>
            <a:custGeom>
              <a:rect b="b" l="l" r="r" t="t"/>
              <a:pathLst>
                <a:path extrusionOk="0" h="1569" w="1602">
                  <a:moveTo>
                    <a:pt x="801" y="1"/>
                  </a:moveTo>
                  <a:cubicBezTo>
                    <a:pt x="367" y="1"/>
                    <a:pt x="0" y="334"/>
                    <a:pt x="0" y="768"/>
                  </a:cubicBezTo>
                  <a:cubicBezTo>
                    <a:pt x="0" y="1202"/>
                    <a:pt x="367" y="1568"/>
                    <a:pt x="801" y="1568"/>
                  </a:cubicBezTo>
                  <a:cubicBezTo>
                    <a:pt x="1235" y="1568"/>
                    <a:pt x="1602" y="1202"/>
                    <a:pt x="1602" y="768"/>
                  </a:cubicBezTo>
                  <a:cubicBezTo>
                    <a:pt x="1602" y="334"/>
                    <a:pt x="1235" y="1"/>
                    <a:pt x="801"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6"/>
            <p:cNvSpPr/>
            <p:nvPr/>
          </p:nvSpPr>
          <p:spPr>
            <a:xfrm>
              <a:off x="4039725" y="1133750"/>
              <a:ext cx="39225" cy="39225"/>
            </a:xfrm>
            <a:custGeom>
              <a:rect b="b" l="l" r="r" t="t"/>
              <a:pathLst>
                <a:path extrusionOk="0" h="1569" w="1569">
                  <a:moveTo>
                    <a:pt x="768" y="1"/>
                  </a:moveTo>
                  <a:cubicBezTo>
                    <a:pt x="334" y="1"/>
                    <a:pt x="0" y="334"/>
                    <a:pt x="0" y="768"/>
                  </a:cubicBezTo>
                  <a:cubicBezTo>
                    <a:pt x="0" y="1202"/>
                    <a:pt x="334" y="1568"/>
                    <a:pt x="768" y="1568"/>
                  </a:cubicBezTo>
                  <a:cubicBezTo>
                    <a:pt x="1201" y="1568"/>
                    <a:pt x="1568" y="1202"/>
                    <a:pt x="1568" y="768"/>
                  </a:cubicBezTo>
                  <a:cubicBezTo>
                    <a:pt x="1568" y="334"/>
                    <a:pt x="1201" y="1"/>
                    <a:pt x="768"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6"/>
            <p:cNvSpPr/>
            <p:nvPr/>
          </p:nvSpPr>
          <p:spPr>
            <a:xfrm>
              <a:off x="4544250" y="1385600"/>
              <a:ext cx="813100" cy="652150"/>
            </a:xfrm>
            <a:custGeom>
              <a:rect b="b" l="l" r="r" t="t"/>
              <a:pathLst>
                <a:path extrusionOk="0" h="26086" w="32524">
                  <a:moveTo>
                    <a:pt x="1201" y="1"/>
                  </a:moveTo>
                  <a:cubicBezTo>
                    <a:pt x="534" y="1"/>
                    <a:pt x="0" y="534"/>
                    <a:pt x="0" y="1201"/>
                  </a:cubicBezTo>
                  <a:lnTo>
                    <a:pt x="0" y="24885"/>
                  </a:lnTo>
                  <a:cubicBezTo>
                    <a:pt x="0" y="25552"/>
                    <a:pt x="534" y="26086"/>
                    <a:pt x="1201" y="26086"/>
                  </a:cubicBezTo>
                  <a:lnTo>
                    <a:pt x="31356" y="26086"/>
                  </a:lnTo>
                  <a:cubicBezTo>
                    <a:pt x="31990" y="26086"/>
                    <a:pt x="32524" y="25552"/>
                    <a:pt x="32524" y="24885"/>
                  </a:cubicBezTo>
                  <a:lnTo>
                    <a:pt x="32524" y="1201"/>
                  </a:lnTo>
                  <a:cubicBezTo>
                    <a:pt x="32524" y="534"/>
                    <a:pt x="31990" y="1"/>
                    <a:pt x="31356"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6"/>
            <p:cNvSpPr/>
            <p:nvPr/>
          </p:nvSpPr>
          <p:spPr>
            <a:xfrm>
              <a:off x="5035425" y="1333900"/>
              <a:ext cx="624650" cy="501225"/>
            </a:xfrm>
            <a:custGeom>
              <a:rect b="b" l="l" r="r" t="t"/>
              <a:pathLst>
                <a:path extrusionOk="0" h="20049" w="24986">
                  <a:moveTo>
                    <a:pt x="935" y="0"/>
                  </a:moveTo>
                  <a:cubicBezTo>
                    <a:pt x="401" y="0"/>
                    <a:pt x="1" y="401"/>
                    <a:pt x="1" y="901"/>
                  </a:cubicBezTo>
                  <a:lnTo>
                    <a:pt x="1" y="19114"/>
                  </a:lnTo>
                  <a:cubicBezTo>
                    <a:pt x="1" y="19614"/>
                    <a:pt x="401" y="20048"/>
                    <a:pt x="935" y="20048"/>
                  </a:cubicBezTo>
                  <a:lnTo>
                    <a:pt x="24085" y="20048"/>
                  </a:lnTo>
                  <a:cubicBezTo>
                    <a:pt x="24585" y="20048"/>
                    <a:pt x="24985" y="19614"/>
                    <a:pt x="24985" y="19114"/>
                  </a:cubicBezTo>
                  <a:lnTo>
                    <a:pt x="24985" y="901"/>
                  </a:lnTo>
                  <a:cubicBezTo>
                    <a:pt x="24985" y="401"/>
                    <a:pt x="24585" y="0"/>
                    <a:pt x="24085"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6"/>
            <p:cNvSpPr/>
            <p:nvPr/>
          </p:nvSpPr>
          <p:spPr>
            <a:xfrm>
              <a:off x="4711875" y="2247875"/>
              <a:ext cx="624625" cy="501225"/>
            </a:xfrm>
            <a:custGeom>
              <a:rect b="b" l="l" r="r" t="t"/>
              <a:pathLst>
                <a:path extrusionOk="0" h="20049" w="24985">
                  <a:moveTo>
                    <a:pt x="901" y="1"/>
                  </a:moveTo>
                  <a:cubicBezTo>
                    <a:pt x="401" y="1"/>
                    <a:pt x="0" y="401"/>
                    <a:pt x="0" y="902"/>
                  </a:cubicBezTo>
                  <a:lnTo>
                    <a:pt x="0" y="19115"/>
                  </a:lnTo>
                  <a:cubicBezTo>
                    <a:pt x="0" y="19615"/>
                    <a:pt x="401" y="20049"/>
                    <a:pt x="901" y="20049"/>
                  </a:cubicBezTo>
                  <a:lnTo>
                    <a:pt x="24051" y="20049"/>
                  </a:lnTo>
                  <a:cubicBezTo>
                    <a:pt x="24584" y="20049"/>
                    <a:pt x="24985" y="19615"/>
                    <a:pt x="24985" y="19115"/>
                  </a:cubicBezTo>
                  <a:lnTo>
                    <a:pt x="24985" y="902"/>
                  </a:lnTo>
                  <a:cubicBezTo>
                    <a:pt x="24985" y="401"/>
                    <a:pt x="24584" y="1"/>
                    <a:pt x="24051"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6"/>
            <p:cNvSpPr/>
            <p:nvPr/>
          </p:nvSpPr>
          <p:spPr>
            <a:xfrm>
              <a:off x="3802050" y="1104575"/>
              <a:ext cx="1968100" cy="1958925"/>
            </a:xfrm>
            <a:custGeom>
              <a:rect b="b" l="l" r="r" t="t"/>
              <a:pathLst>
                <a:path extrusionOk="0" h="78357" w="78724">
                  <a:moveTo>
                    <a:pt x="1" y="0"/>
                  </a:moveTo>
                  <a:lnTo>
                    <a:pt x="1" y="78356"/>
                  </a:lnTo>
                  <a:lnTo>
                    <a:pt x="78723" y="78356"/>
                  </a:lnTo>
                  <a:lnTo>
                    <a:pt x="787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6"/>
            <p:cNvSpPr/>
            <p:nvPr/>
          </p:nvSpPr>
          <p:spPr>
            <a:xfrm>
              <a:off x="3621100" y="1285525"/>
              <a:ext cx="1968925" cy="1958925"/>
            </a:xfrm>
            <a:custGeom>
              <a:rect b="b" l="l" r="r" t="t"/>
              <a:pathLst>
                <a:path extrusionOk="0" h="78357" w="78757">
                  <a:moveTo>
                    <a:pt x="0" y="1"/>
                  </a:moveTo>
                  <a:lnTo>
                    <a:pt x="0" y="78357"/>
                  </a:lnTo>
                  <a:lnTo>
                    <a:pt x="78756" y="78357"/>
                  </a:lnTo>
                  <a:lnTo>
                    <a:pt x="78756"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6"/>
            <p:cNvSpPr/>
            <p:nvPr/>
          </p:nvSpPr>
          <p:spPr>
            <a:xfrm>
              <a:off x="3621100" y="1383100"/>
              <a:ext cx="642975" cy="368625"/>
            </a:xfrm>
            <a:custGeom>
              <a:rect b="b" l="l" r="r" t="t"/>
              <a:pathLst>
                <a:path extrusionOk="0" h="14745" w="25719">
                  <a:moveTo>
                    <a:pt x="0" y="0"/>
                  </a:moveTo>
                  <a:lnTo>
                    <a:pt x="0" y="14744"/>
                  </a:lnTo>
                  <a:lnTo>
                    <a:pt x="25718" y="14744"/>
                  </a:lnTo>
                  <a:lnTo>
                    <a:pt x="2571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6"/>
            <p:cNvSpPr/>
            <p:nvPr/>
          </p:nvSpPr>
          <p:spPr>
            <a:xfrm>
              <a:off x="3621100" y="2120300"/>
              <a:ext cx="642975" cy="368625"/>
            </a:xfrm>
            <a:custGeom>
              <a:rect b="b" l="l" r="r" t="t"/>
              <a:pathLst>
                <a:path extrusionOk="0" h="14745" w="25719">
                  <a:moveTo>
                    <a:pt x="0" y="0"/>
                  </a:moveTo>
                  <a:lnTo>
                    <a:pt x="0" y="14744"/>
                  </a:lnTo>
                  <a:lnTo>
                    <a:pt x="25718" y="14744"/>
                  </a:lnTo>
                  <a:lnTo>
                    <a:pt x="2571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6"/>
            <p:cNvSpPr/>
            <p:nvPr/>
          </p:nvSpPr>
          <p:spPr>
            <a:xfrm>
              <a:off x="3621100" y="2488900"/>
              <a:ext cx="642975" cy="368600"/>
            </a:xfrm>
            <a:custGeom>
              <a:rect b="b" l="l" r="r" t="t"/>
              <a:pathLst>
                <a:path extrusionOk="0" h="14744" w="25719">
                  <a:moveTo>
                    <a:pt x="0" y="0"/>
                  </a:moveTo>
                  <a:lnTo>
                    <a:pt x="0" y="14744"/>
                  </a:lnTo>
                  <a:lnTo>
                    <a:pt x="25718" y="14744"/>
                  </a:lnTo>
                  <a:lnTo>
                    <a:pt x="2571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6"/>
            <p:cNvSpPr/>
            <p:nvPr/>
          </p:nvSpPr>
          <p:spPr>
            <a:xfrm>
              <a:off x="4264050" y="1383100"/>
              <a:ext cx="1293450" cy="1835500"/>
            </a:xfrm>
            <a:custGeom>
              <a:rect b="b" l="l" r="r" t="t"/>
              <a:pathLst>
                <a:path extrusionOk="0" h="73420" w="51738">
                  <a:moveTo>
                    <a:pt x="0" y="0"/>
                  </a:moveTo>
                  <a:lnTo>
                    <a:pt x="0" y="71518"/>
                  </a:lnTo>
                  <a:cubicBezTo>
                    <a:pt x="0" y="72552"/>
                    <a:pt x="834" y="73420"/>
                    <a:pt x="1902" y="73420"/>
                  </a:cubicBezTo>
                  <a:lnTo>
                    <a:pt x="49803" y="73420"/>
                  </a:lnTo>
                  <a:cubicBezTo>
                    <a:pt x="50870" y="73420"/>
                    <a:pt x="51737" y="72552"/>
                    <a:pt x="51737" y="71518"/>
                  </a:cubicBezTo>
                  <a:lnTo>
                    <a:pt x="517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6"/>
            <p:cNvSpPr/>
            <p:nvPr/>
          </p:nvSpPr>
          <p:spPr>
            <a:xfrm>
              <a:off x="3621100" y="1285525"/>
              <a:ext cx="1968925" cy="96775"/>
            </a:xfrm>
            <a:custGeom>
              <a:rect b="b" l="l" r="r" t="t"/>
              <a:pathLst>
                <a:path extrusionOk="0" h="3871" w="78757">
                  <a:moveTo>
                    <a:pt x="0" y="1"/>
                  </a:moveTo>
                  <a:lnTo>
                    <a:pt x="0" y="3870"/>
                  </a:lnTo>
                  <a:lnTo>
                    <a:pt x="78756" y="3870"/>
                  </a:lnTo>
                  <a:lnTo>
                    <a:pt x="7875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6"/>
            <p:cNvSpPr/>
            <p:nvPr/>
          </p:nvSpPr>
          <p:spPr>
            <a:xfrm>
              <a:off x="3677800" y="1313875"/>
              <a:ext cx="40050" cy="40050"/>
            </a:xfrm>
            <a:custGeom>
              <a:rect b="b" l="l" r="r" t="t"/>
              <a:pathLst>
                <a:path extrusionOk="0" h="1602" w="1602">
                  <a:moveTo>
                    <a:pt x="801" y="1"/>
                  </a:moveTo>
                  <a:cubicBezTo>
                    <a:pt x="367" y="1"/>
                    <a:pt x="0" y="368"/>
                    <a:pt x="0" y="801"/>
                  </a:cubicBezTo>
                  <a:cubicBezTo>
                    <a:pt x="0" y="1235"/>
                    <a:pt x="367" y="1602"/>
                    <a:pt x="801" y="1602"/>
                  </a:cubicBezTo>
                  <a:cubicBezTo>
                    <a:pt x="1235" y="1602"/>
                    <a:pt x="1602" y="1235"/>
                    <a:pt x="1602" y="801"/>
                  </a:cubicBezTo>
                  <a:cubicBezTo>
                    <a:pt x="1602" y="368"/>
                    <a:pt x="1235" y="1"/>
                    <a:pt x="801"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6"/>
            <p:cNvSpPr/>
            <p:nvPr/>
          </p:nvSpPr>
          <p:spPr>
            <a:xfrm>
              <a:off x="3768700" y="1313875"/>
              <a:ext cx="39225" cy="40050"/>
            </a:xfrm>
            <a:custGeom>
              <a:rect b="b" l="l" r="r" t="t"/>
              <a:pathLst>
                <a:path extrusionOk="0" h="1602" w="1569">
                  <a:moveTo>
                    <a:pt x="768" y="1"/>
                  </a:moveTo>
                  <a:cubicBezTo>
                    <a:pt x="334" y="1"/>
                    <a:pt x="0" y="368"/>
                    <a:pt x="0" y="801"/>
                  </a:cubicBezTo>
                  <a:cubicBezTo>
                    <a:pt x="0" y="1235"/>
                    <a:pt x="334" y="1602"/>
                    <a:pt x="768" y="1602"/>
                  </a:cubicBezTo>
                  <a:cubicBezTo>
                    <a:pt x="1201" y="1602"/>
                    <a:pt x="1568" y="1235"/>
                    <a:pt x="1568" y="801"/>
                  </a:cubicBezTo>
                  <a:cubicBezTo>
                    <a:pt x="1568" y="368"/>
                    <a:pt x="1201" y="1"/>
                    <a:pt x="768"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6"/>
            <p:cNvSpPr/>
            <p:nvPr/>
          </p:nvSpPr>
          <p:spPr>
            <a:xfrm>
              <a:off x="3858750" y="1313875"/>
              <a:ext cx="39225" cy="40050"/>
            </a:xfrm>
            <a:custGeom>
              <a:rect b="b" l="l" r="r" t="t"/>
              <a:pathLst>
                <a:path extrusionOk="0" h="1602" w="1569">
                  <a:moveTo>
                    <a:pt x="801" y="1"/>
                  </a:moveTo>
                  <a:cubicBezTo>
                    <a:pt x="368" y="1"/>
                    <a:pt x="1" y="368"/>
                    <a:pt x="1" y="801"/>
                  </a:cubicBezTo>
                  <a:cubicBezTo>
                    <a:pt x="1" y="1235"/>
                    <a:pt x="368" y="1602"/>
                    <a:pt x="801" y="1602"/>
                  </a:cubicBezTo>
                  <a:cubicBezTo>
                    <a:pt x="1235" y="1602"/>
                    <a:pt x="1569" y="1235"/>
                    <a:pt x="1569" y="801"/>
                  </a:cubicBezTo>
                  <a:cubicBezTo>
                    <a:pt x="1569" y="368"/>
                    <a:pt x="1235" y="1"/>
                    <a:pt x="801"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6"/>
            <p:cNvSpPr/>
            <p:nvPr/>
          </p:nvSpPr>
          <p:spPr>
            <a:xfrm>
              <a:off x="4364125" y="1566575"/>
              <a:ext cx="813100" cy="652150"/>
            </a:xfrm>
            <a:custGeom>
              <a:rect b="b" l="l" r="r" t="t"/>
              <a:pathLst>
                <a:path extrusionOk="0" h="26086" w="32524">
                  <a:moveTo>
                    <a:pt x="1168" y="0"/>
                  </a:moveTo>
                  <a:cubicBezTo>
                    <a:pt x="501" y="0"/>
                    <a:pt x="0" y="534"/>
                    <a:pt x="0" y="1201"/>
                  </a:cubicBezTo>
                  <a:lnTo>
                    <a:pt x="0" y="24885"/>
                  </a:lnTo>
                  <a:cubicBezTo>
                    <a:pt x="0" y="25552"/>
                    <a:pt x="501" y="26085"/>
                    <a:pt x="1168" y="26085"/>
                  </a:cubicBezTo>
                  <a:lnTo>
                    <a:pt x="31323" y="26085"/>
                  </a:lnTo>
                  <a:cubicBezTo>
                    <a:pt x="31990" y="26085"/>
                    <a:pt x="32524" y="25552"/>
                    <a:pt x="32524" y="24885"/>
                  </a:cubicBezTo>
                  <a:lnTo>
                    <a:pt x="32524" y="1201"/>
                  </a:lnTo>
                  <a:cubicBezTo>
                    <a:pt x="32524" y="534"/>
                    <a:pt x="31990" y="0"/>
                    <a:pt x="31323"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6"/>
            <p:cNvSpPr/>
            <p:nvPr/>
          </p:nvSpPr>
          <p:spPr>
            <a:xfrm>
              <a:off x="4864475" y="2081100"/>
              <a:ext cx="624650" cy="501225"/>
            </a:xfrm>
            <a:custGeom>
              <a:rect b="b" l="l" r="r" t="t"/>
              <a:pathLst>
                <a:path extrusionOk="0" h="20049" w="24986">
                  <a:moveTo>
                    <a:pt x="901" y="0"/>
                  </a:moveTo>
                  <a:cubicBezTo>
                    <a:pt x="401" y="0"/>
                    <a:pt x="1" y="434"/>
                    <a:pt x="1" y="934"/>
                  </a:cubicBezTo>
                  <a:lnTo>
                    <a:pt x="1" y="19147"/>
                  </a:lnTo>
                  <a:cubicBezTo>
                    <a:pt x="1" y="19648"/>
                    <a:pt x="401" y="20048"/>
                    <a:pt x="901" y="20048"/>
                  </a:cubicBezTo>
                  <a:lnTo>
                    <a:pt x="24084" y="20048"/>
                  </a:lnTo>
                  <a:cubicBezTo>
                    <a:pt x="24585" y="20048"/>
                    <a:pt x="24985" y="19648"/>
                    <a:pt x="24985" y="19147"/>
                  </a:cubicBezTo>
                  <a:lnTo>
                    <a:pt x="24985" y="934"/>
                  </a:lnTo>
                  <a:cubicBezTo>
                    <a:pt x="24985" y="434"/>
                    <a:pt x="24585" y="0"/>
                    <a:pt x="24084"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6"/>
            <p:cNvSpPr/>
            <p:nvPr/>
          </p:nvSpPr>
          <p:spPr>
            <a:xfrm>
              <a:off x="4530900" y="2428850"/>
              <a:ext cx="624650" cy="500375"/>
            </a:xfrm>
            <a:custGeom>
              <a:rect b="b" l="l" r="r" t="t"/>
              <a:pathLst>
                <a:path extrusionOk="0" h="20015" w="24986">
                  <a:moveTo>
                    <a:pt x="935" y="0"/>
                  </a:moveTo>
                  <a:cubicBezTo>
                    <a:pt x="401" y="0"/>
                    <a:pt x="1" y="401"/>
                    <a:pt x="1" y="901"/>
                  </a:cubicBezTo>
                  <a:lnTo>
                    <a:pt x="1" y="19114"/>
                  </a:lnTo>
                  <a:cubicBezTo>
                    <a:pt x="1" y="19614"/>
                    <a:pt x="401" y="20015"/>
                    <a:pt x="935" y="20015"/>
                  </a:cubicBezTo>
                  <a:lnTo>
                    <a:pt x="24085" y="20015"/>
                  </a:lnTo>
                  <a:cubicBezTo>
                    <a:pt x="24585" y="20015"/>
                    <a:pt x="24985" y="19614"/>
                    <a:pt x="24985" y="19114"/>
                  </a:cubicBezTo>
                  <a:lnTo>
                    <a:pt x="24985" y="901"/>
                  </a:lnTo>
                  <a:cubicBezTo>
                    <a:pt x="24985" y="401"/>
                    <a:pt x="24585" y="0"/>
                    <a:pt x="24085"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6"/>
            <p:cNvSpPr/>
            <p:nvPr/>
          </p:nvSpPr>
          <p:spPr>
            <a:xfrm>
              <a:off x="3621100" y="1285525"/>
              <a:ext cx="1968925" cy="1958925"/>
            </a:xfrm>
            <a:custGeom>
              <a:rect b="b" l="l" r="r" t="t"/>
              <a:pathLst>
                <a:path extrusionOk="0" h="78357" w="78757">
                  <a:moveTo>
                    <a:pt x="0" y="1"/>
                  </a:moveTo>
                  <a:lnTo>
                    <a:pt x="0" y="78357"/>
                  </a:lnTo>
                  <a:lnTo>
                    <a:pt x="78756" y="78357"/>
                  </a:lnTo>
                  <a:lnTo>
                    <a:pt x="787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6"/>
            <p:cNvSpPr/>
            <p:nvPr/>
          </p:nvSpPr>
          <p:spPr>
            <a:xfrm>
              <a:off x="3440125" y="1465650"/>
              <a:ext cx="1968925" cy="1958925"/>
            </a:xfrm>
            <a:custGeom>
              <a:rect b="b" l="l" r="r" t="t"/>
              <a:pathLst>
                <a:path extrusionOk="0" h="78357" w="78757">
                  <a:moveTo>
                    <a:pt x="1" y="1"/>
                  </a:moveTo>
                  <a:lnTo>
                    <a:pt x="1" y="78357"/>
                  </a:lnTo>
                  <a:lnTo>
                    <a:pt x="78757" y="78357"/>
                  </a:lnTo>
                  <a:lnTo>
                    <a:pt x="78757" y="1"/>
                  </a:lnTo>
                  <a:close/>
                </a:path>
              </a:pathLst>
            </a:custGeom>
            <a:solidFill>
              <a:srgbClr val="7966E4">
                <a:alpha val="65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6"/>
            <p:cNvSpPr/>
            <p:nvPr/>
          </p:nvSpPr>
          <p:spPr>
            <a:xfrm>
              <a:off x="3440125" y="1563225"/>
              <a:ext cx="642975" cy="368625"/>
            </a:xfrm>
            <a:custGeom>
              <a:rect b="b" l="l" r="r" t="t"/>
              <a:pathLst>
                <a:path extrusionOk="0" h="14745" w="25719">
                  <a:moveTo>
                    <a:pt x="1" y="1"/>
                  </a:moveTo>
                  <a:lnTo>
                    <a:pt x="1" y="14744"/>
                  </a:lnTo>
                  <a:lnTo>
                    <a:pt x="25719" y="14744"/>
                  </a:lnTo>
                  <a:lnTo>
                    <a:pt x="25719" y="1"/>
                  </a:lnTo>
                  <a:close/>
                </a:path>
              </a:pathLst>
            </a:custGeom>
            <a:solidFill>
              <a:srgbClr val="000000">
                <a:alpha val="3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6"/>
            <p:cNvSpPr/>
            <p:nvPr/>
          </p:nvSpPr>
          <p:spPr>
            <a:xfrm>
              <a:off x="3440125" y="2300425"/>
              <a:ext cx="642975" cy="368625"/>
            </a:xfrm>
            <a:custGeom>
              <a:rect b="b" l="l" r="r" t="t"/>
              <a:pathLst>
                <a:path extrusionOk="0" h="14745" w="25719">
                  <a:moveTo>
                    <a:pt x="1" y="0"/>
                  </a:moveTo>
                  <a:lnTo>
                    <a:pt x="1" y="14744"/>
                  </a:lnTo>
                  <a:lnTo>
                    <a:pt x="25719" y="14744"/>
                  </a:lnTo>
                  <a:lnTo>
                    <a:pt x="25719" y="0"/>
                  </a:lnTo>
                  <a:close/>
                </a:path>
              </a:pathLst>
            </a:custGeom>
            <a:solidFill>
              <a:srgbClr val="000000">
                <a:alpha val="36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6"/>
            <p:cNvSpPr/>
            <p:nvPr/>
          </p:nvSpPr>
          <p:spPr>
            <a:xfrm>
              <a:off x="3440125" y="2669850"/>
              <a:ext cx="642975" cy="368625"/>
            </a:xfrm>
            <a:custGeom>
              <a:rect b="b" l="l" r="r" t="t"/>
              <a:pathLst>
                <a:path extrusionOk="0" h="14745" w="25719">
                  <a:moveTo>
                    <a:pt x="1" y="1"/>
                  </a:moveTo>
                  <a:lnTo>
                    <a:pt x="1" y="14745"/>
                  </a:lnTo>
                  <a:lnTo>
                    <a:pt x="25719" y="14745"/>
                  </a:lnTo>
                  <a:lnTo>
                    <a:pt x="25719" y="1"/>
                  </a:lnTo>
                  <a:close/>
                </a:path>
              </a:pathLst>
            </a:custGeom>
            <a:solidFill>
              <a:srgbClr val="000000">
                <a:alpha val="36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6"/>
            <p:cNvSpPr/>
            <p:nvPr/>
          </p:nvSpPr>
          <p:spPr>
            <a:xfrm>
              <a:off x="4083075" y="1563225"/>
              <a:ext cx="1293450" cy="1836350"/>
            </a:xfrm>
            <a:custGeom>
              <a:rect b="b" l="l" r="r" t="t"/>
              <a:pathLst>
                <a:path extrusionOk="0" h="73454" w="51738">
                  <a:moveTo>
                    <a:pt x="1" y="1"/>
                  </a:moveTo>
                  <a:lnTo>
                    <a:pt x="1" y="71518"/>
                  </a:lnTo>
                  <a:cubicBezTo>
                    <a:pt x="1" y="72586"/>
                    <a:pt x="868" y="73453"/>
                    <a:pt x="1902" y="73453"/>
                  </a:cubicBezTo>
                  <a:lnTo>
                    <a:pt x="49837" y="73453"/>
                  </a:lnTo>
                  <a:cubicBezTo>
                    <a:pt x="50871" y="73453"/>
                    <a:pt x="51738" y="72586"/>
                    <a:pt x="51738" y="71518"/>
                  </a:cubicBezTo>
                  <a:lnTo>
                    <a:pt x="517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6"/>
            <p:cNvSpPr/>
            <p:nvPr/>
          </p:nvSpPr>
          <p:spPr>
            <a:xfrm>
              <a:off x="3440125" y="1465650"/>
              <a:ext cx="1968925" cy="97600"/>
            </a:xfrm>
            <a:custGeom>
              <a:rect b="b" l="l" r="r" t="t"/>
              <a:pathLst>
                <a:path extrusionOk="0" h="3904" w="78757">
                  <a:moveTo>
                    <a:pt x="1" y="1"/>
                  </a:moveTo>
                  <a:lnTo>
                    <a:pt x="1" y="3904"/>
                  </a:lnTo>
                  <a:lnTo>
                    <a:pt x="78757" y="3904"/>
                  </a:lnTo>
                  <a:lnTo>
                    <a:pt x="78757" y="1"/>
                  </a:lnTo>
                  <a:close/>
                </a:path>
              </a:pathLst>
            </a:custGeom>
            <a:solidFill>
              <a:srgbClr val="7966E4">
                <a:alpha val="65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6"/>
            <p:cNvSpPr/>
            <p:nvPr/>
          </p:nvSpPr>
          <p:spPr>
            <a:xfrm>
              <a:off x="3497675" y="1494850"/>
              <a:ext cx="39225" cy="39225"/>
            </a:xfrm>
            <a:custGeom>
              <a:rect b="b" l="l" r="r" t="t"/>
              <a:pathLst>
                <a:path extrusionOk="0" h="1569" w="1569">
                  <a:moveTo>
                    <a:pt x="767" y="0"/>
                  </a:moveTo>
                  <a:cubicBezTo>
                    <a:pt x="334" y="0"/>
                    <a:pt x="0" y="367"/>
                    <a:pt x="0" y="801"/>
                  </a:cubicBezTo>
                  <a:cubicBezTo>
                    <a:pt x="0" y="1235"/>
                    <a:pt x="334" y="1568"/>
                    <a:pt x="767" y="1568"/>
                  </a:cubicBezTo>
                  <a:cubicBezTo>
                    <a:pt x="1201" y="1568"/>
                    <a:pt x="1568" y="1235"/>
                    <a:pt x="1568" y="801"/>
                  </a:cubicBezTo>
                  <a:cubicBezTo>
                    <a:pt x="1568" y="367"/>
                    <a:pt x="1201" y="0"/>
                    <a:pt x="767"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6"/>
            <p:cNvSpPr/>
            <p:nvPr/>
          </p:nvSpPr>
          <p:spPr>
            <a:xfrm>
              <a:off x="3581050" y="1494850"/>
              <a:ext cx="46725" cy="40000"/>
            </a:xfrm>
            <a:custGeom>
              <a:rect b="b" l="l" r="r" t="t"/>
              <a:pathLst>
                <a:path extrusionOk="0" h="1600" w="1869">
                  <a:moveTo>
                    <a:pt x="1068" y="0"/>
                  </a:moveTo>
                  <a:cubicBezTo>
                    <a:pt x="335" y="0"/>
                    <a:pt x="1" y="868"/>
                    <a:pt x="501" y="1368"/>
                  </a:cubicBezTo>
                  <a:cubicBezTo>
                    <a:pt x="661" y="1528"/>
                    <a:pt x="859" y="1599"/>
                    <a:pt x="1054" y="1599"/>
                  </a:cubicBezTo>
                  <a:cubicBezTo>
                    <a:pt x="1468" y="1599"/>
                    <a:pt x="1869" y="1277"/>
                    <a:pt x="1869" y="801"/>
                  </a:cubicBezTo>
                  <a:cubicBezTo>
                    <a:pt x="1869" y="367"/>
                    <a:pt x="1502" y="0"/>
                    <a:pt x="1068"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6"/>
            <p:cNvSpPr/>
            <p:nvPr/>
          </p:nvSpPr>
          <p:spPr>
            <a:xfrm>
              <a:off x="3677800" y="1494850"/>
              <a:ext cx="40050" cy="39225"/>
            </a:xfrm>
            <a:custGeom>
              <a:rect b="b" l="l" r="r" t="t"/>
              <a:pathLst>
                <a:path extrusionOk="0" h="1569" w="1602">
                  <a:moveTo>
                    <a:pt x="801" y="0"/>
                  </a:moveTo>
                  <a:cubicBezTo>
                    <a:pt x="367" y="0"/>
                    <a:pt x="0" y="367"/>
                    <a:pt x="0" y="801"/>
                  </a:cubicBezTo>
                  <a:cubicBezTo>
                    <a:pt x="0" y="1235"/>
                    <a:pt x="367" y="1568"/>
                    <a:pt x="801" y="1568"/>
                  </a:cubicBezTo>
                  <a:cubicBezTo>
                    <a:pt x="1235" y="1568"/>
                    <a:pt x="1602" y="1235"/>
                    <a:pt x="1602" y="801"/>
                  </a:cubicBezTo>
                  <a:cubicBezTo>
                    <a:pt x="1602" y="367"/>
                    <a:pt x="1235" y="0"/>
                    <a:pt x="801"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6"/>
            <p:cNvSpPr/>
            <p:nvPr/>
          </p:nvSpPr>
          <p:spPr>
            <a:xfrm>
              <a:off x="3331725" y="1418125"/>
              <a:ext cx="1221725" cy="979050"/>
            </a:xfrm>
            <a:custGeom>
              <a:rect b="b" l="l" r="r" t="t"/>
              <a:pathLst>
                <a:path extrusionOk="0" h="39162" w="48869">
                  <a:moveTo>
                    <a:pt x="1768" y="0"/>
                  </a:moveTo>
                  <a:cubicBezTo>
                    <a:pt x="801" y="0"/>
                    <a:pt x="0" y="768"/>
                    <a:pt x="0" y="1768"/>
                  </a:cubicBezTo>
                  <a:lnTo>
                    <a:pt x="0" y="37394"/>
                  </a:lnTo>
                  <a:cubicBezTo>
                    <a:pt x="0" y="38361"/>
                    <a:pt x="801" y="39162"/>
                    <a:pt x="1768" y="39162"/>
                  </a:cubicBezTo>
                  <a:lnTo>
                    <a:pt x="47067" y="39162"/>
                  </a:lnTo>
                  <a:cubicBezTo>
                    <a:pt x="48068" y="39162"/>
                    <a:pt x="48868" y="38361"/>
                    <a:pt x="48868" y="37394"/>
                  </a:cubicBezTo>
                  <a:lnTo>
                    <a:pt x="48868" y="1768"/>
                  </a:lnTo>
                  <a:cubicBezTo>
                    <a:pt x="48868" y="768"/>
                    <a:pt x="48068" y="0"/>
                    <a:pt x="47067" y="0"/>
                  </a:cubicBezTo>
                  <a:close/>
                </a:path>
              </a:pathLst>
            </a:custGeom>
            <a:solidFill>
              <a:srgbClr val="36338C">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6"/>
            <p:cNvSpPr/>
            <p:nvPr/>
          </p:nvSpPr>
          <p:spPr>
            <a:xfrm>
              <a:off x="4217350" y="1896800"/>
              <a:ext cx="938200" cy="752225"/>
            </a:xfrm>
            <a:custGeom>
              <a:rect b="b" l="l" r="r" t="t"/>
              <a:pathLst>
                <a:path extrusionOk="0" h="30089" w="37528">
                  <a:moveTo>
                    <a:pt x="1368" y="0"/>
                  </a:moveTo>
                  <a:cubicBezTo>
                    <a:pt x="601" y="0"/>
                    <a:pt x="0" y="601"/>
                    <a:pt x="0" y="1368"/>
                  </a:cubicBezTo>
                  <a:lnTo>
                    <a:pt x="0" y="28721"/>
                  </a:lnTo>
                  <a:cubicBezTo>
                    <a:pt x="0" y="29455"/>
                    <a:pt x="601" y="30089"/>
                    <a:pt x="1368" y="30089"/>
                  </a:cubicBezTo>
                  <a:lnTo>
                    <a:pt x="36160" y="30089"/>
                  </a:lnTo>
                  <a:cubicBezTo>
                    <a:pt x="36927" y="30089"/>
                    <a:pt x="37527" y="29455"/>
                    <a:pt x="37527" y="28721"/>
                  </a:cubicBezTo>
                  <a:lnTo>
                    <a:pt x="37527" y="1368"/>
                  </a:lnTo>
                  <a:cubicBezTo>
                    <a:pt x="37527" y="601"/>
                    <a:pt x="36927" y="0"/>
                    <a:pt x="36160" y="0"/>
                  </a:cubicBezTo>
                  <a:close/>
                </a:path>
              </a:pathLst>
            </a:custGeom>
            <a:solidFill>
              <a:srgbClr val="36338C">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6"/>
            <p:cNvSpPr/>
            <p:nvPr/>
          </p:nvSpPr>
          <p:spPr>
            <a:xfrm>
              <a:off x="4530900" y="2825800"/>
              <a:ext cx="939025" cy="752225"/>
            </a:xfrm>
            <a:custGeom>
              <a:rect b="b" l="l" r="r" t="t"/>
              <a:pathLst>
                <a:path extrusionOk="0" h="30089" w="37561">
                  <a:moveTo>
                    <a:pt x="1368" y="0"/>
                  </a:moveTo>
                  <a:cubicBezTo>
                    <a:pt x="635" y="0"/>
                    <a:pt x="1" y="601"/>
                    <a:pt x="1" y="1368"/>
                  </a:cubicBezTo>
                  <a:lnTo>
                    <a:pt x="1" y="28721"/>
                  </a:lnTo>
                  <a:cubicBezTo>
                    <a:pt x="1" y="29488"/>
                    <a:pt x="635" y="30089"/>
                    <a:pt x="1368" y="30089"/>
                  </a:cubicBezTo>
                  <a:lnTo>
                    <a:pt x="36160" y="30089"/>
                  </a:lnTo>
                  <a:cubicBezTo>
                    <a:pt x="36927" y="30089"/>
                    <a:pt x="37561" y="29488"/>
                    <a:pt x="37561" y="28721"/>
                  </a:cubicBezTo>
                  <a:lnTo>
                    <a:pt x="37561" y="1368"/>
                  </a:lnTo>
                  <a:cubicBezTo>
                    <a:pt x="37561" y="601"/>
                    <a:pt x="36927" y="0"/>
                    <a:pt x="36160" y="0"/>
                  </a:cubicBezTo>
                  <a:close/>
                </a:path>
              </a:pathLst>
            </a:custGeom>
            <a:solidFill>
              <a:srgbClr val="36338C">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6"/>
            <p:cNvSpPr/>
            <p:nvPr/>
          </p:nvSpPr>
          <p:spPr>
            <a:xfrm>
              <a:off x="2597025" y="1938500"/>
              <a:ext cx="264375" cy="708850"/>
            </a:xfrm>
            <a:custGeom>
              <a:rect b="b" l="l" r="r" t="t"/>
              <a:pathLst>
                <a:path extrusionOk="0" h="28354" w="10575">
                  <a:moveTo>
                    <a:pt x="6438" y="0"/>
                  </a:moveTo>
                  <a:cubicBezTo>
                    <a:pt x="5338" y="2169"/>
                    <a:pt x="4304" y="4337"/>
                    <a:pt x="3370" y="6538"/>
                  </a:cubicBezTo>
                  <a:cubicBezTo>
                    <a:pt x="2402" y="8740"/>
                    <a:pt x="1502" y="10975"/>
                    <a:pt x="701" y="13310"/>
                  </a:cubicBezTo>
                  <a:lnTo>
                    <a:pt x="434" y="14211"/>
                  </a:lnTo>
                  <a:cubicBezTo>
                    <a:pt x="367" y="14377"/>
                    <a:pt x="301" y="14611"/>
                    <a:pt x="267" y="14811"/>
                  </a:cubicBezTo>
                  <a:cubicBezTo>
                    <a:pt x="234" y="15011"/>
                    <a:pt x="201" y="15211"/>
                    <a:pt x="167" y="15378"/>
                  </a:cubicBezTo>
                  <a:cubicBezTo>
                    <a:pt x="67" y="16045"/>
                    <a:pt x="34" y="16746"/>
                    <a:pt x="34" y="17413"/>
                  </a:cubicBezTo>
                  <a:cubicBezTo>
                    <a:pt x="1" y="18647"/>
                    <a:pt x="67" y="19915"/>
                    <a:pt x="201" y="21149"/>
                  </a:cubicBezTo>
                  <a:cubicBezTo>
                    <a:pt x="434" y="23584"/>
                    <a:pt x="801" y="25986"/>
                    <a:pt x="1335" y="28354"/>
                  </a:cubicBezTo>
                  <a:lnTo>
                    <a:pt x="3603" y="28087"/>
                  </a:lnTo>
                  <a:cubicBezTo>
                    <a:pt x="3636" y="25752"/>
                    <a:pt x="3670" y="23384"/>
                    <a:pt x="3737" y="21049"/>
                  </a:cubicBezTo>
                  <a:cubicBezTo>
                    <a:pt x="3803" y="19915"/>
                    <a:pt x="3870" y="18747"/>
                    <a:pt x="3970" y="17646"/>
                  </a:cubicBezTo>
                  <a:cubicBezTo>
                    <a:pt x="4037" y="17146"/>
                    <a:pt x="4103" y="16646"/>
                    <a:pt x="4237" y="16145"/>
                  </a:cubicBezTo>
                  <a:cubicBezTo>
                    <a:pt x="4237" y="16045"/>
                    <a:pt x="4270" y="15945"/>
                    <a:pt x="4304" y="15845"/>
                  </a:cubicBezTo>
                  <a:cubicBezTo>
                    <a:pt x="4337" y="15745"/>
                    <a:pt x="4337" y="15712"/>
                    <a:pt x="4404" y="15612"/>
                  </a:cubicBezTo>
                  <a:lnTo>
                    <a:pt x="4704" y="14811"/>
                  </a:lnTo>
                  <a:cubicBezTo>
                    <a:pt x="5571" y="12709"/>
                    <a:pt x="6572" y="10575"/>
                    <a:pt x="7573" y="8440"/>
                  </a:cubicBezTo>
                  <a:lnTo>
                    <a:pt x="10575" y="2102"/>
                  </a:lnTo>
                  <a:lnTo>
                    <a:pt x="6438"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6"/>
            <p:cNvSpPr/>
            <p:nvPr/>
          </p:nvSpPr>
          <p:spPr>
            <a:xfrm>
              <a:off x="2612025" y="2623150"/>
              <a:ext cx="100950" cy="73425"/>
            </a:xfrm>
            <a:custGeom>
              <a:rect b="b" l="l" r="r" t="t"/>
              <a:pathLst>
                <a:path extrusionOk="0" h="2937" w="4038">
                  <a:moveTo>
                    <a:pt x="2970" y="1"/>
                  </a:moveTo>
                  <a:lnTo>
                    <a:pt x="768" y="67"/>
                  </a:lnTo>
                  <a:cubicBezTo>
                    <a:pt x="1" y="1335"/>
                    <a:pt x="635" y="2936"/>
                    <a:pt x="635" y="2936"/>
                  </a:cubicBezTo>
                  <a:lnTo>
                    <a:pt x="4037" y="2002"/>
                  </a:lnTo>
                  <a:lnTo>
                    <a:pt x="2970"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6"/>
            <p:cNvSpPr/>
            <p:nvPr/>
          </p:nvSpPr>
          <p:spPr>
            <a:xfrm>
              <a:off x="2627875" y="2673200"/>
              <a:ext cx="118450" cy="77575"/>
            </a:xfrm>
            <a:custGeom>
              <a:rect b="b" l="l" r="r" t="t"/>
              <a:pathLst>
                <a:path extrusionOk="0" h="3103" w="4738">
                  <a:moveTo>
                    <a:pt x="3403" y="0"/>
                  </a:moveTo>
                  <a:lnTo>
                    <a:pt x="1" y="934"/>
                  </a:lnTo>
                  <a:lnTo>
                    <a:pt x="1602" y="3102"/>
                  </a:lnTo>
                  <a:lnTo>
                    <a:pt x="4737" y="2869"/>
                  </a:lnTo>
                  <a:lnTo>
                    <a:pt x="3403"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6"/>
            <p:cNvSpPr/>
            <p:nvPr/>
          </p:nvSpPr>
          <p:spPr>
            <a:xfrm>
              <a:off x="3115725" y="1566450"/>
              <a:ext cx="16700" cy="21925"/>
            </a:xfrm>
            <a:custGeom>
              <a:rect b="b" l="l" r="r" t="t"/>
              <a:pathLst>
                <a:path extrusionOk="0" h="877" w="668">
                  <a:moveTo>
                    <a:pt x="277" y="1"/>
                  </a:moveTo>
                  <a:cubicBezTo>
                    <a:pt x="263" y="1"/>
                    <a:pt x="248" y="2"/>
                    <a:pt x="234" y="5"/>
                  </a:cubicBezTo>
                  <a:cubicBezTo>
                    <a:pt x="101" y="38"/>
                    <a:pt x="1" y="239"/>
                    <a:pt x="34" y="505"/>
                  </a:cubicBezTo>
                  <a:cubicBezTo>
                    <a:pt x="95" y="719"/>
                    <a:pt x="240" y="877"/>
                    <a:pt x="391" y="877"/>
                  </a:cubicBezTo>
                  <a:cubicBezTo>
                    <a:pt x="406" y="877"/>
                    <a:pt x="420" y="875"/>
                    <a:pt x="434" y="872"/>
                  </a:cubicBezTo>
                  <a:cubicBezTo>
                    <a:pt x="568" y="839"/>
                    <a:pt x="668" y="605"/>
                    <a:pt x="634" y="372"/>
                  </a:cubicBezTo>
                  <a:cubicBezTo>
                    <a:pt x="573" y="158"/>
                    <a:pt x="429" y="1"/>
                    <a:pt x="27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6"/>
            <p:cNvSpPr/>
            <p:nvPr/>
          </p:nvSpPr>
          <p:spPr>
            <a:xfrm>
              <a:off x="3121575" y="1589075"/>
              <a:ext cx="39200" cy="57575"/>
            </a:xfrm>
            <a:custGeom>
              <a:rect b="b" l="l" r="r" t="t"/>
              <a:pathLst>
                <a:path extrusionOk="0" h="2303" w="1568">
                  <a:moveTo>
                    <a:pt x="0" y="1"/>
                  </a:moveTo>
                  <a:lnTo>
                    <a:pt x="467" y="2302"/>
                  </a:lnTo>
                  <a:cubicBezTo>
                    <a:pt x="901" y="2302"/>
                    <a:pt x="1301" y="2136"/>
                    <a:pt x="1568" y="1835"/>
                  </a:cubicBezTo>
                  <a:cubicBezTo>
                    <a:pt x="968" y="1302"/>
                    <a:pt x="434" y="701"/>
                    <a:pt x="0" y="1"/>
                  </a:cubicBezTo>
                  <a:close/>
                </a:path>
              </a:pathLst>
            </a:custGeom>
            <a:solidFill>
              <a:srgbClr val="ED8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6"/>
            <p:cNvSpPr/>
            <p:nvPr/>
          </p:nvSpPr>
          <p:spPr>
            <a:xfrm>
              <a:off x="3082375" y="1531225"/>
              <a:ext cx="38125" cy="18675"/>
            </a:xfrm>
            <a:custGeom>
              <a:rect b="b" l="l" r="r" t="t"/>
              <a:pathLst>
                <a:path extrusionOk="0" h="747" w="1525">
                  <a:moveTo>
                    <a:pt x="1156" y="0"/>
                  </a:moveTo>
                  <a:cubicBezTo>
                    <a:pt x="750" y="0"/>
                    <a:pt x="358" y="193"/>
                    <a:pt x="67" y="513"/>
                  </a:cubicBezTo>
                  <a:cubicBezTo>
                    <a:pt x="0" y="580"/>
                    <a:pt x="67" y="747"/>
                    <a:pt x="201" y="747"/>
                  </a:cubicBezTo>
                  <a:cubicBezTo>
                    <a:pt x="234" y="747"/>
                    <a:pt x="267" y="714"/>
                    <a:pt x="301" y="714"/>
                  </a:cubicBezTo>
                  <a:cubicBezTo>
                    <a:pt x="511" y="443"/>
                    <a:pt x="829" y="308"/>
                    <a:pt x="1158" y="308"/>
                  </a:cubicBezTo>
                  <a:cubicBezTo>
                    <a:pt x="1195" y="308"/>
                    <a:pt x="1231" y="310"/>
                    <a:pt x="1268" y="313"/>
                  </a:cubicBezTo>
                  <a:cubicBezTo>
                    <a:pt x="1278" y="315"/>
                    <a:pt x="1289" y="316"/>
                    <a:pt x="1298" y="316"/>
                  </a:cubicBezTo>
                  <a:cubicBezTo>
                    <a:pt x="1474" y="316"/>
                    <a:pt x="1524" y="45"/>
                    <a:pt x="1335" y="13"/>
                  </a:cubicBezTo>
                  <a:cubicBezTo>
                    <a:pt x="1275" y="4"/>
                    <a:pt x="1215" y="0"/>
                    <a:pt x="115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6"/>
            <p:cNvSpPr/>
            <p:nvPr/>
          </p:nvSpPr>
          <p:spPr>
            <a:xfrm>
              <a:off x="2927250" y="1664125"/>
              <a:ext cx="234375" cy="252725"/>
            </a:xfrm>
            <a:custGeom>
              <a:rect b="b" l="l" r="r" t="t"/>
              <a:pathLst>
                <a:path extrusionOk="0" h="10109" w="9375">
                  <a:moveTo>
                    <a:pt x="701" y="1"/>
                  </a:moveTo>
                  <a:cubicBezTo>
                    <a:pt x="1135" y="2236"/>
                    <a:pt x="1569" y="6339"/>
                    <a:pt x="1" y="7840"/>
                  </a:cubicBezTo>
                  <a:cubicBezTo>
                    <a:pt x="1" y="7840"/>
                    <a:pt x="601" y="10108"/>
                    <a:pt x="4771" y="10108"/>
                  </a:cubicBezTo>
                  <a:cubicBezTo>
                    <a:pt x="9374" y="10108"/>
                    <a:pt x="6973" y="7840"/>
                    <a:pt x="6973" y="7840"/>
                  </a:cubicBezTo>
                  <a:cubicBezTo>
                    <a:pt x="4471" y="7239"/>
                    <a:pt x="4538" y="5405"/>
                    <a:pt x="4971" y="3637"/>
                  </a:cubicBezTo>
                  <a:lnTo>
                    <a:pt x="701"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6"/>
            <p:cNvSpPr/>
            <p:nvPr/>
          </p:nvSpPr>
          <p:spPr>
            <a:xfrm>
              <a:off x="2882225" y="1831750"/>
              <a:ext cx="255200" cy="51725"/>
            </a:xfrm>
            <a:custGeom>
              <a:rect b="b" l="l" r="r" t="t"/>
              <a:pathLst>
                <a:path extrusionOk="0" h="2069" w="10208">
                  <a:moveTo>
                    <a:pt x="5146" y="0"/>
                  </a:moveTo>
                  <a:cubicBezTo>
                    <a:pt x="3289" y="0"/>
                    <a:pt x="1361" y="145"/>
                    <a:pt x="835" y="301"/>
                  </a:cubicBezTo>
                  <a:cubicBezTo>
                    <a:pt x="1" y="534"/>
                    <a:pt x="401" y="1268"/>
                    <a:pt x="768" y="1935"/>
                  </a:cubicBezTo>
                  <a:lnTo>
                    <a:pt x="9741" y="2069"/>
                  </a:lnTo>
                  <a:cubicBezTo>
                    <a:pt x="9741" y="2069"/>
                    <a:pt x="10208" y="734"/>
                    <a:pt x="8473" y="267"/>
                  </a:cubicBezTo>
                  <a:cubicBezTo>
                    <a:pt x="7753" y="73"/>
                    <a:pt x="6467" y="0"/>
                    <a:pt x="51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6"/>
            <p:cNvSpPr/>
            <p:nvPr/>
          </p:nvSpPr>
          <p:spPr>
            <a:xfrm>
              <a:off x="2557000" y="4405250"/>
              <a:ext cx="41725" cy="17550"/>
            </a:xfrm>
            <a:custGeom>
              <a:rect b="b" l="l" r="r" t="t"/>
              <a:pathLst>
                <a:path extrusionOk="0" h="702" w="1669">
                  <a:moveTo>
                    <a:pt x="1268" y="134"/>
                  </a:moveTo>
                  <a:lnTo>
                    <a:pt x="1368" y="168"/>
                  </a:lnTo>
                  <a:cubicBezTo>
                    <a:pt x="1435" y="168"/>
                    <a:pt x="1468" y="201"/>
                    <a:pt x="1501" y="268"/>
                  </a:cubicBezTo>
                  <a:cubicBezTo>
                    <a:pt x="1535" y="401"/>
                    <a:pt x="1501" y="435"/>
                    <a:pt x="1501" y="468"/>
                  </a:cubicBezTo>
                  <a:cubicBezTo>
                    <a:pt x="1435" y="521"/>
                    <a:pt x="1293" y="543"/>
                    <a:pt x="1120" y="543"/>
                  </a:cubicBezTo>
                  <a:cubicBezTo>
                    <a:pt x="860" y="543"/>
                    <a:pt x="527" y="495"/>
                    <a:pt x="267" y="435"/>
                  </a:cubicBezTo>
                  <a:cubicBezTo>
                    <a:pt x="567" y="234"/>
                    <a:pt x="934" y="168"/>
                    <a:pt x="1268" y="134"/>
                  </a:cubicBezTo>
                  <a:close/>
                  <a:moveTo>
                    <a:pt x="1201" y="0"/>
                  </a:moveTo>
                  <a:cubicBezTo>
                    <a:pt x="753" y="0"/>
                    <a:pt x="62" y="368"/>
                    <a:pt x="34" y="368"/>
                  </a:cubicBezTo>
                  <a:cubicBezTo>
                    <a:pt x="0" y="401"/>
                    <a:pt x="0" y="401"/>
                    <a:pt x="0" y="435"/>
                  </a:cubicBezTo>
                  <a:cubicBezTo>
                    <a:pt x="0" y="468"/>
                    <a:pt x="34" y="501"/>
                    <a:pt x="34" y="501"/>
                  </a:cubicBezTo>
                  <a:cubicBezTo>
                    <a:pt x="301" y="601"/>
                    <a:pt x="567" y="635"/>
                    <a:pt x="834" y="668"/>
                  </a:cubicBezTo>
                  <a:cubicBezTo>
                    <a:pt x="923" y="690"/>
                    <a:pt x="1012" y="701"/>
                    <a:pt x="1100" y="701"/>
                  </a:cubicBezTo>
                  <a:cubicBezTo>
                    <a:pt x="1275" y="701"/>
                    <a:pt x="1446" y="657"/>
                    <a:pt x="1602" y="568"/>
                  </a:cubicBezTo>
                  <a:cubicBezTo>
                    <a:pt x="1668" y="468"/>
                    <a:pt x="1668" y="335"/>
                    <a:pt x="1635" y="201"/>
                  </a:cubicBezTo>
                  <a:cubicBezTo>
                    <a:pt x="1568" y="134"/>
                    <a:pt x="1501" y="34"/>
                    <a:pt x="1401" y="34"/>
                  </a:cubicBezTo>
                  <a:cubicBezTo>
                    <a:pt x="1344" y="11"/>
                    <a:pt x="1276" y="0"/>
                    <a:pt x="1201"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6"/>
            <p:cNvSpPr/>
            <p:nvPr/>
          </p:nvSpPr>
          <p:spPr>
            <a:xfrm>
              <a:off x="2557000" y="4385525"/>
              <a:ext cx="27550" cy="33100"/>
            </a:xfrm>
            <a:custGeom>
              <a:rect b="b" l="l" r="r" t="t"/>
              <a:pathLst>
                <a:path extrusionOk="0" h="1324" w="1102">
                  <a:moveTo>
                    <a:pt x="801" y="223"/>
                  </a:moveTo>
                  <a:cubicBezTo>
                    <a:pt x="868" y="256"/>
                    <a:pt x="868" y="323"/>
                    <a:pt x="868" y="323"/>
                  </a:cubicBezTo>
                  <a:cubicBezTo>
                    <a:pt x="868" y="523"/>
                    <a:pt x="401" y="957"/>
                    <a:pt x="34" y="1124"/>
                  </a:cubicBezTo>
                  <a:cubicBezTo>
                    <a:pt x="134" y="790"/>
                    <a:pt x="301" y="490"/>
                    <a:pt x="567" y="256"/>
                  </a:cubicBezTo>
                  <a:cubicBezTo>
                    <a:pt x="634" y="223"/>
                    <a:pt x="701" y="223"/>
                    <a:pt x="768" y="223"/>
                  </a:cubicBezTo>
                  <a:close/>
                  <a:moveTo>
                    <a:pt x="733" y="1"/>
                  </a:moveTo>
                  <a:cubicBezTo>
                    <a:pt x="669" y="1"/>
                    <a:pt x="607" y="17"/>
                    <a:pt x="567" y="56"/>
                  </a:cubicBezTo>
                  <a:cubicBezTo>
                    <a:pt x="167" y="323"/>
                    <a:pt x="0" y="1190"/>
                    <a:pt x="0" y="1224"/>
                  </a:cubicBezTo>
                  <a:cubicBezTo>
                    <a:pt x="0" y="1257"/>
                    <a:pt x="0" y="1290"/>
                    <a:pt x="34" y="1290"/>
                  </a:cubicBezTo>
                  <a:cubicBezTo>
                    <a:pt x="34" y="1290"/>
                    <a:pt x="34" y="1324"/>
                    <a:pt x="67" y="1324"/>
                  </a:cubicBezTo>
                  <a:lnTo>
                    <a:pt x="100" y="1324"/>
                  </a:lnTo>
                  <a:cubicBezTo>
                    <a:pt x="434" y="1157"/>
                    <a:pt x="1101" y="556"/>
                    <a:pt x="1101" y="223"/>
                  </a:cubicBezTo>
                  <a:cubicBezTo>
                    <a:pt x="1068" y="123"/>
                    <a:pt x="1001" y="23"/>
                    <a:pt x="868" y="23"/>
                  </a:cubicBezTo>
                  <a:cubicBezTo>
                    <a:pt x="826" y="9"/>
                    <a:pt x="779" y="1"/>
                    <a:pt x="733"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6"/>
            <p:cNvSpPr/>
            <p:nvPr/>
          </p:nvSpPr>
          <p:spPr>
            <a:xfrm>
              <a:off x="3104900" y="4476500"/>
              <a:ext cx="50050" cy="18850"/>
            </a:xfrm>
            <a:custGeom>
              <a:rect b="b" l="l" r="r" t="t"/>
              <a:pathLst>
                <a:path extrusionOk="0" h="754" w="2002">
                  <a:moveTo>
                    <a:pt x="1668" y="153"/>
                  </a:moveTo>
                  <a:cubicBezTo>
                    <a:pt x="1735" y="153"/>
                    <a:pt x="1768" y="186"/>
                    <a:pt x="1801" y="253"/>
                  </a:cubicBezTo>
                  <a:cubicBezTo>
                    <a:pt x="1868" y="353"/>
                    <a:pt x="1835" y="387"/>
                    <a:pt x="1801" y="420"/>
                  </a:cubicBezTo>
                  <a:cubicBezTo>
                    <a:pt x="1723" y="537"/>
                    <a:pt x="1428" y="586"/>
                    <a:pt x="1082" y="586"/>
                  </a:cubicBezTo>
                  <a:cubicBezTo>
                    <a:pt x="838" y="586"/>
                    <a:pt x="568" y="562"/>
                    <a:pt x="334" y="520"/>
                  </a:cubicBezTo>
                  <a:cubicBezTo>
                    <a:pt x="701" y="320"/>
                    <a:pt x="1101" y="220"/>
                    <a:pt x="1534" y="186"/>
                  </a:cubicBezTo>
                  <a:lnTo>
                    <a:pt x="1534" y="153"/>
                  </a:lnTo>
                  <a:close/>
                  <a:moveTo>
                    <a:pt x="1536" y="0"/>
                  </a:moveTo>
                  <a:cubicBezTo>
                    <a:pt x="998" y="0"/>
                    <a:pt x="127" y="490"/>
                    <a:pt x="67" y="520"/>
                  </a:cubicBezTo>
                  <a:cubicBezTo>
                    <a:pt x="0" y="553"/>
                    <a:pt x="0" y="620"/>
                    <a:pt x="67" y="653"/>
                  </a:cubicBezTo>
                  <a:cubicBezTo>
                    <a:pt x="400" y="720"/>
                    <a:pt x="701" y="754"/>
                    <a:pt x="1034" y="754"/>
                  </a:cubicBezTo>
                  <a:cubicBezTo>
                    <a:pt x="1434" y="754"/>
                    <a:pt x="1801" y="687"/>
                    <a:pt x="1935" y="520"/>
                  </a:cubicBezTo>
                  <a:cubicBezTo>
                    <a:pt x="2001" y="420"/>
                    <a:pt x="2001" y="287"/>
                    <a:pt x="1935" y="186"/>
                  </a:cubicBezTo>
                  <a:cubicBezTo>
                    <a:pt x="1868" y="120"/>
                    <a:pt x="1801" y="53"/>
                    <a:pt x="1701" y="20"/>
                  </a:cubicBezTo>
                  <a:cubicBezTo>
                    <a:pt x="1651" y="6"/>
                    <a:pt x="1596" y="0"/>
                    <a:pt x="1536"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6"/>
            <p:cNvSpPr/>
            <p:nvPr/>
          </p:nvSpPr>
          <p:spPr>
            <a:xfrm>
              <a:off x="3104900" y="4458425"/>
              <a:ext cx="30875" cy="34425"/>
            </a:xfrm>
            <a:custGeom>
              <a:rect b="b" l="l" r="r" t="t"/>
              <a:pathLst>
                <a:path extrusionOk="0" h="1377" w="1235">
                  <a:moveTo>
                    <a:pt x="934" y="142"/>
                  </a:moveTo>
                  <a:cubicBezTo>
                    <a:pt x="1067" y="142"/>
                    <a:pt x="1067" y="209"/>
                    <a:pt x="1067" y="209"/>
                  </a:cubicBezTo>
                  <a:cubicBezTo>
                    <a:pt x="1101" y="409"/>
                    <a:pt x="600" y="943"/>
                    <a:pt x="234" y="1176"/>
                  </a:cubicBezTo>
                  <a:cubicBezTo>
                    <a:pt x="267" y="809"/>
                    <a:pt x="400" y="476"/>
                    <a:pt x="634" y="209"/>
                  </a:cubicBezTo>
                  <a:cubicBezTo>
                    <a:pt x="701" y="176"/>
                    <a:pt x="767" y="142"/>
                    <a:pt x="867" y="142"/>
                  </a:cubicBezTo>
                  <a:close/>
                  <a:moveTo>
                    <a:pt x="827" y="0"/>
                  </a:moveTo>
                  <a:cubicBezTo>
                    <a:pt x="710" y="0"/>
                    <a:pt x="583" y="60"/>
                    <a:pt x="500" y="142"/>
                  </a:cubicBezTo>
                  <a:cubicBezTo>
                    <a:pt x="100" y="442"/>
                    <a:pt x="33" y="1276"/>
                    <a:pt x="33" y="1310"/>
                  </a:cubicBezTo>
                  <a:cubicBezTo>
                    <a:pt x="0" y="1343"/>
                    <a:pt x="33" y="1343"/>
                    <a:pt x="33" y="1376"/>
                  </a:cubicBezTo>
                  <a:lnTo>
                    <a:pt x="133" y="1376"/>
                  </a:lnTo>
                  <a:cubicBezTo>
                    <a:pt x="500" y="1210"/>
                    <a:pt x="1234" y="543"/>
                    <a:pt x="1168" y="209"/>
                  </a:cubicBezTo>
                  <a:cubicBezTo>
                    <a:pt x="1168" y="142"/>
                    <a:pt x="1101" y="9"/>
                    <a:pt x="901" y="9"/>
                  </a:cubicBezTo>
                  <a:cubicBezTo>
                    <a:pt x="877" y="3"/>
                    <a:pt x="852" y="0"/>
                    <a:pt x="827"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6"/>
            <p:cNvSpPr/>
            <p:nvPr/>
          </p:nvSpPr>
          <p:spPr>
            <a:xfrm>
              <a:off x="3023175" y="4313525"/>
              <a:ext cx="84250" cy="177650"/>
            </a:xfrm>
            <a:custGeom>
              <a:rect b="b" l="l" r="r" t="t"/>
              <a:pathLst>
                <a:path extrusionOk="0" h="7106" w="3370">
                  <a:moveTo>
                    <a:pt x="334" y="1"/>
                  </a:moveTo>
                  <a:lnTo>
                    <a:pt x="0" y="7106"/>
                  </a:lnTo>
                  <a:lnTo>
                    <a:pt x="3069" y="7106"/>
                  </a:lnTo>
                  <a:lnTo>
                    <a:pt x="3369"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6"/>
            <p:cNvSpPr/>
            <p:nvPr/>
          </p:nvSpPr>
          <p:spPr>
            <a:xfrm>
              <a:off x="2471925" y="4234300"/>
              <a:ext cx="133475" cy="181000"/>
            </a:xfrm>
            <a:custGeom>
              <a:rect b="b" l="l" r="r" t="t"/>
              <a:pathLst>
                <a:path extrusionOk="0" h="7240" w="5339">
                  <a:moveTo>
                    <a:pt x="2269" y="1"/>
                  </a:moveTo>
                  <a:lnTo>
                    <a:pt x="1" y="6906"/>
                  </a:lnTo>
                  <a:lnTo>
                    <a:pt x="3036" y="7239"/>
                  </a:lnTo>
                  <a:lnTo>
                    <a:pt x="5338" y="334"/>
                  </a:lnTo>
                  <a:lnTo>
                    <a:pt x="2269"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6"/>
            <p:cNvSpPr/>
            <p:nvPr/>
          </p:nvSpPr>
          <p:spPr>
            <a:xfrm>
              <a:off x="2436900" y="4397550"/>
              <a:ext cx="235400" cy="105550"/>
            </a:xfrm>
            <a:custGeom>
              <a:rect b="b" l="l" r="r" t="t"/>
              <a:pathLst>
                <a:path extrusionOk="0" h="4222" w="9416">
                  <a:moveTo>
                    <a:pt x="1203" y="0"/>
                  </a:moveTo>
                  <a:cubicBezTo>
                    <a:pt x="1102" y="0"/>
                    <a:pt x="1024" y="65"/>
                    <a:pt x="968" y="176"/>
                  </a:cubicBezTo>
                  <a:lnTo>
                    <a:pt x="101" y="2811"/>
                  </a:lnTo>
                  <a:cubicBezTo>
                    <a:pt x="1" y="3078"/>
                    <a:pt x="168" y="3378"/>
                    <a:pt x="468" y="3411"/>
                  </a:cubicBezTo>
                  <a:cubicBezTo>
                    <a:pt x="1669" y="3511"/>
                    <a:pt x="2269" y="3511"/>
                    <a:pt x="3770" y="3678"/>
                  </a:cubicBezTo>
                  <a:cubicBezTo>
                    <a:pt x="4704" y="3778"/>
                    <a:pt x="6572" y="4078"/>
                    <a:pt x="7873" y="4212"/>
                  </a:cubicBezTo>
                  <a:cubicBezTo>
                    <a:pt x="7938" y="4219"/>
                    <a:pt x="8000" y="4222"/>
                    <a:pt x="8060" y="4222"/>
                  </a:cubicBezTo>
                  <a:cubicBezTo>
                    <a:pt x="9169" y="4222"/>
                    <a:pt x="9415" y="3102"/>
                    <a:pt x="8941" y="2944"/>
                  </a:cubicBezTo>
                  <a:cubicBezTo>
                    <a:pt x="6639" y="2177"/>
                    <a:pt x="5838" y="1376"/>
                    <a:pt x="5171" y="609"/>
                  </a:cubicBezTo>
                  <a:cubicBezTo>
                    <a:pt x="5038" y="476"/>
                    <a:pt x="4871" y="376"/>
                    <a:pt x="4671" y="376"/>
                  </a:cubicBezTo>
                  <a:lnTo>
                    <a:pt x="1269" y="9"/>
                  </a:lnTo>
                  <a:cubicBezTo>
                    <a:pt x="1246" y="3"/>
                    <a:pt x="1224" y="0"/>
                    <a:pt x="120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6"/>
            <p:cNvSpPr/>
            <p:nvPr/>
          </p:nvSpPr>
          <p:spPr>
            <a:xfrm>
              <a:off x="2993150" y="4481975"/>
              <a:ext cx="298575" cy="87600"/>
            </a:xfrm>
            <a:custGeom>
              <a:rect b="b" l="l" r="r" t="t"/>
              <a:pathLst>
                <a:path extrusionOk="0" h="3504" w="11943">
                  <a:moveTo>
                    <a:pt x="934" y="1"/>
                  </a:moveTo>
                  <a:cubicBezTo>
                    <a:pt x="801" y="1"/>
                    <a:pt x="701" y="101"/>
                    <a:pt x="667" y="234"/>
                  </a:cubicBezTo>
                  <a:lnTo>
                    <a:pt x="67" y="2936"/>
                  </a:lnTo>
                  <a:cubicBezTo>
                    <a:pt x="0" y="3237"/>
                    <a:pt x="200" y="3503"/>
                    <a:pt x="501" y="3503"/>
                  </a:cubicBezTo>
                  <a:cubicBezTo>
                    <a:pt x="1701" y="3470"/>
                    <a:pt x="3436" y="3403"/>
                    <a:pt x="4970" y="3403"/>
                  </a:cubicBezTo>
                  <a:cubicBezTo>
                    <a:pt x="6738" y="3403"/>
                    <a:pt x="8273" y="3503"/>
                    <a:pt x="10341" y="3503"/>
                  </a:cubicBezTo>
                  <a:cubicBezTo>
                    <a:pt x="11608" y="3503"/>
                    <a:pt x="11942" y="2236"/>
                    <a:pt x="11442" y="2102"/>
                  </a:cubicBezTo>
                  <a:cubicBezTo>
                    <a:pt x="9040" y="1569"/>
                    <a:pt x="7072" y="1535"/>
                    <a:pt x="5004" y="268"/>
                  </a:cubicBezTo>
                  <a:cubicBezTo>
                    <a:pt x="4770" y="101"/>
                    <a:pt x="4537" y="34"/>
                    <a:pt x="42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6"/>
            <p:cNvSpPr/>
            <p:nvPr/>
          </p:nvSpPr>
          <p:spPr>
            <a:xfrm>
              <a:off x="3175775" y="1871775"/>
              <a:ext cx="610450" cy="194425"/>
            </a:xfrm>
            <a:custGeom>
              <a:rect b="b" l="l" r="r" t="t"/>
              <a:pathLst>
                <a:path extrusionOk="0" h="7777" w="24418">
                  <a:moveTo>
                    <a:pt x="23150" y="1"/>
                  </a:moveTo>
                  <a:cubicBezTo>
                    <a:pt x="21349" y="835"/>
                    <a:pt x="19481" y="1669"/>
                    <a:pt x="17713" y="2402"/>
                  </a:cubicBezTo>
                  <a:cubicBezTo>
                    <a:pt x="16846" y="2769"/>
                    <a:pt x="15978" y="3070"/>
                    <a:pt x="15111" y="3303"/>
                  </a:cubicBezTo>
                  <a:cubicBezTo>
                    <a:pt x="14911" y="3370"/>
                    <a:pt x="14711" y="3403"/>
                    <a:pt x="14544" y="3437"/>
                  </a:cubicBezTo>
                  <a:cubicBezTo>
                    <a:pt x="14477" y="3470"/>
                    <a:pt x="14377" y="3470"/>
                    <a:pt x="14311" y="3470"/>
                  </a:cubicBezTo>
                  <a:lnTo>
                    <a:pt x="12743" y="3470"/>
                  </a:lnTo>
                  <a:cubicBezTo>
                    <a:pt x="10841" y="3337"/>
                    <a:pt x="8973" y="3070"/>
                    <a:pt x="7105" y="2636"/>
                  </a:cubicBezTo>
                  <a:cubicBezTo>
                    <a:pt x="6171" y="2436"/>
                    <a:pt x="5204" y="2202"/>
                    <a:pt x="4303" y="1935"/>
                  </a:cubicBezTo>
                  <a:cubicBezTo>
                    <a:pt x="3369" y="1669"/>
                    <a:pt x="2402" y="1368"/>
                    <a:pt x="1535" y="1102"/>
                  </a:cubicBezTo>
                  <a:lnTo>
                    <a:pt x="0" y="5505"/>
                  </a:lnTo>
                  <a:cubicBezTo>
                    <a:pt x="1068" y="5872"/>
                    <a:pt x="2069" y="6139"/>
                    <a:pt x="3069" y="6439"/>
                  </a:cubicBezTo>
                  <a:cubicBezTo>
                    <a:pt x="4103" y="6739"/>
                    <a:pt x="5137" y="6939"/>
                    <a:pt x="6205" y="7173"/>
                  </a:cubicBezTo>
                  <a:cubicBezTo>
                    <a:pt x="8187" y="7575"/>
                    <a:pt x="10198" y="7777"/>
                    <a:pt x="12238" y="7777"/>
                  </a:cubicBezTo>
                  <a:cubicBezTo>
                    <a:pt x="12395" y="7777"/>
                    <a:pt x="12552" y="7775"/>
                    <a:pt x="12709" y="7773"/>
                  </a:cubicBezTo>
                  <a:cubicBezTo>
                    <a:pt x="13277" y="7773"/>
                    <a:pt x="13844" y="7740"/>
                    <a:pt x="14411" y="7673"/>
                  </a:cubicBezTo>
                  <a:lnTo>
                    <a:pt x="14644" y="7640"/>
                  </a:lnTo>
                  <a:lnTo>
                    <a:pt x="14911" y="7606"/>
                  </a:lnTo>
                  <a:cubicBezTo>
                    <a:pt x="15111" y="7540"/>
                    <a:pt x="15278" y="7506"/>
                    <a:pt x="15445" y="7473"/>
                  </a:cubicBezTo>
                  <a:cubicBezTo>
                    <a:pt x="15745" y="7406"/>
                    <a:pt x="16045" y="7306"/>
                    <a:pt x="16345" y="7173"/>
                  </a:cubicBezTo>
                  <a:cubicBezTo>
                    <a:pt x="17379" y="6739"/>
                    <a:pt x="18380" y="6239"/>
                    <a:pt x="19348" y="5672"/>
                  </a:cubicBezTo>
                  <a:cubicBezTo>
                    <a:pt x="21149" y="4571"/>
                    <a:pt x="22850" y="3303"/>
                    <a:pt x="24418" y="1902"/>
                  </a:cubicBezTo>
                  <a:lnTo>
                    <a:pt x="23150"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6"/>
            <p:cNvSpPr/>
            <p:nvPr/>
          </p:nvSpPr>
          <p:spPr>
            <a:xfrm>
              <a:off x="2645400" y="1875125"/>
              <a:ext cx="268625" cy="334425"/>
            </a:xfrm>
            <a:custGeom>
              <a:rect b="b" l="l" r="r" t="t"/>
              <a:pathLst>
                <a:path extrusionOk="0" h="13377" w="10745">
                  <a:moveTo>
                    <a:pt x="6595" y="1"/>
                  </a:moveTo>
                  <a:cubicBezTo>
                    <a:pt x="6329" y="1"/>
                    <a:pt x="6053" y="33"/>
                    <a:pt x="5771" y="100"/>
                  </a:cubicBezTo>
                  <a:cubicBezTo>
                    <a:pt x="2902" y="734"/>
                    <a:pt x="0" y="9140"/>
                    <a:pt x="0" y="9140"/>
                  </a:cubicBezTo>
                  <a:lnTo>
                    <a:pt x="5904" y="13376"/>
                  </a:lnTo>
                  <a:cubicBezTo>
                    <a:pt x="5904" y="13376"/>
                    <a:pt x="7572" y="9474"/>
                    <a:pt x="9207" y="6071"/>
                  </a:cubicBezTo>
                  <a:cubicBezTo>
                    <a:pt x="10744" y="2845"/>
                    <a:pt x="9094" y="1"/>
                    <a:pt x="6595"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6"/>
            <p:cNvSpPr/>
            <p:nvPr/>
          </p:nvSpPr>
          <p:spPr>
            <a:xfrm>
              <a:off x="2645400" y="1875125"/>
              <a:ext cx="268625" cy="334425"/>
            </a:xfrm>
            <a:custGeom>
              <a:rect b="b" l="l" r="r" t="t"/>
              <a:pathLst>
                <a:path extrusionOk="0" h="13377" w="10745">
                  <a:moveTo>
                    <a:pt x="6595" y="1"/>
                  </a:moveTo>
                  <a:cubicBezTo>
                    <a:pt x="6329" y="1"/>
                    <a:pt x="6053" y="33"/>
                    <a:pt x="5771" y="100"/>
                  </a:cubicBezTo>
                  <a:cubicBezTo>
                    <a:pt x="2902" y="734"/>
                    <a:pt x="0" y="9140"/>
                    <a:pt x="0" y="9140"/>
                  </a:cubicBezTo>
                  <a:lnTo>
                    <a:pt x="5904" y="13376"/>
                  </a:lnTo>
                  <a:cubicBezTo>
                    <a:pt x="5904" y="13376"/>
                    <a:pt x="7572" y="9474"/>
                    <a:pt x="9207" y="6071"/>
                  </a:cubicBezTo>
                  <a:cubicBezTo>
                    <a:pt x="10744" y="2845"/>
                    <a:pt x="9094" y="1"/>
                    <a:pt x="65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6"/>
            <p:cNvSpPr/>
            <p:nvPr/>
          </p:nvSpPr>
          <p:spPr>
            <a:xfrm>
              <a:off x="2789675" y="1857600"/>
              <a:ext cx="511200" cy="685525"/>
            </a:xfrm>
            <a:custGeom>
              <a:rect b="b" l="l" r="r" t="t"/>
              <a:pathLst>
                <a:path extrusionOk="0" h="27421" w="20448">
                  <a:moveTo>
                    <a:pt x="8977" y="1"/>
                  </a:moveTo>
                  <a:cubicBezTo>
                    <a:pt x="7814" y="1"/>
                    <a:pt x="6655" y="34"/>
                    <a:pt x="5504" y="101"/>
                  </a:cubicBezTo>
                  <a:cubicBezTo>
                    <a:pt x="3669" y="201"/>
                    <a:pt x="1835" y="434"/>
                    <a:pt x="0" y="801"/>
                  </a:cubicBezTo>
                  <a:cubicBezTo>
                    <a:pt x="2435" y="12643"/>
                    <a:pt x="867" y="24919"/>
                    <a:pt x="967" y="27420"/>
                  </a:cubicBezTo>
                  <a:lnTo>
                    <a:pt x="17346" y="27420"/>
                  </a:lnTo>
                  <a:cubicBezTo>
                    <a:pt x="20448" y="4637"/>
                    <a:pt x="17179" y="935"/>
                    <a:pt x="17179" y="935"/>
                  </a:cubicBezTo>
                  <a:cubicBezTo>
                    <a:pt x="15645" y="534"/>
                    <a:pt x="14043" y="268"/>
                    <a:pt x="12476" y="101"/>
                  </a:cubicBezTo>
                  <a:cubicBezTo>
                    <a:pt x="11308" y="34"/>
                    <a:pt x="10141" y="1"/>
                    <a:pt x="8977"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6"/>
            <p:cNvSpPr/>
            <p:nvPr/>
          </p:nvSpPr>
          <p:spPr>
            <a:xfrm>
              <a:off x="2789675" y="1857600"/>
              <a:ext cx="511200" cy="685525"/>
            </a:xfrm>
            <a:custGeom>
              <a:rect b="b" l="l" r="r" t="t"/>
              <a:pathLst>
                <a:path extrusionOk="0" h="27421" w="20448">
                  <a:moveTo>
                    <a:pt x="8977" y="1"/>
                  </a:moveTo>
                  <a:cubicBezTo>
                    <a:pt x="7814" y="1"/>
                    <a:pt x="6655" y="34"/>
                    <a:pt x="5504" y="101"/>
                  </a:cubicBezTo>
                  <a:cubicBezTo>
                    <a:pt x="3669" y="201"/>
                    <a:pt x="1835" y="434"/>
                    <a:pt x="0" y="801"/>
                  </a:cubicBezTo>
                  <a:cubicBezTo>
                    <a:pt x="2435" y="12643"/>
                    <a:pt x="867" y="24919"/>
                    <a:pt x="967" y="27420"/>
                  </a:cubicBezTo>
                  <a:lnTo>
                    <a:pt x="17346" y="27420"/>
                  </a:lnTo>
                  <a:cubicBezTo>
                    <a:pt x="20448" y="4637"/>
                    <a:pt x="17179" y="935"/>
                    <a:pt x="17179" y="935"/>
                  </a:cubicBezTo>
                  <a:cubicBezTo>
                    <a:pt x="15645" y="534"/>
                    <a:pt x="14043" y="268"/>
                    <a:pt x="12476" y="101"/>
                  </a:cubicBezTo>
                  <a:cubicBezTo>
                    <a:pt x="11308" y="34"/>
                    <a:pt x="10141" y="1"/>
                    <a:pt x="89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6"/>
            <p:cNvSpPr/>
            <p:nvPr/>
          </p:nvSpPr>
          <p:spPr>
            <a:xfrm>
              <a:off x="3128250" y="1875125"/>
              <a:ext cx="128450" cy="246025"/>
            </a:xfrm>
            <a:custGeom>
              <a:rect b="b" l="l" r="r" t="t"/>
              <a:pathLst>
                <a:path extrusionOk="0" h="9841" w="5138">
                  <a:moveTo>
                    <a:pt x="2669" y="0"/>
                  </a:moveTo>
                  <a:cubicBezTo>
                    <a:pt x="867" y="200"/>
                    <a:pt x="0" y="2268"/>
                    <a:pt x="467" y="4437"/>
                  </a:cubicBezTo>
                  <a:cubicBezTo>
                    <a:pt x="834" y="6038"/>
                    <a:pt x="3169" y="8206"/>
                    <a:pt x="5137" y="9841"/>
                  </a:cubicBezTo>
                  <a:cubicBezTo>
                    <a:pt x="5104" y="1902"/>
                    <a:pt x="3636" y="234"/>
                    <a:pt x="3636" y="234"/>
                  </a:cubicBezTo>
                  <a:cubicBezTo>
                    <a:pt x="3636" y="234"/>
                    <a:pt x="3269" y="134"/>
                    <a:pt x="2669" y="0"/>
                  </a:cubicBezTo>
                  <a:close/>
                </a:path>
              </a:pathLst>
            </a:custGeom>
            <a:solidFill>
              <a:srgbClr val="000000">
                <a:alpha val="38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6"/>
            <p:cNvSpPr/>
            <p:nvPr/>
          </p:nvSpPr>
          <p:spPr>
            <a:xfrm>
              <a:off x="3086000" y="1871725"/>
              <a:ext cx="336650" cy="251925"/>
            </a:xfrm>
            <a:custGeom>
              <a:rect b="b" l="l" r="r" t="t"/>
              <a:pathLst>
                <a:path extrusionOk="0" h="10077" w="13466">
                  <a:moveTo>
                    <a:pt x="3314" y="0"/>
                  </a:moveTo>
                  <a:cubicBezTo>
                    <a:pt x="589" y="0"/>
                    <a:pt x="1" y="2787"/>
                    <a:pt x="1323" y="5073"/>
                  </a:cubicBezTo>
                  <a:cubicBezTo>
                    <a:pt x="2757" y="7608"/>
                    <a:pt x="10763" y="10077"/>
                    <a:pt x="10763" y="10077"/>
                  </a:cubicBezTo>
                  <a:lnTo>
                    <a:pt x="13465" y="2905"/>
                  </a:lnTo>
                  <a:cubicBezTo>
                    <a:pt x="13465" y="2905"/>
                    <a:pt x="8862" y="1637"/>
                    <a:pt x="5326" y="403"/>
                  </a:cubicBezTo>
                  <a:cubicBezTo>
                    <a:pt x="4559" y="124"/>
                    <a:pt x="3889" y="0"/>
                    <a:pt x="3314"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6"/>
            <p:cNvSpPr/>
            <p:nvPr/>
          </p:nvSpPr>
          <p:spPr>
            <a:xfrm>
              <a:off x="3086000" y="1871725"/>
              <a:ext cx="336650" cy="251925"/>
            </a:xfrm>
            <a:custGeom>
              <a:rect b="b" l="l" r="r" t="t"/>
              <a:pathLst>
                <a:path extrusionOk="0" h="10077" w="13466">
                  <a:moveTo>
                    <a:pt x="3314" y="0"/>
                  </a:moveTo>
                  <a:cubicBezTo>
                    <a:pt x="589" y="0"/>
                    <a:pt x="1" y="2787"/>
                    <a:pt x="1323" y="5073"/>
                  </a:cubicBezTo>
                  <a:cubicBezTo>
                    <a:pt x="2757" y="7608"/>
                    <a:pt x="10763" y="10077"/>
                    <a:pt x="10763" y="10077"/>
                  </a:cubicBezTo>
                  <a:lnTo>
                    <a:pt x="13465" y="2905"/>
                  </a:lnTo>
                  <a:cubicBezTo>
                    <a:pt x="13465" y="2905"/>
                    <a:pt x="8862" y="1637"/>
                    <a:pt x="5326" y="403"/>
                  </a:cubicBezTo>
                  <a:cubicBezTo>
                    <a:pt x="4559" y="124"/>
                    <a:pt x="3889" y="0"/>
                    <a:pt x="33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6"/>
            <p:cNvSpPr/>
            <p:nvPr/>
          </p:nvSpPr>
          <p:spPr>
            <a:xfrm>
              <a:off x="3741175" y="1809225"/>
              <a:ext cx="94250" cy="111775"/>
            </a:xfrm>
            <a:custGeom>
              <a:rect b="b" l="l" r="r" t="t"/>
              <a:pathLst>
                <a:path extrusionOk="0" h="4471" w="3770">
                  <a:moveTo>
                    <a:pt x="534" y="1"/>
                  </a:moveTo>
                  <a:lnTo>
                    <a:pt x="1" y="3203"/>
                  </a:lnTo>
                  <a:lnTo>
                    <a:pt x="1702" y="4471"/>
                  </a:lnTo>
                  <a:cubicBezTo>
                    <a:pt x="3770" y="3637"/>
                    <a:pt x="3336" y="802"/>
                    <a:pt x="3336" y="802"/>
                  </a:cubicBezTo>
                  <a:lnTo>
                    <a:pt x="534"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6"/>
            <p:cNvSpPr/>
            <p:nvPr/>
          </p:nvSpPr>
          <p:spPr>
            <a:xfrm>
              <a:off x="3754525" y="1739175"/>
              <a:ext cx="90075" cy="90100"/>
            </a:xfrm>
            <a:custGeom>
              <a:rect b="b" l="l" r="r" t="t"/>
              <a:pathLst>
                <a:path extrusionOk="0" h="3604" w="3603">
                  <a:moveTo>
                    <a:pt x="1201" y="1"/>
                  </a:moveTo>
                  <a:lnTo>
                    <a:pt x="0" y="2803"/>
                  </a:lnTo>
                  <a:lnTo>
                    <a:pt x="2802" y="3604"/>
                  </a:lnTo>
                  <a:lnTo>
                    <a:pt x="3603" y="2002"/>
                  </a:lnTo>
                  <a:lnTo>
                    <a:pt x="1201"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6"/>
            <p:cNvSpPr/>
            <p:nvPr/>
          </p:nvSpPr>
          <p:spPr>
            <a:xfrm>
              <a:off x="3027325" y="4313525"/>
              <a:ext cx="80100" cy="91750"/>
            </a:xfrm>
            <a:custGeom>
              <a:rect b="b" l="l" r="r" t="t"/>
              <a:pathLst>
                <a:path extrusionOk="0" h="3670" w="3204">
                  <a:moveTo>
                    <a:pt x="134" y="1"/>
                  </a:moveTo>
                  <a:lnTo>
                    <a:pt x="1" y="3670"/>
                  </a:lnTo>
                  <a:lnTo>
                    <a:pt x="3070" y="3670"/>
                  </a:lnTo>
                  <a:lnTo>
                    <a:pt x="3203" y="1"/>
                  </a:lnTo>
                  <a:close/>
                </a:path>
              </a:pathLst>
            </a:custGeom>
            <a:solidFill>
              <a:srgbClr val="000000">
                <a:alpha val="46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6"/>
            <p:cNvSpPr/>
            <p:nvPr/>
          </p:nvSpPr>
          <p:spPr>
            <a:xfrm>
              <a:off x="2499450" y="4234300"/>
              <a:ext cx="105950" cy="97600"/>
            </a:xfrm>
            <a:custGeom>
              <a:rect b="b" l="l" r="r" t="t"/>
              <a:pathLst>
                <a:path extrusionOk="0" h="3904" w="4238">
                  <a:moveTo>
                    <a:pt x="1168" y="1"/>
                  </a:moveTo>
                  <a:lnTo>
                    <a:pt x="1" y="3570"/>
                  </a:lnTo>
                  <a:lnTo>
                    <a:pt x="3036" y="3904"/>
                  </a:lnTo>
                  <a:lnTo>
                    <a:pt x="4237" y="334"/>
                  </a:lnTo>
                  <a:lnTo>
                    <a:pt x="1168" y="1"/>
                  </a:lnTo>
                  <a:close/>
                </a:path>
              </a:pathLst>
            </a:custGeom>
            <a:solidFill>
              <a:srgbClr val="000000">
                <a:alpha val="46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6"/>
            <p:cNvSpPr/>
            <p:nvPr/>
          </p:nvSpPr>
          <p:spPr>
            <a:xfrm>
              <a:off x="2894000" y="1475500"/>
              <a:ext cx="249275" cy="296650"/>
            </a:xfrm>
            <a:custGeom>
              <a:rect b="b" l="l" r="r" t="t"/>
              <a:pathLst>
                <a:path extrusionOk="0" h="11866" w="9971">
                  <a:moveTo>
                    <a:pt x="4747" y="0"/>
                  </a:moveTo>
                  <a:cubicBezTo>
                    <a:pt x="2073" y="0"/>
                    <a:pt x="0" y="2569"/>
                    <a:pt x="731" y="5278"/>
                  </a:cubicBezTo>
                  <a:cubicBezTo>
                    <a:pt x="1531" y="8213"/>
                    <a:pt x="1831" y="9948"/>
                    <a:pt x="3666" y="11182"/>
                  </a:cubicBezTo>
                  <a:cubicBezTo>
                    <a:pt x="4362" y="11654"/>
                    <a:pt x="5104" y="11866"/>
                    <a:pt x="5824" y="11866"/>
                  </a:cubicBezTo>
                  <a:cubicBezTo>
                    <a:pt x="7901" y="11866"/>
                    <a:pt x="9796" y="10108"/>
                    <a:pt x="9870" y="7779"/>
                  </a:cubicBezTo>
                  <a:cubicBezTo>
                    <a:pt x="9970" y="4977"/>
                    <a:pt x="8670" y="674"/>
                    <a:pt x="5534" y="74"/>
                  </a:cubicBezTo>
                  <a:cubicBezTo>
                    <a:pt x="5267" y="24"/>
                    <a:pt x="5004" y="0"/>
                    <a:pt x="4747" y="0"/>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6"/>
            <p:cNvSpPr/>
            <p:nvPr/>
          </p:nvSpPr>
          <p:spPr>
            <a:xfrm>
              <a:off x="2796325" y="1317225"/>
              <a:ext cx="349450" cy="421400"/>
            </a:xfrm>
            <a:custGeom>
              <a:rect b="b" l="l" r="r" t="t"/>
              <a:pathLst>
                <a:path extrusionOk="0" h="16856" w="13978">
                  <a:moveTo>
                    <a:pt x="8841" y="0"/>
                  </a:moveTo>
                  <a:lnTo>
                    <a:pt x="8841" y="0"/>
                  </a:lnTo>
                  <a:cubicBezTo>
                    <a:pt x="9074" y="634"/>
                    <a:pt x="8407" y="1701"/>
                    <a:pt x="7473" y="2736"/>
                  </a:cubicBezTo>
                  <a:cubicBezTo>
                    <a:pt x="7273" y="1968"/>
                    <a:pt x="6739" y="1301"/>
                    <a:pt x="6005" y="934"/>
                  </a:cubicBezTo>
                  <a:cubicBezTo>
                    <a:pt x="5405" y="3336"/>
                    <a:pt x="3403" y="3736"/>
                    <a:pt x="1802" y="5237"/>
                  </a:cubicBezTo>
                  <a:cubicBezTo>
                    <a:pt x="1102" y="5938"/>
                    <a:pt x="868" y="6972"/>
                    <a:pt x="1268" y="7873"/>
                  </a:cubicBezTo>
                  <a:cubicBezTo>
                    <a:pt x="1156" y="7826"/>
                    <a:pt x="1037" y="7795"/>
                    <a:pt x="914" y="7795"/>
                  </a:cubicBezTo>
                  <a:cubicBezTo>
                    <a:pt x="599" y="7795"/>
                    <a:pt x="265" y="8000"/>
                    <a:pt x="1" y="8673"/>
                  </a:cubicBezTo>
                  <a:cubicBezTo>
                    <a:pt x="334" y="8473"/>
                    <a:pt x="735" y="8340"/>
                    <a:pt x="1135" y="8340"/>
                  </a:cubicBezTo>
                  <a:cubicBezTo>
                    <a:pt x="868" y="8606"/>
                    <a:pt x="635" y="9073"/>
                    <a:pt x="801" y="10107"/>
                  </a:cubicBezTo>
                  <a:cubicBezTo>
                    <a:pt x="1094" y="11832"/>
                    <a:pt x="4528" y="16855"/>
                    <a:pt x="6833" y="16855"/>
                  </a:cubicBezTo>
                  <a:cubicBezTo>
                    <a:pt x="6891" y="16855"/>
                    <a:pt x="6949" y="16852"/>
                    <a:pt x="7006" y="16846"/>
                  </a:cubicBezTo>
                  <a:cubicBezTo>
                    <a:pt x="9508" y="16545"/>
                    <a:pt x="9975" y="13643"/>
                    <a:pt x="10008" y="11041"/>
                  </a:cubicBezTo>
                  <a:lnTo>
                    <a:pt x="10108" y="11008"/>
                  </a:lnTo>
                  <a:cubicBezTo>
                    <a:pt x="11843" y="10074"/>
                    <a:pt x="13978" y="5137"/>
                    <a:pt x="11542" y="2769"/>
                  </a:cubicBezTo>
                  <a:lnTo>
                    <a:pt x="11542" y="2769"/>
                  </a:lnTo>
                  <a:cubicBezTo>
                    <a:pt x="11509" y="3169"/>
                    <a:pt x="11276" y="3536"/>
                    <a:pt x="10942" y="3736"/>
                  </a:cubicBezTo>
                  <a:cubicBezTo>
                    <a:pt x="10809" y="2202"/>
                    <a:pt x="10208" y="734"/>
                    <a:pt x="88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6"/>
            <p:cNvSpPr/>
            <p:nvPr/>
          </p:nvSpPr>
          <p:spPr>
            <a:xfrm>
              <a:off x="3008650" y="1568850"/>
              <a:ext cx="79275" cy="83300"/>
            </a:xfrm>
            <a:custGeom>
              <a:rect b="b" l="l" r="r" t="t"/>
              <a:pathLst>
                <a:path extrusionOk="0" h="3332" w="3171">
                  <a:moveTo>
                    <a:pt x="1104" y="1"/>
                  </a:moveTo>
                  <a:cubicBezTo>
                    <a:pt x="309" y="1"/>
                    <a:pt x="1" y="789"/>
                    <a:pt x="348" y="1577"/>
                  </a:cubicBezTo>
                  <a:cubicBezTo>
                    <a:pt x="648" y="2277"/>
                    <a:pt x="1181" y="2844"/>
                    <a:pt x="1849" y="3178"/>
                  </a:cubicBezTo>
                  <a:cubicBezTo>
                    <a:pt x="2046" y="3284"/>
                    <a:pt x="2224" y="3332"/>
                    <a:pt x="2379" y="3332"/>
                  </a:cubicBezTo>
                  <a:cubicBezTo>
                    <a:pt x="2907" y="3332"/>
                    <a:pt x="3171" y="2781"/>
                    <a:pt x="3016" y="2111"/>
                  </a:cubicBezTo>
                  <a:cubicBezTo>
                    <a:pt x="2849" y="1310"/>
                    <a:pt x="2182" y="109"/>
                    <a:pt x="1248" y="9"/>
                  </a:cubicBezTo>
                  <a:cubicBezTo>
                    <a:pt x="1199" y="4"/>
                    <a:pt x="1151" y="1"/>
                    <a:pt x="1104"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6"/>
            <p:cNvSpPr/>
            <p:nvPr/>
          </p:nvSpPr>
          <p:spPr>
            <a:xfrm>
              <a:off x="2478600" y="2543100"/>
              <a:ext cx="599625" cy="1779625"/>
            </a:xfrm>
            <a:custGeom>
              <a:rect b="b" l="l" r="r" t="t"/>
              <a:pathLst>
                <a:path extrusionOk="0" h="71185" w="23985">
                  <a:moveTo>
                    <a:pt x="23985" y="0"/>
                  </a:moveTo>
                  <a:lnTo>
                    <a:pt x="13410" y="34"/>
                  </a:lnTo>
                  <a:cubicBezTo>
                    <a:pt x="13410" y="34"/>
                    <a:pt x="10708" y="22750"/>
                    <a:pt x="9408" y="33057"/>
                  </a:cubicBezTo>
                  <a:cubicBezTo>
                    <a:pt x="8207" y="42564"/>
                    <a:pt x="1" y="70184"/>
                    <a:pt x="1" y="70184"/>
                  </a:cubicBezTo>
                  <a:lnTo>
                    <a:pt x="5538" y="71185"/>
                  </a:lnTo>
                  <a:cubicBezTo>
                    <a:pt x="5538" y="71185"/>
                    <a:pt x="16513" y="41764"/>
                    <a:pt x="18614" y="32190"/>
                  </a:cubicBezTo>
                  <a:cubicBezTo>
                    <a:pt x="20515" y="23417"/>
                    <a:pt x="23985" y="0"/>
                    <a:pt x="23985"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6"/>
            <p:cNvSpPr/>
            <p:nvPr/>
          </p:nvSpPr>
          <p:spPr>
            <a:xfrm>
              <a:off x="2923100" y="2750750"/>
              <a:ext cx="122600" cy="587950"/>
            </a:xfrm>
            <a:custGeom>
              <a:rect b="b" l="l" r="r" t="t"/>
              <a:pathLst>
                <a:path extrusionOk="0" h="23518" w="4904">
                  <a:moveTo>
                    <a:pt x="4311" y="0"/>
                  </a:moveTo>
                  <a:cubicBezTo>
                    <a:pt x="4207" y="0"/>
                    <a:pt x="4103" y="11"/>
                    <a:pt x="4003" y="34"/>
                  </a:cubicBezTo>
                  <a:cubicBezTo>
                    <a:pt x="0" y="834"/>
                    <a:pt x="434" y="15812"/>
                    <a:pt x="901" y="23517"/>
                  </a:cubicBezTo>
                  <a:cubicBezTo>
                    <a:pt x="2068" y="18080"/>
                    <a:pt x="3770" y="7606"/>
                    <a:pt x="4904" y="134"/>
                  </a:cubicBezTo>
                  <a:cubicBezTo>
                    <a:pt x="4726" y="45"/>
                    <a:pt x="4518" y="0"/>
                    <a:pt x="4311" y="0"/>
                  </a:cubicBezTo>
                  <a:close/>
                </a:path>
              </a:pathLst>
            </a:custGeom>
            <a:solidFill>
              <a:srgbClr val="000000">
                <a:alpha val="46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6"/>
            <p:cNvSpPr/>
            <p:nvPr/>
          </p:nvSpPr>
          <p:spPr>
            <a:xfrm>
              <a:off x="2954775" y="2543100"/>
              <a:ext cx="279400" cy="1844675"/>
            </a:xfrm>
            <a:custGeom>
              <a:rect b="b" l="l" r="r" t="t"/>
              <a:pathLst>
                <a:path extrusionOk="0" h="73787" w="11176">
                  <a:moveTo>
                    <a:pt x="1" y="0"/>
                  </a:moveTo>
                  <a:cubicBezTo>
                    <a:pt x="1" y="0"/>
                    <a:pt x="1235" y="22583"/>
                    <a:pt x="1502" y="32991"/>
                  </a:cubicBezTo>
                  <a:cubicBezTo>
                    <a:pt x="1735" y="42531"/>
                    <a:pt x="1902" y="73786"/>
                    <a:pt x="1902" y="73786"/>
                  </a:cubicBezTo>
                  <a:lnTo>
                    <a:pt x="7106" y="73786"/>
                  </a:lnTo>
                  <a:cubicBezTo>
                    <a:pt x="7106" y="73786"/>
                    <a:pt x="10508" y="41964"/>
                    <a:pt x="10842" y="32257"/>
                  </a:cubicBezTo>
                  <a:cubicBezTo>
                    <a:pt x="11175" y="22917"/>
                    <a:pt x="10742" y="0"/>
                    <a:pt x="10742"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6"/>
            <p:cNvSpPr/>
            <p:nvPr/>
          </p:nvSpPr>
          <p:spPr>
            <a:xfrm>
              <a:off x="3104900" y="2587300"/>
              <a:ext cx="95925" cy="1706250"/>
            </a:xfrm>
            <a:custGeom>
              <a:rect b="b" l="l" r="r" t="t"/>
              <a:pathLst>
                <a:path extrusionOk="0" h="68250" w="3837">
                  <a:moveTo>
                    <a:pt x="3503" y="0"/>
                  </a:moveTo>
                  <a:lnTo>
                    <a:pt x="3269" y="34"/>
                  </a:lnTo>
                  <a:cubicBezTo>
                    <a:pt x="3369" y="5204"/>
                    <a:pt x="3603" y="22683"/>
                    <a:pt x="3336" y="30489"/>
                  </a:cubicBezTo>
                  <a:cubicBezTo>
                    <a:pt x="3069" y="38128"/>
                    <a:pt x="901" y="59443"/>
                    <a:pt x="0" y="68216"/>
                  </a:cubicBezTo>
                  <a:lnTo>
                    <a:pt x="234" y="68249"/>
                  </a:lnTo>
                  <a:cubicBezTo>
                    <a:pt x="1134" y="59443"/>
                    <a:pt x="3302" y="38128"/>
                    <a:pt x="3569" y="30489"/>
                  </a:cubicBezTo>
                  <a:cubicBezTo>
                    <a:pt x="3836" y="22650"/>
                    <a:pt x="3569" y="5171"/>
                    <a:pt x="3503" y="0"/>
                  </a:cubicBezTo>
                  <a:close/>
                </a:path>
              </a:pathLst>
            </a:custGeom>
            <a:solidFill>
              <a:srgbClr val="000000">
                <a:alpha val="46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6"/>
            <p:cNvSpPr/>
            <p:nvPr/>
          </p:nvSpPr>
          <p:spPr>
            <a:xfrm>
              <a:off x="2468600" y="4250975"/>
              <a:ext cx="180150" cy="75925"/>
            </a:xfrm>
            <a:custGeom>
              <a:rect b="b" l="l" r="r" t="t"/>
              <a:pathLst>
                <a:path extrusionOk="0" h="3037" w="7206">
                  <a:moveTo>
                    <a:pt x="468" y="1"/>
                  </a:moveTo>
                  <a:lnTo>
                    <a:pt x="1" y="1869"/>
                  </a:lnTo>
                  <a:lnTo>
                    <a:pt x="6205" y="3036"/>
                  </a:lnTo>
                  <a:cubicBezTo>
                    <a:pt x="6205" y="3036"/>
                    <a:pt x="7206" y="1002"/>
                    <a:pt x="7172" y="1002"/>
                  </a:cubicBezTo>
                  <a:lnTo>
                    <a:pt x="468"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6"/>
            <p:cNvSpPr/>
            <p:nvPr/>
          </p:nvSpPr>
          <p:spPr>
            <a:xfrm>
              <a:off x="2468600" y="4250975"/>
              <a:ext cx="180150" cy="75925"/>
            </a:xfrm>
            <a:custGeom>
              <a:rect b="b" l="l" r="r" t="t"/>
              <a:pathLst>
                <a:path extrusionOk="0" h="3037" w="7206">
                  <a:moveTo>
                    <a:pt x="468" y="1"/>
                  </a:moveTo>
                  <a:lnTo>
                    <a:pt x="1" y="1869"/>
                  </a:lnTo>
                  <a:lnTo>
                    <a:pt x="6205" y="3036"/>
                  </a:lnTo>
                  <a:cubicBezTo>
                    <a:pt x="6205" y="3036"/>
                    <a:pt x="7206" y="1002"/>
                    <a:pt x="7172" y="1002"/>
                  </a:cubicBezTo>
                  <a:lnTo>
                    <a:pt x="4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6"/>
            <p:cNvSpPr/>
            <p:nvPr/>
          </p:nvSpPr>
          <p:spPr>
            <a:xfrm>
              <a:off x="2988150" y="4336050"/>
              <a:ext cx="170125" cy="53400"/>
            </a:xfrm>
            <a:custGeom>
              <a:rect b="b" l="l" r="r" t="t"/>
              <a:pathLst>
                <a:path extrusionOk="0" h="2136" w="6805">
                  <a:moveTo>
                    <a:pt x="6772" y="0"/>
                  </a:moveTo>
                  <a:lnTo>
                    <a:pt x="0" y="234"/>
                  </a:lnTo>
                  <a:lnTo>
                    <a:pt x="167" y="2135"/>
                  </a:lnTo>
                  <a:lnTo>
                    <a:pt x="6471" y="2135"/>
                  </a:lnTo>
                  <a:cubicBezTo>
                    <a:pt x="6471" y="2135"/>
                    <a:pt x="6805" y="0"/>
                    <a:pt x="6772"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6"/>
            <p:cNvSpPr/>
            <p:nvPr/>
          </p:nvSpPr>
          <p:spPr>
            <a:xfrm>
              <a:off x="2988150" y="4336050"/>
              <a:ext cx="170125" cy="53400"/>
            </a:xfrm>
            <a:custGeom>
              <a:rect b="b" l="l" r="r" t="t"/>
              <a:pathLst>
                <a:path extrusionOk="0" h="2136" w="6805">
                  <a:moveTo>
                    <a:pt x="6772" y="0"/>
                  </a:moveTo>
                  <a:lnTo>
                    <a:pt x="0" y="234"/>
                  </a:lnTo>
                  <a:lnTo>
                    <a:pt x="167" y="2135"/>
                  </a:lnTo>
                  <a:lnTo>
                    <a:pt x="6471" y="2135"/>
                  </a:lnTo>
                  <a:cubicBezTo>
                    <a:pt x="6471" y="2135"/>
                    <a:pt x="6805" y="0"/>
                    <a:pt x="67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8" name="Google Shape;2388;p56"/>
          <p:cNvSpPr/>
          <p:nvPr/>
        </p:nvSpPr>
        <p:spPr>
          <a:xfrm>
            <a:off x="4422638" y="2855775"/>
            <a:ext cx="1764300" cy="417000"/>
          </a:xfrm>
          <a:prstGeom prst="roundRect">
            <a:avLst>
              <a:gd fmla="val 34772"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2"/>
                </a:solidFill>
                <a:latin typeface="Poppins"/>
                <a:ea typeface="Poppins"/>
                <a:cs typeface="Poppins"/>
                <a:sym typeface="Poppins"/>
              </a:rPr>
              <a:t>Week 1</a:t>
            </a:r>
            <a:endParaRPr b="1" sz="1600">
              <a:solidFill>
                <a:schemeClr val="lt2"/>
              </a:solidFill>
              <a:latin typeface="Poppins"/>
              <a:ea typeface="Poppins"/>
              <a:cs typeface="Poppins"/>
              <a:sym typeface="Poppins"/>
            </a:endParaRPr>
          </a:p>
        </p:txBody>
      </p:sp>
      <p:sp>
        <p:nvSpPr>
          <p:cNvPr id="2389" name="Google Shape;2389;p56"/>
          <p:cNvSpPr txBox="1"/>
          <p:nvPr/>
        </p:nvSpPr>
        <p:spPr>
          <a:xfrm>
            <a:off x="4160150" y="1150900"/>
            <a:ext cx="4270500" cy="157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1"/>
                </a:solidFill>
                <a:latin typeface="Libre Franklin"/>
                <a:ea typeface="Libre Franklin"/>
                <a:cs typeface="Libre Franklin"/>
                <a:sym typeface="Libre Franklin"/>
              </a:rPr>
              <a:t>Use this slide as a file to save your weeks. When you complete the week, make a copy of the document by assigning the name of the week that corresponds to it. Then add the link to these buttons. Always use this document for current content</a:t>
            </a:r>
            <a:endParaRPr sz="1600">
              <a:latin typeface="Libre Franklin"/>
              <a:ea typeface="Libre Franklin"/>
              <a:cs typeface="Libre Franklin"/>
              <a:sym typeface="Libre Franklin"/>
            </a:endParaRPr>
          </a:p>
        </p:txBody>
      </p:sp>
      <p:sp>
        <p:nvSpPr>
          <p:cNvPr id="2390" name="Google Shape;2390;p56"/>
          <p:cNvSpPr/>
          <p:nvPr/>
        </p:nvSpPr>
        <p:spPr>
          <a:xfrm>
            <a:off x="6403838" y="2855775"/>
            <a:ext cx="1764300" cy="417000"/>
          </a:xfrm>
          <a:prstGeom prst="roundRect">
            <a:avLst>
              <a:gd fmla="val 34772"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2"/>
                </a:solidFill>
                <a:latin typeface="Poppins"/>
                <a:ea typeface="Poppins"/>
                <a:cs typeface="Poppins"/>
                <a:sym typeface="Poppins"/>
              </a:rPr>
              <a:t>Week 4</a:t>
            </a:r>
            <a:endParaRPr b="1" sz="1600">
              <a:solidFill>
                <a:schemeClr val="lt2"/>
              </a:solidFill>
              <a:latin typeface="Poppins"/>
              <a:ea typeface="Poppins"/>
              <a:cs typeface="Poppins"/>
              <a:sym typeface="Poppins"/>
            </a:endParaRPr>
          </a:p>
        </p:txBody>
      </p:sp>
      <p:sp>
        <p:nvSpPr>
          <p:cNvPr id="2391" name="Google Shape;2391;p56"/>
          <p:cNvSpPr/>
          <p:nvPr/>
        </p:nvSpPr>
        <p:spPr>
          <a:xfrm>
            <a:off x="4422638" y="3355681"/>
            <a:ext cx="1764300" cy="417000"/>
          </a:xfrm>
          <a:prstGeom prst="roundRect">
            <a:avLst>
              <a:gd fmla="val 34772"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2"/>
                </a:solidFill>
                <a:latin typeface="Poppins"/>
                <a:ea typeface="Poppins"/>
                <a:cs typeface="Poppins"/>
                <a:sym typeface="Poppins"/>
              </a:rPr>
              <a:t>Week 2</a:t>
            </a:r>
            <a:endParaRPr b="1" sz="1600">
              <a:solidFill>
                <a:schemeClr val="lt2"/>
              </a:solidFill>
              <a:latin typeface="Poppins"/>
              <a:ea typeface="Poppins"/>
              <a:cs typeface="Poppins"/>
              <a:sym typeface="Poppins"/>
            </a:endParaRPr>
          </a:p>
        </p:txBody>
      </p:sp>
      <p:sp>
        <p:nvSpPr>
          <p:cNvPr id="2392" name="Google Shape;2392;p56"/>
          <p:cNvSpPr/>
          <p:nvPr/>
        </p:nvSpPr>
        <p:spPr>
          <a:xfrm>
            <a:off x="6403838" y="3355681"/>
            <a:ext cx="1764300" cy="417000"/>
          </a:xfrm>
          <a:prstGeom prst="roundRect">
            <a:avLst>
              <a:gd fmla="val 34772"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2"/>
                </a:solidFill>
                <a:latin typeface="Poppins"/>
                <a:ea typeface="Poppins"/>
                <a:cs typeface="Poppins"/>
                <a:sym typeface="Poppins"/>
              </a:rPr>
              <a:t>Week 5</a:t>
            </a:r>
            <a:endParaRPr b="1" sz="1600">
              <a:solidFill>
                <a:schemeClr val="lt2"/>
              </a:solidFill>
              <a:latin typeface="Poppins"/>
              <a:ea typeface="Poppins"/>
              <a:cs typeface="Poppins"/>
              <a:sym typeface="Poppins"/>
            </a:endParaRPr>
          </a:p>
        </p:txBody>
      </p:sp>
      <p:sp>
        <p:nvSpPr>
          <p:cNvPr id="2393" name="Google Shape;2393;p56"/>
          <p:cNvSpPr/>
          <p:nvPr/>
        </p:nvSpPr>
        <p:spPr>
          <a:xfrm>
            <a:off x="4422638" y="3855588"/>
            <a:ext cx="1764300" cy="417000"/>
          </a:xfrm>
          <a:prstGeom prst="roundRect">
            <a:avLst>
              <a:gd fmla="val 34772"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2"/>
                </a:solidFill>
                <a:latin typeface="Poppins"/>
                <a:ea typeface="Poppins"/>
                <a:cs typeface="Poppins"/>
                <a:sym typeface="Poppins"/>
              </a:rPr>
              <a:t>Week 3</a:t>
            </a:r>
            <a:endParaRPr b="1" sz="1600">
              <a:solidFill>
                <a:schemeClr val="lt2"/>
              </a:solidFill>
              <a:latin typeface="Poppins"/>
              <a:ea typeface="Poppins"/>
              <a:cs typeface="Poppins"/>
              <a:sym typeface="Poppins"/>
            </a:endParaRPr>
          </a:p>
        </p:txBody>
      </p:sp>
      <p:sp>
        <p:nvSpPr>
          <p:cNvPr id="2394" name="Google Shape;2394;p56"/>
          <p:cNvSpPr/>
          <p:nvPr/>
        </p:nvSpPr>
        <p:spPr>
          <a:xfrm>
            <a:off x="6403838" y="3855588"/>
            <a:ext cx="1764300" cy="417000"/>
          </a:xfrm>
          <a:prstGeom prst="roundRect">
            <a:avLst>
              <a:gd fmla="val 34772"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2"/>
                </a:solidFill>
                <a:latin typeface="Poppins"/>
                <a:ea typeface="Poppins"/>
                <a:cs typeface="Poppins"/>
                <a:sym typeface="Poppins"/>
              </a:rPr>
              <a:t>Week 6</a:t>
            </a:r>
            <a:endParaRPr b="1" sz="1600">
              <a:solidFill>
                <a:schemeClr val="lt2"/>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8" name="Shape 2398"/>
        <p:cNvGrpSpPr/>
        <p:nvPr/>
      </p:nvGrpSpPr>
      <p:grpSpPr>
        <a:xfrm>
          <a:off x="0" y="0"/>
          <a:ext cx="0" cy="0"/>
          <a:chOff x="0" y="0"/>
          <a:chExt cx="0" cy="0"/>
        </a:xfrm>
      </p:grpSpPr>
      <p:sp>
        <p:nvSpPr>
          <p:cNvPr id="2399" name="Google Shape;2399;p57"/>
          <p:cNvSpPr txBox="1"/>
          <p:nvPr>
            <p:ph type="title"/>
          </p:nvPr>
        </p:nvSpPr>
        <p:spPr>
          <a:xfrm>
            <a:off x="2676900" y="745875"/>
            <a:ext cx="3790200" cy="71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2400" name="Google Shape;2400;p57"/>
          <p:cNvSpPr txBox="1"/>
          <p:nvPr>
            <p:ph idx="1" type="subTitle"/>
          </p:nvPr>
        </p:nvSpPr>
        <p:spPr>
          <a:xfrm>
            <a:off x="2983301" y="1546125"/>
            <a:ext cx="3177300" cy="109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+91 620 421 838</a:t>
            </a:r>
            <a:endParaRPr/>
          </a:p>
          <a:p>
            <a:pPr indent="0" lvl="0" marL="0" rtl="0" algn="ctr">
              <a:spcBef>
                <a:spcPts val="0"/>
              </a:spcBef>
              <a:spcAft>
                <a:spcPts val="0"/>
              </a:spcAft>
              <a:buNone/>
            </a:pPr>
            <a:r>
              <a:rPr lang="en"/>
              <a:t>yourcompany.com</a:t>
            </a:r>
            <a:endParaRPr/>
          </a:p>
        </p:txBody>
      </p:sp>
      <p:sp>
        <p:nvSpPr>
          <p:cNvPr id="2401" name="Google Shape;2401;p57"/>
          <p:cNvSpPr txBox="1"/>
          <p:nvPr>
            <p:ph idx="4294967295" type="subTitle"/>
          </p:nvPr>
        </p:nvSpPr>
        <p:spPr>
          <a:xfrm>
            <a:off x="2676900" y="4049200"/>
            <a:ext cx="3790200" cy="27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Please keep this slide for attribution</a:t>
            </a:r>
            <a:endParaRPr sz="1200"/>
          </a:p>
        </p:txBody>
      </p:sp>
      <p:grpSp>
        <p:nvGrpSpPr>
          <p:cNvPr id="2402" name="Google Shape;2402;p57"/>
          <p:cNvGrpSpPr/>
          <p:nvPr/>
        </p:nvGrpSpPr>
        <p:grpSpPr>
          <a:xfrm>
            <a:off x="5061630" y="2789337"/>
            <a:ext cx="387661" cy="387661"/>
            <a:chOff x="1379798" y="1723250"/>
            <a:chExt cx="397887" cy="397887"/>
          </a:xfrm>
        </p:grpSpPr>
        <p:sp>
          <p:nvSpPr>
            <p:cNvPr id="2403" name="Google Shape;2403;p5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7" name="Google Shape;2407;p57"/>
          <p:cNvGrpSpPr/>
          <p:nvPr/>
        </p:nvGrpSpPr>
        <p:grpSpPr>
          <a:xfrm>
            <a:off x="3694709" y="2789337"/>
            <a:ext cx="387681" cy="387661"/>
            <a:chOff x="266768" y="1721375"/>
            <a:chExt cx="397907" cy="397887"/>
          </a:xfrm>
        </p:grpSpPr>
        <p:sp>
          <p:nvSpPr>
            <p:cNvPr id="2408" name="Google Shape;2408;p5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0" name="Google Shape;2410;p57"/>
          <p:cNvGrpSpPr/>
          <p:nvPr/>
        </p:nvGrpSpPr>
        <p:grpSpPr>
          <a:xfrm>
            <a:off x="4378190" y="2789337"/>
            <a:ext cx="387641" cy="387661"/>
            <a:chOff x="864491" y="1723250"/>
            <a:chExt cx="397866" cy="397887"/>
          </a:xfrm>
        </p:grpSpPr>
        <p:sp>
          <p:nvSpPr>
            <p:cNvPr id="2411" name="Google Shape;2411;p5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4" name="Google Shape;2414;p57"/>
          <p:cNvGrpSpPr/>
          <p:nvPr/>
        </p:nvGrpSpPr>
        <p:grpSpPr>
          <a:xfrm>
            <a:off x="101721" y="4505825"/>
            <a:ext cx="8940558" cy="84600"/>
            <a:chOff x="155346" y="4358775"/>
            <a:chExt cx="8934304" cy="84600"/>
          </a:xfrm>
        </p:grpSpPr>
        <p:cxnSp>
          <p:nvCxnSpPr>
            <p:cNvPr id="2415" name="Google Shape;2415;p57"/>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2416" name="Google Shape;2416;p57"/>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7" name="Google Shape;2417;p57"/>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2418" name="Google Shape;2418;p57">
            <a:hlinkClick action="ppaction://hlinksldjump" r:id="rId3"/>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2419" name="Google Shape;2419;p57"/>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2420" name="Google Shape;2420;p57">
            <a:hlinkClick action="ppaction://hlinksldjump" r:id="rId4"/>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1"/>
              </a:solidFill>
              <a:latin typeface="Poppins"/>
              <a:ea typeface="Poppins"/>
              <a:cs typeface="Poppins"/>
              <a:sym typeface="Poppins"/>
            </a:endParaRPr>
          </a:p>
        </p:txBody>
      </p:sp>
      <p:sp>
        <p:nvSpPr>
          <p:cNvPr id="2421" name="Google Shape;2421;p57">
            <a:hlinkClick action="ppaction://hlinksldjump" r:id="rId5"/>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422" name="Google Shape;2422;p57">
            <a:hlinkClick action="ppaction://hlinksldjump" r:id="rId6"/>
          </p:cNvPr>
          <p:cNvPicPr preferRelativeResize="0"/>
          <p:nvPr/>
        </p:nvPicPr>
        <p:blipFill rotWithShape="1">
          <a:blip r:embed="rId7">
            <a:alphaModFix/>
          </a:blip>
          <a:srcRect b="0" l="0" r="0" t="0"/>
          <a:stretch/>
        </p:blipFill>
        <p:spPr>
          <a:xfrm>
            <a:off x="881657" y="4626989"/>
            <a:ext cx="274320" cy="274320"/>
          </a:xfrm>
          <a:prstGeom prst="rect">
            <a:avLst/>
          </a:prstGeom>
          <a:noFill/>
          <a:ln>
            <a:noFill/>
          </a:ln>
        </p:spPr>
      </p:pic>
      <p:sp>
        <p:nvSpPr>
          <p:cNvPr id="2423" name="Google Shape;2423;p57">
            <a:hlinkClick action="ppaction://hlinksldjump" r:id="rId8"/>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2424" name="Google Shape;2424;p57">
            <a:hlinkClick action="ppaction://hlinksldjump" r:id="rId9"/>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2425" name="Google Shape;2425;p57">
            <a:hlinkClick action="ppaction://hlinksldjump" r:id="rId10"/>
          </p:cNvPr>
          <p:cNvSpPr txBox="1"/>
          <p:nvPr/>
        </p:nvSpPr>
        <p:spPr>
          <a:xfrm>
            <a:off x="2987574" y="4498986"/>
            <a:ext cx="795600" cy="5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2426" name="Google Shape;2426;p57">
            <a:hlinkClick action="ppaction://hlinksldjump" r:id="rId11"/>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2427" name="Google Shape;2427;p57">
            <a:hlinkClick action="ppaction://hlinksldjump" r:id="rId12"/>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2428" name="Google Shape;2428;p57">
            <a:hlinkClick action="ppaction://hlinksldjump" r:id="rId13"/>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sp>
        <p:nvSpPr>
          <p:cNvPr id="2429" name="Google Shape;2429;p57">
            <a:hlinkClick action="ppaction://hlinksldjump" r:id="rId14"/>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430" name="Google Shape;2430;p57">
            <a:hlinkClick action="ppaction://hlinksldjump" r:id="rId15"/>
          </p:cNvPr>
          <p:cNvPicPr preferRelativeResize="0"/>
          <p:nvPr/>
        </p:nvPicPr>
        <p:blipFill rotWithShape="1">
          <a:blip r:embed="rId16">
            <a:alphaModFix/>
          </a:blip>
          <a:srcRect b="2723" l="0" r="0" t="2723"/>
          <a:stretch/>
        </p:blipFill>
        <p:spPr>
          <a:xfrm>
            <a:off x="6435363" y="4656705"/>
            <a:ext cx="217200" cy="205362"/>
          </a:xfrm>
          <a:prstGeom prst="rect">
            <a:avLst/>
          </a:prstGeom>
          <a:noFill/>
          <a:ln>
            <a:noFill/>
          </a:ln>
        </p:spPr>
      </p:pic>
      <p:pic>
        <p:nvPicPr>
          <p:cNvPr id="2431" name="Google Shape;2431;p57">
            <a:hlinkClick action="ppaction://hlinksldjump" r:id="rId17"/>
          </p:cNvPr>
          <p:cNvPicPr preferRelativeResize="0"/>
          <p:nvPr/>
        </p:nvPicPr>
        <p:blipFill>
          <a:blip r:embed="rId18">
            <a:alphaModFix/>
          </a:blip>
          <a:stretch>
            <a:fillRect/>
          </a:stretch>
        </p:blipFill>
        <p:spPr>
          <a:xfrm>
            <a:off x="5572688" y="4588783"/>
            <a:ext cx="360876" cy="341206"/>
          </a:xfrm>
          <a:prstGeom prst="rect">
            <a:avLst/>
          </a:prstGeom>
          <a:noFill/>
          <a:ln>
            <a:noFill/>
          </a:ln>
        </p:spPr>
      </p:pic>
      <p:sp>
        <p:nvSpPr>
          <p:cNvPr id="2432" name="Google Shape;2432;p57">
            <a:hlinkClick action="ppaction://hlinksldjump" r:id="rId19"/>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433" name="Google Shape;2433;p57">
            <a:hlinkClick action="ppaction://hlinksldjump" r:id="rId20"/>
          </p:cNvPr>
          <p:cNvPicPr preferRelativeResize="0"/>
          <p:nvPr/>
        </p:nvPicPr>
        <p:blipFill rotWithShape="1">
          <a:blip r:embed="rId21">
            <a:alphaModFix/>
          </a:blip>
          <a:srcRect b="2723" l="0" r="0" t="2723"/>
          <a:stretch/>
        </p:blipFill>
        <p:spPr>
          <a:xfrm>
            <a:off x="7225973" y="4656705"/>
            <a:ext cx="217201" cy="205362"/>
          </a:xfrm>
          <a:prstGeom prst="rect">
            <a:avLst/>
          </a:prstGeom>
          <a:noFill/>
          <a:ln>
            <a:noFill/>
          </a:ln>
        </p:spPr>
      </p:pic>
      <p:sp>
        <p:nvSpPr>
          <p:cNvPr id="2434" name="Google Shape;2434;p57"/>
          <p:cNvSpPr txBox="1"/>
          <p:nvPr/>
        </p:nvSpPr>
        <p:spPr>
          <a:xfrm>
            <a:off x="7727383" y="4498986"/>
            <a:ext cx="7956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435" name="Google Shape;2435;p57"/>
          <p:cNvPicPr preferRelativeResize="0"/>
          <p:nvPr/>
        </p:nvPicPr>
        <p:blipFill rotWithShape="1">
          <a:blip r:embed="rId22">
            <a:alphaModFix/>
          </a:blip>
          <a:srcRect b="2723" l="0" r="0" t="2723"/>
          <a:stretch/>
        </p:blipFill>
        <p:spPr>
          <a:xfrm>
            <a:off x="8016583" y="4656705"/>
            <a:ext cx="217200" cy="205362"/>
          </a:xfrm>
          <a:prstGeom prst="rect">
            <a:avLst/>
          </a:prstGeom>
          <a:noFill/>
          <a:ln>
            <a:noFill/>
          </a:ln>
        </p:spPr>
      </p:pic>
      <p:sp>
        <p:nvSpPr>
          <p:cNvPr id="2436" name="Google Shape;2436;p57"/>
          <p:cNvSpPr/>
          <p:nvPr/>
        </p:nvSpPr>
        <p:spPr>
          <a:xfrm>
            <a:off x="7727442"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7" name="Google Shape;2437;p57">
            <a:hlinkClick action="ppaction://hlinksldjump" r:id="rId23"/>
          </p:cNvPr>
          <p:cNvPicPr preferRelativeResize="0"/>
          <p:nvPr/>
        </p:nvPicPr>
        <p:blipFill>
          <a:blip r:embed="rId24">
            <a:alphaModFix/>
          </a:blip>
          <a:stretch>
            <a:fillRect/>
          </a:stretch>
        </p:blipFill>
        <p:spPr>
          <a:xfrm>
            <a:off x="713224" y="585350"/>
            <a:ext cx="360887" cy="260251"/>
          </a:xfrm>
          <a:prstGeom prst="rect">
            <a:avLst/>
          </a:prstGeom>
          <a:noFill/>
          <a:ln>
            <a:noFill/>
          </a:ln>
        </p:spPr>
      </p:pic>
      <p:sp>
        <p:nvSpPr>
          <p:cNvPr id="2438" name="Google Shape;2438;p57">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7">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p58"/>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2445" name="Google Shape;2445;p58"/>
          <p:cNvGrpSpPr/>
          <p:nvPr/>
        </p:nvGrpSpPr>
        <p:grpSpPr>
          <a:xfrm>
            <a:off x="101721" y="4505825"/>
            <a:ext cx="8940558" cy="84600"/>
            <a:chOff x="155346" y="4358775"/>
            <a:chExt cx="8934304" cy="84600"/>
          </a:xfrm>
        </p:grpSpPr>
        <p:cxnSp>
          <p:nvCxnSpPr>
            <p:cNvPr id="2446" name="Google Shape;2446;p58"/>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2447" name="Google Shape;2447;p58"/>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48" name="Google Shape;2448;p58">
            <a:hlinkClick action="ppaction://hlinksldjump" r:id="rId3"/>
          </p:cNvPr>
          <p:cNvPicPr preferRelativeResize="0"/>
          <p:nvPr/>
        </p:nvPicPr>
        <p:blipFill>
          <a:blip r:embed="rId4">
            <a:alphaModFix/>
          </a:blip>
          <a:stretch>
            <a:fillRect/>
          </a:stretch>
        </p:blipFill>
        <p:spPr>
          <a:xfrm>
            <a:off x="713224" y="585350"/>
            <a:ext cx="360887" cy="260251"/>
          </a:xfrm>
          <a:prstGeom prst="rect">
            <a:avLst/>
          </a:prstGeom>
          <a:noFill/>
          <a:ln>
            <a:noFill/>
          </a:ln>
        </p:spPr>
      </p:pic>
      <p:sp>
        <p:nvSpPr>
          <p:cNvPr id="2449" name="Google Shape;2449;p58">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8">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8"/>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2452" name="Google Shape;2452;p58">
            <a:hlinkClick action="ppaction://hlinksldjump" r:id="rId5"/>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2453" name="Google Shape;2453;p58">
            <a:hlinkClick action="ppaction://hlinksldjump" r:id="rId6"/>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2454" name="Google Shape;2454;p58">
            <a:hlinkClick action="ppaction://hlinksldjump" r:id="rId7"/>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2455" name="Google Shape;2455;p58">
            <a:hlinkClick action="ppaction://hlinksldjump" r:id="rId8"/>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2456" name="Google Shape;2456;p58">
            <a:hlinkClick action="ppaction://hlinksldjump" r:id="rId9"/>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457" name="Google Shape;2457;p58">
            <a:hlinkClick action="ppaction://hlinksldjump" r:id="rId10"/>
          </p:cNvPr>
          <p:cNvPicPr preferRelativeResize="0"/>
          <p:nvPr/>
        </p:nvPicPr>
        <p:blipFill rotWithShape="1">
          <a:blip r:embed="rId11">
            <a:alphaModFix/>
          </a:blip>
          <a:srcRect b="0" l="0" r="0" t="0"/>
          <a:stretch/>
        </p:blipFill>
        <p:spPr>
          <a:xfrm>
            <a:off x="881657" y="4626989"/>
            <a:ext cx="274320" cy="274320"/>
          </a:xfrm>
          <a:prstGeom prst="rect">
            <a:avLst/>
          </a:prstGeom>
          <a:noFill/>
          <a:ln>
            <a:noFill/>
          </a:ln>
        </p:spPr>
      </p:pic>
      <p:sp>
        <p:nvSpPr>
          <p:cNvPr id="2458" name="Google Shape;2458;p58">
            <a:hlinkClick action="ppaction://hlinksldjump" r:id="rId12"/>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2459" name="Google Shape;2459;p58">
            <a:hlinkClick action="ppaction://hlinksldjump" r:id="rId13"/>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460" name="Google Shape;2460;p58">
            <a:hlinkClick action="ppaction://hlinksldjump" r:id="rId14"/>
          </p:cNvPr>
          <p:cNvPicPr preferRelativeResize="0"/>
          <p:nvPr/>
        </p:nvPicPr>
        <p:blipFill>
          <a:blip r:embed="rId15">
            <a:alphaModFix/>
          </a:blip>
          <a:stretch>
            <a:fillRect/>
          </a:stretch>
        </p:blipFill>
        <p:spPr>
          <a:xfrm>
            <a:off x="5572688" y="4588783"/>
            <a:ext cx="360876" cy="341206"/>
          </a:xfrm>
          <a:prstGeom prst="rect">
            <a:avLst/>
          </a:prstGeom>
          <a:noFill/>
          <a:ln>
            <a:noFill/>
          </a:ln>
        </p:spPr>
      </p:pic>
      <p:sp>
        <p:nvSpPr>
          <p:cNvPr id="2461" name="Google Shape;2461;p58">
            <a:hlinkClick action="ppaction://hlinksldjump" r:id="rId16"/>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462" name="Google Shape;2462;p58">
            <a:hlinkClick action="ppaction://hlinksldjump" r:id="rId17"/>
          </p:cNvPr>
          <p:cNvPicPr preferRelativeResize="0"/>
          <p:nvPr/>
        </p:nvPicPr>
        <p:blipFill rotWithShape="1">
          <a:blip r:embed="rId18">
            <a:alphaModFix/>
          </a:blip>
          <a:srcRect b="2723" l="0" r="0" t="2723"/>
          <a:stretch/>
        </p:blipFill>
        <p:spPr>
          <a:xfrm>
            <a:off x="7225973" y="4656705"/>
            <a:ext cx="217200" cy="205362"/>
          </a:xfrm>
          <a:prstGeom prst="rect">
            <a:avLst/>
          </a:prstGeom>
          <a:noFill/>
          <a:ln>
            <a:noFill/>
          </a:ln>
        </p:spPr>
      </p:pic>
      <p:sp>
        <p:nvSpPr>
          <p:cNvPr id="2463" name="Google Shape;2463;p58">
            <a:hlinkClick action="ppaction://hlinksldjump" r:id="rId19"/>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464" name="Google Shape;2464;p58">
            <a:hlinkClick action="ppaction://hlinksldjump" r:id="rId20"/>
          </p:cNvPr>
          <p:cNvPicPr preferRelativeResize="0"/>
          <p:nvPr/>
        </p:nvPicPr>
        <p:blipFill rotWithShape="1">
          <a:blip r:embed="rId21">
            <a:alphaModFix/>
          </a:blip>
          <a:srcRect b="2723" l="0" r="0" t="2723"/>
          <a:stretch/>
        </p:blipFill>
        <p:spPr>
          <a:xfrm>
            <a:off x="8016583" y="4656705"/>
            <a:ext cx="217200" cy="205362"/>
          </a:xfrm>
          <a:prstGeom prst="rect">
            <a:avLst/>
          </a:prstGeom>
          <a:noFill/>
          <a:ln>
            <a:noFill/>
          </a:ln>
        </p:spPr>
      </p:pic>
      <p:sp>
        <p:nvSpPr>
          <p:cNvPr id="2465" name="Google Shape;2465;p58">
            <a:hlinkClick action="ppaction://hlinksldjump" r:id="rId22"/>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2466" name="Google Shape;2466;p58">
            <a:hlinkClick action="ppaction://hlinksldjump" r:id="rId23"/>
          </p:cNvPr>
          <p:cNvPicPr preferRelativeResize="0"/>
          <p:nvPr/>
        </p:nvPicPr>
        <p:blipFill rotWithShape="1">
          <a:blip r:embed="rId24">
            <a:alphaModFix/>
          </a:blip>
          <a:srcRect b="2723" l="0" r="0" t="2723"/>
          <a:stretch/>
        </p:blipFill>
        <p:spPr>
          <a:xfrm>
            <a:off x="6435363" y="4656705"/>
            <a:ext cx="217200" cy="205362"/>
          </a:xfrm>
          <a:prstGeom prst="rect">
            <a:avLst/>
          </a:prstGeom>
          <a:noFill/>
          <a:ln>
            <a:noFill/>
          </a:ln>
        </p:spPr>
      </p:pic>
      <p:grpSp>
        <p:nvGrpSpPr>
          <p:cNvPr id="2467" name="Google Shape;2467;p58"/>
          <p:cNvGrpSpPr/>
          <p:nvPr/>
        </p:nvGrpSpPr>
        <p:grpSpPr>
          <a:xfrm>
            <a:off x="3238937" y="1648501"/>
            <a:ext cx="2647213" cy="1969535"/>
            <a:chOff x="1190200" y="811850"/>
            <a:chExt cx="5212075" cy="3877800"/>
          </a:xfrm>
        </p:grpSpPr>
        <p:sp>
          <p:nvSpPr>
            <p:cNvPr id="2468" name="Google Shape;2468;p58"/>
            <p:cNvSpPr/>
            <p:nvPr/>
          </p:nvSpPr>
          <p:spPr>
            <a:xfrm>
              <a:off x="5534950" y="4391925"/>
              <a:ext cx="345275" cy="2525"/>
            </a:xfrm>
            <a:custGeom>
              <a:rect b="b" l="l" r="r" t="t"/>
              <a:pathLst>
                <a:path extrusionOk="0" h="101" w="13811">
                  <a:moveTo>
                    <a:pt x="1" y="0"/>
                  </a:moveTo>
                  <a:lnTo>
                    <a:pt x="1" y="100"/>
                  </a:lnTo>
                  <a:lnTo>
                    <a:pt x="13811" y="100"/>
                  </a:lnTo>
                  <a:lnTo>
                    <a:pt x="1381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8"/>
            <p:cNvSpPr/>
            <p:nvPr/>
          </p:nvSpPr>
          <p:spPr>
            <a:xfrm>
              <a:off x="4552600" y="4420275"/>
              <a:ext cx="90075" cy="2525"/>
            </a:xfrm>
            <a:custGeom>
              <a:rect b="b" l="l" r="r" t="t"/>
              <a:pathLst>
                <a:path extrusionOk="0" h="101" w="3603">
                  <a:moveTo>
                    <a:pt x="0" y="0"/>
                  </a:moveTo>
                  <a:lnTo>
                    <a:pt x="0" y="100"/>
                  </a:lnTo>
                  <a:lnTo>
                    <a:pt x="3603" y="100"/>
                  </a:lnTo>
                  <a:lnTo>
                    <a:pt x="3603"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8"/>
            <p:cNvSpPr/>
            <p:nvPr/>
          </p:nvSpPr>
          <p:spPr>
            <a:xfrm>
              <a:off x="5323975" y="4295175"/>
              <a:ext cx="200175" cy="2525"/>
            </a:xfrm>
            <a:custGeom>
              <a:rect b="b" l="l" r="r" t="t"/>
              <a:pathLst>
                <a:path extrusionOk="0" h="101" w="8007">
                  <a:moveTo>
                    <a:pt x="0" y="1"/>
                  </a:moveTo>
                  <a:lnTo>
                    <a:pt x="0" y="101"/>
                  </a:lnTo>
                  <a:lnTo>
                    <a:pt x="8006" y="101"/>
                  </a:lnTo>
                  <a:lnTo>
                    <a:pt x="8006"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8"/>
            <p:cNvSpPr/>
            <p:nvPr/>
          </p:nvSpPr>
          <p:spPr>
            <a:xfrm>
              <a:off x="1737250" y="4312700"/>
              <a:ext cx="450350" cy="2525"/>
            </a:xfrm>
            <a:custGeom>
              <a:rect b="b" l="l" r="r" t="t"/>
              <a:pathLst>
                <a:path extrusionOk="0" h="101" w="18014">
                  <a:moveTo>
                    <a:pt x="0" y="0"/>
                  </a:moveTo>
                  <a:lnTo>
                    <a:pt x="0" y="100"/>
                  </a:lnTo>
                  <a:lnTo>
                    <a:pt x="18013" y="100"/>
                  </a:lnTo>
                  <a:lnTo>
                    <a:pt x="18013"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8"/>
            <p:cNvSpPr/>
            <p:nvPr/>
          </p:nvSpPr>
          <p:spPr>
            <a:xfrm>
              <a:off x="2560325" y="4356900"/>
              <a:ext cx="976575" cy="2525"/>
            </a:xfrm>
            <a:custGeom>
              <a:rect b="b" l="l" r="r" t="t"/>
              <a:pathLst>
                <a:path extrusionOk="0" h="101" w="39063">
                  <a:moveTo>
                    <a:pt x="1" y="0"/>
                  </a:moveTo>
                  <a:lnTo>
                    <a:pt x="1" y="100"/>
                  </a:lnTo>
                  <a:lnTo>
                    <a:pt x="39062" y="100"/>
                  </a:lnTo>
                  <a:lnTo>
                    <a:pt x="3906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8"/>
            <p:cNvSpPr/>
            <p:nvPr/>
          </p:nvSpPr>
          <p:spPr>
            <a:xfrm>
              <a:off x="2280125" y="4312700"/>
              <a:ext cx="65925" cy="2525"/>
            </a:xfrm>
            <a:custGeom>
              <a:rect b="b" l="l" r="r" t="t"/>
              <a:pathLst>
                <a:path extrusionOk="0" h="101" w="2637">
                  <a:moveTo>
                    <a:pt x="1" y="0"/>
                  </a:moveTo>
                  <a:lnTo>
                    <a:pt x="1" y="100"/>
                  </a:lnTo>
                  <a:lnTo>
                    <a:pt x="2636" y="100"/>
                  </a:lnTo>
                  <a:lnTo>
                    <a:pt x="2636"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8"/>
            <p:cNvSpPr/>
            <p:nvPr/>
          </p:nvSpPr>
          <p:spPr>
            <a:xfrm>
              <a:off x="1588800" y="811850"/>
              <a:ext cx="2131550" cy="2947975"/>
            </a:xfrm>
            <a:custGeom>
              <a:rect b="b" l="l" r="r" t="t"/>
              <a:pathLst>
                <a:path extrusionOk="0" h="117919" w="85262">
                  <a:moveTo>
                    <a:pt x="82893" y="67"/>
                  </a:moveTo>
                  <a:cubicBezTo>
                    <a:pt x="84127" y="67"/>
                    <a:pt x="85162" y="1102"/>
                    <a:pt x="85162" y="2336"/>
                  </a:cubicBezTo>
                  <a:lnTo>
                    <a:pt x="85162" y="115517"/>
                  </a:lnTo>
                  <a:cubicBezTo>
                    <a:pt x="85162" y="116784"/>
                    <a:pt x="84127" y="117785"/>
                    <a:pt x="82893" y="117785"/>
                  </a:cubicBezTo>
                  <a:lnTo>
                    <a:pt x="2369" y="117785"/>
                  </a:lnTo>
                  <a:cubicBezTo>
                    <a:pt x="1102" y="117785"/>
                    <a:pt x="101" y="116784"/>
                    <a:pt x="101" y="115517"/>
                  </a:cubicBezTo>
                  <a:lnTo>
                    <a:pt x="101" y="2336"/>
                  </a:lnTo>
                  <a:cubicBezTo>
                    <a:pt x="101" y="1102"/>
                    <a:pt x="1102" y="67"/>
                    <a:pt x="2369" y="67"/>
                  </a:cubicBezTo>
                  <a:close/>
                  <a:moveTo>
                    <a:pt x="82953" y="0"/>
                  </a:moveTo>
                  <a:cubicBezTo>
                    <a:pt x="82933" y="0"/>
                    <a:pt x="82913" y="0"/>
                    <a:pt x="82893" y="1"/>
                  </a:cubicBezTo>
                  <a:lnTo>
                    <a:pt x="2369" y="1"/>
                  </a:lnTo>
                  <a:cubicBezTo>
                    <a:pt x="1068" y="1"/>
                    <a:pt x="1" y="1035"/>
                    <a:pt x="1" y="2336"/>
                  </a:cubicBezTo>
                  <a:lnTo>
                    <a:pt x="1" y="115517"/>
                  </a:lnTo>
                  <a:cubicBezTo>
                    <a:pt x="1" y="116818"/>
                    <a:pt x="1068" y="117885"/>
                    <a:pt x="2369" y="117919"/>
                  </a:cubicBezTo>
                  <a:lnTo>
                    <a:pt x="82893" y="117919"/>
                  </a:lnTo>
                  <a:cubicBezTo>
                    <a:pt x="84194" y="117919"/>
                    <a:pt x="85262" y="116851"/>
                    <a:pt x="85262" y="115517"/>
                  </a:cubicBezTo>
                  <a:lnTo>
                    <a:pt x="85262" y="2369"/>
                  </a:lnTo>
                  <a:cubicBezTo>
                    <a:pt x="85262" y="1055"/>
                    <a:pt x="84226" y="0"/>
                    <a:pt x="82953"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8"/>
            <p:cNvSpPr/>
            <p:nvPr/>
          </p:nvSpPr>
          <p:spPr>
            <a:xfrm>
              <a:off x="3842925" y="811850"/>
              <a:ext cx="2132375" cy="2947975"/>
            </a:xfrm>
            <a:custGeom>
              <a:rect b="b" l="l" r="r" t="t"/>
              <a:pathLst>
                <a:path extrusionOk="0" h="117919" w="85295">
                  <a:moveTo>
                    <a:pt x="82893" y="67"/>
                  </a:moveTo>
                  <a:cubicBezTo>
                    <a:pt x="84160" y="67"/>
                    <a:pt x="85194" y="1102"/>
                    <a:pt x="85194" y="2336"/>
                  </a:cubicBezTo>
                  <a:lnTo>
                    <a:pt x="85194" y="115517"/>
                  </a:lnTo>
                  <a:cubicBezTo>
                    <a:pt x="85194" y="116784"/>
                    <a:pt x="84160" y="117785"/>
                    <a:pt x="82893" y="117785"/>
                  </a:cubicBezTo>
                  <a:lnTo>
                    <a:pt x="2402" y="117785"/>
                  </a:lnTo>
                  <a:cubicBezTo>
                    <a:pt x="1134" y="117785"/>
                    <a:pt x="100" y="116784"/>
                    <a:pt x="100" y="115517"/>
                  </a:cubicBezTo>
                  <a:lnTo>
                    <a:pt x="100" y="2336"/>
                  </a:lnTo>
                  <a:cubicBezTo>
                    <a:pt x="100" y="1102"/>
                    <a:pt x="1134" y="67"/>
                    <a:pt x="2402" y="67"/>
                  </a:cubicBezTo>
                  <a:close/>
                  <a:moveTo>
                    <a:pt x="2402" y="1"/>
                  </a:moveTo>
                  <a:cubicBezTo>
                    <a:pt x="1068" y="1"/>
                    <a:pt x="33" y="1035"/>
                    <a:pt x="0" y="2336"/>
                  </a:cubicBezTo>
                  <a:lnTo>
                    <a:pt x="0" y="115517"/>
                  </a:lnTo>
                  <a:cubicBezTo>
                    <a:pt x="0" y="116851"/>
                    <a:pt x="1068" y="117885"/>
                    <a:pt x="2402" y="117919"/>
                  </a:cubicBezTo>
                  <a:lnTo>
                    <a:pt x="82893" y="117919"/>
                  </a:lnTo>
                  <a:cubicBezTo>
                    <a:pt x="84227" y="117885"/>
                    <a:pt x="85294" y="116818"/>
                    <a:pt x="85294" y="115517"/>
                  </a:cubicBezTo>
                  <a:lnTo>
                    <a:pt x="85294" y="2336"/>
                  </a:lnTo>
                  <a:cubicBezTo>
                    <a:pt x="85261" y="1035"/>
                    <a:pt x="84194" y="1"/>
                    <a:pt x="82893"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8"/>
            <p:cNvSpPr/>
            <p:nvPr/>
          </p:nvSpPr>
          <p:spPr>
            <a:xfrm>
              <a:off x="1190200" y="4224300"/>
              <a:ext cx="5212075" cy="2525"/>
            </a:xfrm>
            <a:custGeom>
              <a:rect b="b" l="l" r="r" t="t"/>
              <a:pathLst>
                <a:path extrusionOk="0" h="101" w="208483">
                  <a:moveTo>
                    <a:pt x="0" y="0"/>
                  </a:moveTo>
                  <a:lnTo>
                    <a:pt x="0" y="101"/>
                  </a:lnTo>
                  <a:lnTo>
                    <a:pt x="208482" y="101"/>
                  </a:lnTo>
                  <a:lnTo>
                    <a:pt x="20848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8"/>
            <p:cNvSpPr/>
            <p:nvPr/>
          </p:nvSpPr>
          <p:spPr>
            <a:xfrm>
              <a:off x="4689350" y="3672250"/>
              <a:ext cx="157650" cy="559575"/>
            </a:xfrm>
            <a:custGeom>
              <a:rect b="b" l="l" r="r" t="t"/>
              <a:pathLst>
                <a:path extrusionOk="0" h="22383" w="6306">
                  <a:moveTo>
                    <a:pt x="1" y="0"/>
                  </a:moveTo>
                  <a:lnTo>
                    <a:pt x="1" y="22383"/>
                  </a:lnTo>
                  <a:lnTo>
                    <a:pt x="6305" y="22383"/>
                  </a:lnTo>
                  <a:lnTo>
                    <a:pt x="630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8"/>
            <p:cNvSpPr/>
            <p:nvPr/>
          </p:nvSpPr>
          <p:spPr>
            <a:xfrm>
              <a:off x="4457525" y="3316150"/>
              <a:ext cx="230175" cy="915675"/>
            </a:xfrm>
            <a:custGeom>
              <a:rect b="b" l="l" r="r" t="t"/>
              <a:pathLst>
                <a:path extrusionOk="0" h="36627" w="9207">
                  <a:moveTo>
                    <a:pt x="0" y="0"/>
                  </a:moveTo>
                  <a:lnTo>
                    <a:pt x="0" y="36627"/>
                  </a:lnTo>
                  <a:lnTo>
                    <a:pt x="9207" y="36627"/>
                  </a:lnTo>
                  <a:lnTo>
                    <a:pt x="9207"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8"/>
            <p:cNvSpPr/>
            <p:nvPr/>
          </p:nvSpPr>
          <p:spPr>
            <a:xfrm>
              <a:off x="4965375" y="3517125"/>
              <a:ext cx="179325" cy="714700"/>
            </a:xfrm>
            <a:custGeom>
              <a:rect b="b" l="l" r="r" t="t"/>
              <a:pathLst>
                <a:path extrusionOk="0" h="28588" w="7173">
                  <a:moveTo>
                    <a:pt x="1" y="1"/>
                  </a:moveTo>
                  <a:lnTo>
                    <a:pt x="1" y="28588"/>
                  </a:lnTo>
                  <a:lnTo>
                    <a:pt x="7173" y="28588"/>
                  </a:lnTo>
                  <a:lnTo>
                    <a:pt x="7173"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8"/>
            <p:cNvSpPr/>
            <p:nvPr/>
          </p:nvSpPr>
          <p:spPr>
            <a:xfrm>
              <a:off x="2863875" y="3073475"/>
              <a:ext cx="147650" cy="1158350"/>
            </a:xfrm>
            <a:custGeom>
              <a:rect b="b" l="l" r="r" t="t"/>
              <a:pathLst>
                <a:path extrusionOk="0" h="46334" w="5906">
                  <a:moveTo>
                    <a:pt x="1" y="1"/>
                  </a:moveTo>
                  <a:lnTo>
                    <a:pt x="1" y="46334"/>
                  </a:lnTo>
                  <a:lnTo>
                    <a:pt x="5905" y="46334"/>
                  </a:lnTo>
                  <a:lnTo>
                    <a:pt x="590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8"/>
            <p:cNvSpPr/>
            <p:nvPr/>
          </p:nvSpPr>
          <p:spPr>
            <a:xfrm>
              <a:off x="3450125" y="3171050"/>
              <a:ext cx="267725" cy="1060775"/>
            </a:xfrm>
            <a:custGeom>
              <a:rect b="b" l="l" r="r" t="t"/>
              <a:pathLst>
                <a:path extrusionOk="0" h="42431" w="10709">
                  <a:moveTo>
                    <a:pt x="1" y="0"/>
                  </a:moveTo>
                  <a:lnTo>
                    <a:pt x="1" y="42431"/>
                  </a:lnTo>
                  <a:lnTo>
                    <a:pt x="10709" y="42431"/>
                  </a:lnTo>
                  <a:lnTo>
                    <a:pt x="10709"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8"/>
            <p:cNvSpPr/>
            <p:nvPr/>
          </p:nvSpPr>
          <p:spPr>
            <a:xfrm>
              <a:off x="3757850" y="3275275"/>
              <a:ext cx="196000" cy="865650"/>
            </a:xfrm>
            <a:custGeom>
              <a:rect b="b" l="l" r="r" t="t"/>
              <a:pathLst>
                <a:path extrusionOk="0" h="34626" w="7840">
                  <a:moveTo>
                    <a:pt x="3903" y="1"/>
                  </a:moveTo>
                  <a:lnTo>
                    <a:pt x="1" y="7139"/>
                  </a:lnTo>
                  <a:lnTo>
                    <a:pt x="1" y="34626"/>
                  </a:lnTo>
                  <a:lnTo>
                    <a:pt x="7840" y="34626"/>
                  </a:lnTo>
                  <a:lnTo>
                    <a:pt x="7840" y="7139"/>
                  </a:lnTo>
                  <a:lnTo>
                    <a:pt x="3903"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8"/>
            <p:cNvSpPr/>
            <p:nvPr/>
          </p:nvSpPr>
          <p:spPr>
            <a:xfrm>
              <a:off x="2480275" y="3052625"/>
              <a:ext cx="266875" cy="1179200"/>
            </a:xfrm>
            <a:custGeom>
              <a:rect b="b" l="l" r="r" t="t"/>
              <a:pathLst>
                <a:path extrusionOk="0" h="47168" w="10675">
                  <a:moveTo>
                    <a:pt x="5338" y="1"/>
                  </a:moveTo>
                  <a:lnTo>
                    <a:pt x="1" y="9741"/>
                  </a:lnTo>
                  <a:lnTo>
                    <a:pt x="1" y="47168"/>
                  </a:lnTo>
                  <a:lnTo>
                    <a:pt x="10675" y="47168"/>
                  </a:lnTo>
                  <a:lnTo>
                    <a:pt x="10675" y="9741"/>
                  </a:lnTo>
                  <a:lnTo>
                    <a:pt x="5338"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8"/>
            <p:cNvSpPr/>
            <p:nvPr/>
          </p:nvSpPr>
          <p:spPr>
            <a:xfrm>
              <a:off x="4235700" y="3155200"/>
              <a:ext cx="222675" cy="985725"/>
            </a:xfrm>
            <a:custGeom>
              <a:rect b="b" l="l" r="r" t="t"/>
              <a:pathLst>
                <a:path extrusionOk="0" h="39429" w="8907">
                  <a:moveTo>
                    <a:pt x="8840" y="1"/>
                  </a:moveTo>
                  <a:lnTo>
                    <a:pt x="0" y="8140"/>
                  </a:lnTo>
                  <a:lnTo>
                    <a:pt x="0" y="39429"/>
                  </a:lnTo>
                  <a:lnTo>
                    <a:pt x="8907" y="39429"/>
                  </a:lnTo>
                  <a:lnTo>
                    <a:pt x="8840"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8"/>
            <p:cNvSpPr/>
            <p:nvPr/>
          </p:nvSpPr>
          <p:spPr>
            <a:xfrm>
              <a:off x="3127400" y="2948375"/>
              <a:ext cx="323600" cy="1283450"/>
            </a:xfrm>
            <a:custGeom>
              <a:rect b="b" l="l" r="r" t="t"/>
              <a:pathLst>
                <a:path extrusionOk="0" h="51338" w="12944">
                  <a:moveTo>
                    <a:pt x="1" y="1"/>
                  </a:moveTo>
                  <a:lnTo>
                    <a:pt x="1" y="51338"/>
                  </a:lnTo>
                  <a:lnTo>
                    <a:pt x="12943" y="51338"/>
                  </a:lnTo>
                  <a:lnTo>
                    <a:pt x="12943"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8"/>
            <p:cNvSpPr/>
            <p:nvPr/>
          </p:nvSpPr>
          <p:spPr>
            <a:xfrm>
              <a:off x="4269050" y="3487100"/>
              <a:ext cx="187650" cy="744725"/>
            </a:xfrm>
            <a:custGeom>
              <a:rect b="b" l="l" r="r" t="t"/>
              <a:pathLst>
                <a:path extrusionOk="0" h="29789" w="7506">
                  <a:moveTo>
                    <a:pt x="1" y="1"/>
                  </a:moveTo>
                  <a:lnTo>
                    <a:pt x="1" y="29789"/>
                  </a:lnTo>
                  <a:lnTo>
                    <a:pt x="7506" y="29789"/>
                  </a:lnTo>
                  <a:lnTo>
                    <a:pt x="7506"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8"/>
            <p:cNvSpPr/>
            <p:nvPr/>
          </p:nvSpPr>
          <p:spPr>
            <a:xfrm>
              <a:off x="4846975" y="4004975"/>
              <a:ext cx="276050" cy="226850"/>
            </a:xfrm>
            <a:custGeom>
              <a:rect b="b" l="l" r="r" t="t"/>
              <a:pathLst>
                <a:path extrusionOk="0" h="9074" w="11042">
                  <a:moveTo>
                    <a:pt x="0" y="1"/>
                  </a:moveTo>
                  <a:lnTo>
                    <a:pt x="0" y="9074"/>
                  </a:lnTo>
                  <a:lnTo>
                    <a:pt x="11041" y="9074"/>
                  </a:lnTo>
                  <a:lnTo>
                    <a:pt x="11041"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8"/>
            <p:cNvSpPr/>
            <p:nvPr/>
          </p:nvSpPr>
          <p:spPr>
            <a:xfrm>
              <a:off x="3993850" y="3387875"/>
              <a:ext cx="210175" cy="834775"/>
            </a:xfrm>
            <a:custGeom>
              <a:rect b="b" l="l" r="r" t="t"/>
              <a:pathLst>
                <a:path extrusionOk="0" h="33391" w="8407">
                  <a:moveTo>
                    <a:pt x="8407" y="0"/>
                  </a:moveTo>
                  <a:lnTo>
                    <a:pt x="2202" y="5838"/>
                  </a:lnTo>
                  <a:cubicBezTo>
                    <a:pt x="801" y="7172"/>
                    <a:pt x="1" y="9007"/>
                    <a:pt x="1" y="10941"/>
                  </a:cubicBezTo>
                  <a:lnTo>
                    <a:pt x="1" y="33391"/>
                  </a:lnTo>
                  <a:lnTo>
                    <a:pt x="8407" y="33391"/>
                  </a:lnTo>
                  <a:lnTo>
                    <a:pt x="840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8"/>
            <p:cNvSpPr/>
            <p:nvPr/>
          </p:nvSpPr>
          <p:spPr>
            <a:xfrm>
              <a:off x="2099175" y="3397050"/>
              <a:ext cx="210175" cy="834775"/>
            </a:xfrm>
            <a:custGeom>
              <a:rect b="b" l="l" r="r" t="t"/>
              <a:pathLst>
                <a:path extrusionOk="0" h="33391" w="8407">
                  <a:moveTo>
                    <a:pt x="0" y="0"/>
                  </a:moveTo>
                  <a:lnTo>
                    <a:pt x="0" y="33391"/>
                  </a:lnTo>
                  <a:lnTo>
                    <a:pt x="8406" y="33391"/>
                  </a:lnTo>
                  <a:lnTo>
                    <a:pt x="8406" y="6538"/>
                  </a:lnTo>
                  <a:lnTo>
                    <a:pt x="0"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8"/>
            <p:cNvSpPr/>
            <p:nvPr/>
          </p:nvSpPr>
          <p:spPr>
            <a:xfrm>
              <a:off x="3717825" y="4004975"/>
              <a:ext cx="275225" cy="226850"/>
            </a:xfrm>
            <a:custGeom>
              <a:rect b="b" l="l" r="r" t="t"/>
              <a:pathLst>
                <a:path extrusionOk="0" h="9074" w="11009">
                  <a:moveTo>
                    <a:pt x="1" y="1"/>
                  </a:moveTo>
                  <a:lnTo>
                    <a:pt x="1" y="9074"/>
                  </a:lnTo>
                  <a:lnTo>
                    <a:pt x="11008" y="9074"/>
                  </a:lnTo>
                  <a:lnTo>
                    <a:pt x="11008"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8"/>
            <p:cNvSpPr/>
            <p:nvPr/>
          </p:nvSpPr>
          <p:spPr>
            <a:xfrm>
              <a:off x="3993025" y="3821500"/>
              <a:ext cx="276050" cy="410325"/>
            </a:xfrm>
            <a:custGeom>
              <a:rect b="b" l="l" r="r" t="t"/>
              <a:pathLst>
                <a:path extrusionOk="0" h="16413" w="11042">
                  <a:moveTo>
                    <a:pt x="5538" y="1"/>
                  </a:moveTo>
                  <a:lnTo>
                    <a:pt x="0" y="2203"/>
                  </a:lnTo>
                  <a:lnTo>
                    <a:pt x="0" y="16413"/>
                  </a:lnTo>
                  <a:lnTo>
                    <a:pt x="11042" y="16413"/>
                  </a:lnTo>
                  <a:lnTo>
                    <a:pt x="11042" y="2203"/>
                  </a:lnTo>
                  <a:lnTo>
                    <a:pt x="5538"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8"/>
            <p:cNvSpPr/>
            <p:nvPr/>
          </p:nvSpPr>
          <p:spPr>
            <a:xfrm>
              <a:off x="2744625" y="3683925"/>
              <a:ext cx="382800" cy="547900"/>
            </a:xfrm>
            <a:custGeom>
              <a:rect b="b" l="l" r="r" t="t"/>
              <a:pathLst>
                <a:path extrusionOk="0" h="21916" w="15312">
                  <a:moveTo>
                    <a:pt x="7873" y="0"/>
                  </a:moveTo>
                  <a:lnTo>
                    <a:pt x="1" y="2902"/>
                  </a:lnTo>
                  <a:lnTo>
                    <a:pt x="1" y="21916"/>
                  </a:lnTo>
                  <a:lnTo>
                    <a:pt x="15312" y="21916"/>
                  </a:lnTo>
                  <a:lnTo>
                    <a:pt x="15312" y="2902"/>
                  </a:lnTo>
                  <a:lnTo>
                    <a:pt x="7873"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8"/>
            <p:cNvSpPr/>
            <p:nvPr/>
          </p:nvSpPr>
          <p:spPr>
            <a:xfrm>
              <a:off x="5122150" y="3812350"/>
              <a:ext cx="221025" cy="419475"/>
            </a:xfrm>
            <a:custGeom>
              <a:rect b="b" l="l" r="r" t="t"/>
              <a:pathLst>
                <a:path extrusionOk="0" h="16779" w="8841">
                  <a:moveTo>
                    <a:pt x="1" y="0"/>
                  </a:moveTo>
                  <a:lnTo>
                    <a:pt x="1" y="16779"/>
                  </a:lnTo>
                  <a:lnTo>
                    <a:pt x="8841" y="16779"/>
                  </a:lnTo>
                  <a:lnTo>
                    <a:pt x="8841"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8"/>
            <p:cNvSpPr/>
            <p:nvPr/>
          </p:nvSpPr>
          <p:spPr>
            <a:xfrm>
              <a:off x="1984100" y="4004975"/>
              <a:ext cx="276050" cy="226850"/>
            </a:xfrm>
            <a:custGeom>
              <a:rect b="b" l="l" r="r" t="t"/>
              <a:pathLst>
                <a:path extrusionOk="0" h="9074" w="11042">
                  <a:moveTo>
                    <a:pt x="0" y="1"/>
                  </a:moveTo>
                  <a:lnTo>
                    <a:pt x="0" y="9074"/>
                  </a:lnTo>
                  <a:lnTo>
                    <a:pt x="11041" y="9074"/>
                  </a:lnTo>
                  <a:lnTo>
                    <a:pt x="11041"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8"/>
            <p:cNvSpPr/>
            <p:nvPr/>
          </p:nvSpPr>
          <p:spPr>
            <a:xfrm>
              <a:off x="2258450" y="3812350"/>
              <a:ext cx="221850" cy="419475"/>
            </a:xfrm>
            <a:custGeom>
              <a:rect b="b" l="l" r="r" t="t"/>
              <a:pathLst>
                <a:path extrusionOk="0" h="16779" w="8874">
                  <a:moveTo>
                    <a:pt x="1" y="0"/>
                  </a:moveTo>
                  <a:lnTo>
                    <a:pt x="1" y="16779"/>
                  </a:lnTo>
                  <a:lnTo>
                    <a:pt x="8874" y="16779"/>
                  </a:lnTo>
                  <a:lnTo>
                    <a:pt x="8874"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8"/>
            <p:cNvSpPr/>
            <p:nvPr/>
          </p:nvSpPr>
          <p:spPr>
            <a:xfrm>
              <a:off x="4270725" y="2567025"/>
              <a:ext cx="457025" cy="440425"/>
            </a:xfrm>
            <a:custGeom>
              <a:rect b="b" l="l" r="r" t="t"/>
              <a:pathLst>
                <a:path extrusionOk="0" h="17617" w="18281">
                  <a:moveTo>
                    <a:pt x="11521" y="1"/>
                  </a:moveTo>
                  <a:cubicBezTo>
                    <a:pt x="9332" y="1"/>
                    <a:pt x="6870" y="1076"/>
                    <a:pt x="4804" y="3180"/>
                  </a:cubicBezTo>
                  <a:cubicBezTo>
                    <a:pt x="1068" y="6916"/>
                    <a:pt x="0" y="12453"/>
                    <a:pt x="2402" y="15555"/>
                  </a:cubicBezTo>
                  <a:cubicBezTo>
                    <a:pt x="3478" y="16941"/>
                    <a:pt x="5043" y="17617"/>
                    <a:pt x="6777" y="17617"/>
                  </a:cubicBezTo>
                  <a:cubicBezTo>
                    <a:pt x="8966" y="17617"/>
                    <a:pt x="11425" y="16539"/>
                    <a:pt x="13510" y="14454"/>
                  </a:cubicBezTo>
                  <a:cubicBezTo>
                    <a:pt x="17213" y="10718"/>
                    <a:pt x="18280" y="5148"/>
                    <a:pt x="15878" y="2045"/>
                  </a:cubicBezTo>
                  <a:cubicBezTo>
                    <a:pt x="14817" y="675"/>
                    <a:pt x="13254" y="1"/>
                    <a:pt x="11521"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8"/>
            <p:cNvSpPr/>
            <p:nvPr/>
          </p:nvSpPr>
          <p:spPr>
            <a:xfrm>
              <a:off x="3637775" y="1950775"/>
              <a:ext cx="1169175" cy="1075675"/>
            </a:xfrm>
            <a:custGeom>
              <a:rect b="b" l="l" r="r" t="t"/>
              <a:pathLst>
                <a:path extrusionOk="0" h="43027" w="46767">
                  <a:moveTo>
                    <a:pt x="29572" y="1"/>
                  </a:moveTo>
                  <a:cubicBezTo>
                    <a:pt x="23106" y="1"/>
                    <a:pt x="15791" y="3412"/>
                    <a:pt x="10174" y="9683"/>
                  </a:cubicBezTo>
                  <a:cubicBezTo>
                    <a:pt x="1268" y="19624"/>
                    <a:pt x="0" y="32933"/>
                    <a:pt x="7272" y="39471"/>
                  </a:cubicBezTo>
                  <a:cubicBezTo>
                    <a:pt x="9959" y="41876"/>
                    <a:pt x="13432" y="43027"/>
                    <a:pt x="17192" y="43027"/>
                  </a:cubicBezTo>
                  <a:cubicBezTo>
                    <a:pt x="23653" y="43027"/>
                    <a:pt x="30963" y="39630"/>
                    <a:pt x="36593" y="33367"/>
                  </a:cubicBezTo>
                  <a:cubicBezTo>
                    <a:pt x="45466" y="23426"/>
                    <a:pt x="46767" y="10084"/>
                    <a:pt x="39462" y="3546"/>
                  </a:cubicBezTo>
                  <a:cubicBezTo>
                    <a:pt x="36781" y="1147"/>
                    <a:pt x="33319" y="1"/>
                    <a:pt x="29572"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8"/>
            <p:cNvSpPr/>
            <p:nvPr/>
          </p:nvSpPr>
          <p:spPr>
            <a:xfrm>
              <a:off x="4794425" y="2031375"/>
              <a:ext cx="829775" cy="763850"/>
            </a:xfrm>
            <a:custGeom>
              <a:rect b="b" l="l" r="r" t="t"/>
              <a:pathLst>
                <a:path extrusionOk="0" h="30554" w="33191">
                  <a:moveTo>
                    <a:pt x="20980" y="1"/>
                  </a:moveTo>
                  <a:cubicBezTo>
                    <a:pt x="16389" y="1"/>
                    <a:pt x="11191" y="2411"/>
                    <a:pt x="7206" y="6860"/>
                  </a:cubicBezTo>
                  <a:cubicBezTo>
                    <a:pt x="901" y="13898"/>
                    <a:pt x="1" y="23405"/>
                    <a:pt x="5171" y="28041"/>
                  </a:cubicBezTo>
                  <a:cubicBezTo>
                    <a:pt x="7067" y="29741"/>
                    <a:pt x="9523" y="30553"/>
                    <a:pt x="12184" y="30553"/>
                  </a:cubicBezTo>
                  <a:cubicBezTo>
                    <a:pt x="16782" y="30553"/>
                    <a:pt x="21993" y="28130"/>
                    <a:pt x="25986" y="23672"/>
                  </a:cubicBezTo>
                  <a:cubicBezTo>
                    <a:pt x="32290" y="16633"/>
                    <a:pt x="33191" y="7160"/>
                    <a:pt x="28021" y="2523"/>
                  </a:cubicBezTo>
                  <a:cubicBezTo>
                    <a:pt x="26118" y="817"/>
                    <a:pt x="23652" y="1"/>
                    <a:pt x="2098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8"/>
            <p:cNvSpPr/>
            <p:nvPr/>
          </p:nvSpPr>
          <p:spPr>
            <a:xfrm>
              <a:off x="4981225" y="2348275"/>
              <a:ext cx="830625" cy="763850"/>
            </a:xfrm>
            <a:custGeom>
              <a:rect b="b" l="l" r="r" t="t"/>
              <a:pathLst>
                <a:path extrusionOk="0" h="30554" w="33225">
                  <a:moveTo>
                    <a:pt x="20998" y="1"/>
                  </a:moveTo>
                  <a:cubicBezTo>
                    <a:pt x="16409" y="1"/>
                    <a:pt x="11224" y="2410"/>
                    <a:pt x="7239" y="6859"/>
                  </a:cubicBezTo>
                  <a:cubicBezTo>
                    <a:pt x="901" y="13898"/>
                    <a:pt x="1" y="23405"/>
                    <a:pt x="5171" y="28041"/>
                  </a:cubicBezTo>
                  <a:cubicBezTo>
                    <a:pt x="7079" y="29741"/>
                    <a:pt x="9538" y="30553"/>
                    <a:pt x="12199" y="30553"/>
                  </a:cubicBezTo>
                  <a:cubicBezTo>
                    <a:pt x="16795" y="30553"/>
                    <a:pt x="21993" y="28129"/>
                    <a:pt x="25986" y="23671"/>
                  </a:cubicBezTo>
                  <a:cubicBezTo>
                    <a:pt x="32290" y="16633"/>
                    <a:pt x="33224" y="7160"/>
                    <a:pt x="28054" y="2523"/>
                  </a:cubicBezTo>
                  <a:cubicBezTo>
                    <a:pt x="26140" y="817"/>
                    <a:pt x="23670" y="1"/>
                    <a:pt x="20998"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8"/>
            <p:cNvSpPr/>
            <p:nvPr/>
          </p:nvSpPr>
          <p:spPr>
            <a:xfrm>
              <a:off x="4336600" y="1824900"/>
              <a:ext cx="1145850" cy="1050050"/>
            </a:xfrm>
            <a:custGeom>
              <a:rect b="b" l="l" r="r" t="t"/>
              <a:pathLst>
                <a:path extrusionOk="0" h="42002" w="45834">
                  <a:moveTo>
                    <a:pt x="28992" y="0"/>
                  </a:moveTo>
                  <a:cubicBezTo>
                    <a:pt x="22702" y="0"/>
                    <a:pt x="15575" y="3280"/>
                    <a:pt x="10074" y="9348"/>
                  </a:cubicBezTo>
                  <a:cubicBezTo>
                    <a:pt x="1301" y="19021"/>
                    <a:pt x="1" y="32064"/>
                    <a:pt x="7072" y="38469"/>
                  </a:cubicBezTo>
                  <a:cubicBezTo>
                    <a:pt x="9709" y="40858"/>
                    <a:pt x="13135" y="42002"/>
                    <a:pt x="16849" y="42002"/>
                  </a:cubicBezTo>
                  <a:cubicBezTo>
                    <a:pt x="23144" y="42002"/>
                    <a:pt x="30263" y="38715"/>
                    <a:pt x="35759" y="32631"/>
                  </a:cubicBezTo>
                  <a:cubicBezTo>
                    <a:pt x="44499" y="22991"/>
                    <a:pt x="45833" y="9948"/>
                    <a:pt x="38728" y="3510"/>
                  </a:cubicBezTo>
                  <a:cubicBezTo>
                    <a:pt x="36108" y="1137"/>
                    <a:pt x="32695" y="0"/>
                    <a:pt x="28992"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8"/>
            <p:cNvSpPr/>
            <p:nvPr/>
          </p:nvSpPr>
          <p:spPr>
            <a:xfrm>
              <a:off x="4023050" y="2250800"/>
              <a:ext cx="609625" cy="609175"/>
            </a:xfrm>
            <a:custGeom>
              <a:rect b="b" l="l" r="r" t="t"/>
              <a:pathLst>
                <a:path extrusionOk="0" h="24367" w="24385">
                  <a:moveTo>
                    <a:pt x="15483" y="1"/>
                  </a:moveTo>
                  <a:cubicBezTo>
                    <a:pt x="11698" y="1"/>
                    <a:pt x="7400" y="2338"/>
                    <a:pt x="4370" y="6455"/>
                  </a:cubicBezTo>
                  <a:cubicBezTo>
                    <a:pt x="34" y="12393"/>
                    <a:pt x="0" y="19765"/>
                    <a:pt x="4303" y="22934"/>
                  </a:cubicBezTo>
                  <a:cubicBezTo>
                    <a:pt x="5623" y="23906"/>
                    <a:pt x="7200" y="24366"/>
                    <a:pt x="8878" y="24366"/>
                  </a:cubicBezTo>
                  <a:cubicBezTo>
                    <a:pt x="12670" y="24366"/>
                    <a:pt x="16975" y="22013"/>
                    <a:pt x="19981" y="17897"/>
                  </a:cubicBezTo>
                  <a:cubicBezTo>
                    <a:pt x="24351" y="11959"/>
                    <a:pt x="24384" y="4587"/>
                    <a:pt x="20048" y="1418"/>
                  </a:cubicBezTo>
                  <a:cubicBezTo>
                    <a:pt x="18729" y="457"/>
                    <a:pt x="17156" y="1"/>
                    <a:pt x="15483"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8"/>
            <p:cNvSpPr/>
            <p:nvPr/>
          </p:nvSpPr>
          <p:spPr>
            <a:xfrm>
              <a:off x="5126325" y="2711000"/>
              <a:ext cx="441175" cy="440300"/>
            </a:xfrm>
            <a:custGeom>
              <a:rect b="b" l="l" r="r" t="t"/>
              <a:pathLst>
                <a:path extrusionOk="0" h="17612" w="17647">
                  <a:moveTo>
                    <a:pt x="11225" y="1"/>
                  </a:moveTo>
                  <a:cubicBezTo>
                    <a:pt x="8489" y="1"/>
                    <a:pt x="5380" y="1695"/>
                    <a:pt x="3203" y="4659"/>
                  </a:cubicBezTo>
                  <a:cubicBezTo>
                    <a:pt x="34" y="8962"/>
                    <a:pt x="1" y="14299"/>
                    <a:pt x="3136" y="16568"/>
                  </a:cubicBezTo>
                  <a:cubicBezTo>
                    <a:pt x="4091" y="17276"/>
                    <a:pt x="5234" y="17611"/>
                    <a:pt x="6452" y="17611"/>
                  </a:cubicBezTo>
                  <a:cubicBezTo>
                    <a:pt x="9192" y="17611"/>
                    <a:pt x="12307" y="15911"/>
                    <a:pt x="14478" y="12932"/>
                  </a:cubicBezTo>
                  <a:cubicBezTo>
                    <a:pt x="17613" y="8662"/>
                    <a:pt x="17647" y="3325"/>
                    <a:pt x="14511" y="1023"/>
                  </a:cubicBezTo>
                  <a:cubicBezTo>
                    <a:pt x="13563" y="330"/>
                    <a:pt x="12430" y="1"/>
                    <a:pt x="11225"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8"/>
            <p:cNvSpPr/>
            <p:nvPr/>
          </p:nvSpPr>
          <p:spPr>
            <a:xfrm>
              <a:off x="4192325" y="2641500"/>
              <a:ext cx="1106650" cy="1583650"/>
            </a:xfrm>
            <a:custGeom>
              <a:rect b="b" l="l" r="r" t="t"/>
              <a:pathLst>
                <a:path extrusionOk="0" h="63346" w="44266">
                  <a:moveTo>
                    <a:pt x="31023" y="0"/>
                  </a:moveTo>
                  <a:cubicBezTo>
                    <a:pt x="31023" y="0"/>
                    <a:pt x="30592" y="2279"/>
                    <a:pt x="26912" y="2279"/>
                  </a:cubicBezTo>
                  <a:cubicBezTo>
                    <a:pt x="25901" y="2279"/>
                    <a:pt x="24644" y="2107"/>
                    <a:pt x="23084" y="1668"/>
                  </a:cubicBezTo>
                  <a:lnTo>
                    <a:pt x="23084" y="1668"/>
                  </a:lnTo>
                  <a:lnTo>
                    <a:pt x="24085" y="16145"/>
                  </a:lnTo>
                  <a:lnTo>
                    <a:pt x="16579" y="14778"/>
                  </a:lnTo>
                  <a:lnTo>
                    <a:pt x="10742" y="4470"/>
                  </a:lnTo>
                  <a:lnTo>
                    <a:pt x="8440" y="4470"/>
                  </a:lnTo>
                  <a:lnTo>
                    <a:pt x="10508" y="8907"/>
                  </a:lnTo>
                  <a:lnTo>
                    <a:pt x="5638" y="7973"/>
                  </a:lnTo>
                  <a:lnTo>
                    <a:pt x="1468" y="3136"/>
                  </a:lnTo>
                  <a:lnTo>
                    <a:pt x="1" y="3470"/>
                  </a:lnTo>
                  <a:lnTo>
                    <a:pt x="3770" y="8673"/>
                  </a:lnTo>
                  <a:lnTo>
                    <a:pt x="11509" y="12610"/>
                  </a:lnTo>
                  <a:lnTo>
                    <a:pt x="13444" y="17613"/>
                  </a:lnTo>
                  <a:lnTo>
                    <a:pt x="24018" y="20515"/>
                  </a:lnTo>
                  <a:lnTo>
                    <a:pt x="22617" y="31723"/>
                  </a:lnTo>
                  <a:cubicBezTo>
                    <a:pt x="22617" y="31723"/>
                    <a:pt x="18647" y="51771"/>
                    <a:pt x="18647" y="52338"/>
                  </a:cubicBezTo>
                  <a:cubicBezTo>
                    <a:pt x="18647" y="52905"/>
                    <a:pt x="17713" y="63346"/>
                    <a:pt x="17713" y="63346"/>
                  </a:cubicBezTo>
                  <a:lnTo>
                    <a:pt x="38195" y="63179"/>
                  </a:lnTo>
                  <a:lnTo>
                    <a:pt x="35860" y="50804"/>
                  </a:lnTo>
                  <a:cubicBezTo>
                    <a:pt x="35860" y="50804"/>
                    <a:pt x="35459" y="33091"/>
                    <a:pt x="34926" y="25419"/>
                  </a:cubicBezTo>
                  <a:lnTo>
                    <a:pt x="41464" y="19948"/>
                  </a:lnTo>
                  <a:lnTo>
                    <a:pt x="44266" y="14011"/>
                  </a:lnTo>
                  <a:lnTo>
                    <a:pt x="42398" y="14011"/>
                  </a:lnTo>
                  <a:lnTo>
                    <a:pt x="38228" y="19948"/>
                  </a:lnTo>
                  <a:lnTo>
                    <a:pt x="34359" y="21683"/>
                  </a:lnTo>
                  <a:cubicBezTo>
                    <a:pt x="33491" y="19481"/>
                    <a:pt x="31023" y="0"/>
                    <a:pt x="3102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8"/>
            <p:cNvSpPr/>
            <p:nvPr/>
          </p:nvSpPr>
          <p:spPr>
            <a:xfrm>
              <a:off x="1717225" y="1058575"/>
              <a:ext cx="1556975" cy="781450"/>
            </a:xfrm>
            <a:custGeom>
              <a:rect b="b" l="l" r="r" t="t"/>
              <a:pathLst>
                <a:path extrusionOk="0" h="31258" w="62279">
                  <a:moveTo>
                    <a:pt x="47662" y="1"/>
                  </a:moveTo>
                  <a:cubicBezTo>
                    <a:pt x="47285" y="1"/>
                    <a:pt x="46908" y="24"/>
                    <a:pt x="46534" y="72"/>
                  </a:cubicBezTo>
                  <a:cubicBezTo>
                    <a:pt x="42629" y="602"/>
                    <a:pt x="39250" y="3691"/>
                    <a:pt x="38154" y="7485"/>
                  </a:cubicBezTo>
                  <a:lnTo>
                    <a:pt x="38154" y="7485"/>
                  </a:lnTo>
                  <a:cubicBezTo>
                    <a:pt x="38725" y="5374"/>
                    <a:pt x="37466" y="3025"/>
                    <a:pt x="35559" y="1940"/>
                  </a:cubicBezTo>
                  <a:cubicBezTo>
                    <a:pt x="34404" y="1283"/>
                    <a:pt x="33082" y="1018"/>
                    <a:pt x="31742" y="1018"/>
                  </a:cubicBezTo>
                  <a:cubicBezTo>
                    <a:pt x="30839" y="1018"/>
                    <a:pt x="29928" y="1138"/>
                    <a:pt x="29055" y="1340"/>
                  </a:cubicBezTo>
                  <a:cubicBezTo>
                    <a:pt x="22950" y="2774"/>
                    <a:pt x="18080" y="8478"/>
                    <a:pt x="17647" y="14749"/>
                  </a:cubicBezTo>
                  <a:cubicBezTo>
                    <a:pt x="16747" y="13912"/>
                    <a:pt x="15581" y="13538"/>
                    <a:pt x="14389" y="13538"/>
                  </a:cubicBezTo>
                  <a:cubicBezTo>
                    <a:pt x="11782" y="13538"/>
                    <a:pt x="9050" y="15329"/>
                    <a:pt x="8707" y="17985"/>
                  </a:cubicBezTo>
                  <a:cubicBezTo>
                    <a:pt x="8574" y="19219"/>
                    <a:pt x="8840" y="20420"/>
                    <a:pt x="8774" y="21654"/>
                  </a:cubicBezTo>
                  <a:cubicBezTo>
                    <a:pt x="8598" y="25292"/>
                    <a:pt x="5067" y="28337"/>
                    <a:pt x="1473" y="28337"/>
                  </a:cubicBezTo>
                  <a:cubicBezTo>
                    <a:pt x="981" y="28337"/>
                    <a:pt x="487" y="28280"/>
                    <a:pt x="1" y="28159"/>
                  </a:cubicBezTo>
                  <a:lnTo>
                    <a:pt x="1" y="28159"/>
                  </a:lnTo>
                  <a:cubicBezTo>
                    <a:pt x="3637" y="30060"/>
                    <a:pt x="8340" y="30094"/>
                    <a:pt x="12376" y="30694"/>
                  </a:cubicBezTo>
                  <a:cubicBezTo>
                    <a:pt x="15068" y="31084"/>
                    <a:pt x="19375" y="31258"/>
                    <a:pt x="24230" y="31258"/>
                  </a:cubicBezTo>
                  <a:cubicBezTo>
                    <a:pt x="35981" y="31258"/>
                    <a:pt x="50947" y="30242"/>
                    <a:pt x="54039" y="28826"/>
                  </a:cubicBezTo>
                  <a:cubicBezTo>
                    <a:pt x="58442" y="26858"/>
                    <a:pt x="62178" y="22688"/>
                    <a:pt x="62279" y="17885"/>
                  </a:cubicBezTo>
                  <a:cubicBezTo>
                    <a:pt x="62279" y="16984"/>
                    <a:pt x="62045" y="16117"/>
                    <a:pt x="61578" y="15383"/>
                  </a:cubicBezTo>
                  <a:cubicBezTo>
                    <a:pt x="61074" y="14481"/>
                    <a:pt x="59806" y="14021"/>
                    <a:pt x="58362" y="14021"/>
                  </a:cubicBezTo>
                  <a:cubicBezTo>
                    <a:pt x="57071" y="14021"/>
                    <a:pt x="55640" y="14389"/>
                    <a:pt x="54487" y="15138"/>
                  </a:cubicBezTo>
                  <a:lnTo>
                    <a:pt x="54487" y="15138"/>
                  </a:lnTo>
                  <a:cubicBezTo>
                    <a:pt x="56967" y="12679"/>
                    <a:pt x="57726" y="8606"/>
                    <a:pt x="56274" y="5376"/>
                  </a:cubicBezTo>
                  <a:cubicBezTo>
                    <a:pt x="54796" y="2088"/>
                    <a:pt x="51219" y="1"/>
                    <a:pt x="47662"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8"/>
            <p:cNvSpPr/>
            <p:nvPr/>
          </p:nvSpPr>
          <p:spPr>
            <a:xfrm>
              <a:off x="4866975" y="1271450"/>
              <a:ext cx="809775" cy="359625"/>
            </a:xfrm>
            <a:custGeom>
              <a:rect b="b" l="l" r="r" t="t"/>
              <a:pathLst>
                <a:path extrusionOk="0" h="14385" w="32391">
                  <a:moveTo>
                    <a:pt x="20487" y="0"/>
                  </a:moveTo>
                  <a:cubicBezTo>
                    <a:pt x="18279" y="0"/>
                    <a:pt x="16151" y="1559"/>
                    <a:pt x="15812" y="4066"/>
                  </a:cubicBezTo>
                  <a:cubicBezTo>
                    <a:pt x="15176" y="3318"/>
                    <a:pt x="14226" y="3000"/>
                    <a:pt x="13237" y="3000"/>
                  </a:cubicBezTo>
                  <a:cubicBezTo>
                    <a:pt x="12462" y="3000"/>
                    <a:pt x="11664" y="3195"/>
                    <a:pt x="10975" y="3532"/>
                  </a:cubicBezTo>
                  <a:cubicBezTo>
                    <a:pt x="8607" y="4767"/>
                    <a:pt x="7172" y="7268"/>
                    <a:pt x="7339" y="9970"/>
                  </a:cubicBezTo>
                  <a:cubicBezTo>
                    <a:pt x="6916" y="9785"/>
                    <a:pt x="6470" y="9695"/>
                    <a:pt x="6030" y="9695"/>
                  </a:cubicBezTo>
                  <a:cubicBezTo>
                    <a:pt x="5047" y="9695"/>
                    <a:pt x="4092" y="10142"/>
                    <a:pt x="3470" y="10971"/>
                  </a:cubicBezTo>
                  <a:cubicBezTo>
                    <a:pt x="3070" y="11505"/>
                    <a:pt x="2869" y="12139"/>
                    <a:pt x="2502" y="12639"/>
                  </a:cubicBezTo>
                  <a:cubicBezTo>
                    <a:pt x="1935" y="13473"/>
                    <a:pt x="1001" y="14007"/>
                    <a:pt x="1" y="14073"/>
                  </a:cubicBezTo>
                  <a:cubicBezTo>
                    <a:pt x="1268" y="14307"/>
                    <a:pt x="3815" y="14385"/>
                    <a:pt x="6786" y="14385"/>
                  </a:cubicBezTo>
                  <a:cubicBezTo>
                    <a:pt x="12728" y="14385"/>
                    <a:pt x="20371" y="14073"/>
                    <a:pt x="22884" y="14073"/>
                  </a:cubicBezTo>
                  <a:cubicBezTo>
                    <a:pt x="23461" y="14073"/>
                    <a:pt x="24042" y="14086"/>
                    <a:pt x="24622" y="14086"/>
                  </a:cubicBezTo>
                  <a:cubicBezTo>
                    <a:pt x="25687" y="14086"/>
                    <a:pt x="26751" y="14044"/>
                    <a:pt x="27787" y="13806"/>
                  </a:cubicBezTo>
                  <a:cubicBezTo>
                    <a:pt x="29422" y="13473"/>
                    <a:pt x="30989" y="12572"/>
                    <a:pt x="31690" y="11071"/>
                  </a:cubicBezTo>
                  <a:cubicBezTo>
                    <a:pt x="32390" y="9537"/>
                    <a:pt x="31857" y="7469"/>
                    <a:pt x="30322" y="6902"/>
                  </a:cubicBezTo>
                  <a:cubicBezTo>
                    <a:pt x="31223" y="5100"/>
                    <a:pt x="30789" y="2899"/>
                    <a:pt x="29288" y="1564"/>
                  </a:cubicBezTo>
                  <a:cubicBezTo>
                    <a:pt x="28400" y="814"/>
                    <a:pt x="27009" y="356"/>
                    <a:pt x="25697" y="356"/>
                  </a:cubicBezTo>
                  <a:cubicBezTo>
                    <a:pt x="24829" y="356"/>
                    <a:pt x="23996" y="556"/>
                    <a:pt x="23364" y="1005"/>
                  </a:cubicBezTo>
                  <a:lnTo>
                    <a:pt x="23364" y="1005"/>
                  </a:lnTo>
                  <a:cubicBezTo>
                    <a:pt x="22493" y="317"/>
                    <a:pt x="21482" y="0"/>
                    <a:pt x="2048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8"/>
            <p:cNvSpPr/>
            <p:nvPr/>
          </p:nvSpPr>
          <p:spPr>
            <a:xfrm>
              <a:off x="1774775" y="4453625"/>
              <a:ext cx="4042900" cy="236025"/>
            </a:xfrm>
            <a:custGeom>
              <a:rect b="b" l="l" r="r" t="t"/>
              <a:pathLst>
                <a:path extrusionOk="0" h="9441" w="161716">
                  <a:moveTo>
                    <a:pt x="80858" y="1"/>
                  </a:moveTo>
                  <a:cubicBezTo>
                    <a:pt x="36193" y="1"/>
                    <a:pt x="0" y="2102"/>
                    <a:pt x="0" y="4704"/>
                  </a:cubicBezTo>
                  <a:cubicBezTo>
                    <a:pt x="0" y="7306"/>
                    <a:pt x="36193" y="9441"/>
                    <a:pt x="80858" y="9441"/>
                  </a:cubicBezTo>
                  <a:cubicBezTo>
                    <a:pt x="125523" y="9441"/>
                    <a:pt x="161716" y="7306"/>
                    <a:pt x="161716" y="4704"/>
                  </a:cubicBezTo>
                  <a:cubicBezTo>
                    <a:pt x="161716" y="2102"/>
                    <a:pt x="125523" y="1"/>
                    <a:pt x="808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8"/>
            <p:cNvSpPr/>
            <p:nvPr/>
          </p:nvSpPr>
          <p:spPr>
            <a:xfrm>
              <a:off x="4555925" y="2923375"/>
              <a:ext cx="1087475" cy="835625"/>
            </a:xfrm>
            <a:custGeom>
              <a:rect b="b" l="l" r="r" t="t"/>
              <a:pathLst>
                <a:path extrusionOk="0" h="33425" w="43499">
                  <a:moveTo>
                    <a:pt x="0" y="0"/>
                  </a:moveTo>
                  <a:lnTo>
                    <a:pt x="0" y="29255"/>
                  </a:lnTo>
                  <a:cubicBezTo>
                    <a:pt x="401" y="31656"/>
                    <a:pt x="2502" y="33424"/>
                    <a:pt x="4937" y="33424"/>
                  </a:cubicBezTo>
                  <a:lnTo>
                    <a:pt x="43498" y="33424"/>
                  </a:lnTo>
                  <a:lnTo>
                    <a:pt x="43431" y="26386"/>
                  </a:lnTo>
                  <a:lnTo>
                    <a:pt x="1969" y="26386"/>
                  </a:lnTo>
                  <a:lnTo>
                    <a:pt x="1969"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8"/>
            <p:cNvSpPr/>
            <p:nvPr/>
          </p:nvSpPr>
          <p:spPr>
            <a:xfrm>
              <a:off x="4555925" y="2923375"/>
              <a:ext cx="1087475" cy="835625"/>
            </a:xfrm>
            <a:custGeom>
              <a:rect b="b" l="l" r="r" t="t"/>
              <a:pathLst>
                <a:path extrusionOk="0" h="33425" w="43499">
                  <a:moveTo>
                    <a:pt x="0" y="0"/>
                  </a:moveTo>
                  <a:lnTo>
                    <a:pt x="0" y="29255"/>
                  </a:lnTo>
                  <a:cubicBezTo>
                    <a:pt x="401" y="31656"/>
                    <a:pt x="2502" y="33424"/>
                    <a:pt x="4937" y="33424"/>
                  </a:cubicBezTo>
                  <a:lnTo>
                    <a:pt x="43498" y="33424"/>
                  </a:lnTo>
                  <a:lnTo>
                    <a:pt x="43431" y="26386"/>
                  </a:lnTo>
                  <a:lnTo>
                    <a:pt x="1969" y="26386"/>
                  </a:lnTo>
                  <a:lnTo>
                    <a:pt x="19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8"/>
            <p:cNvSpPr/>
            <p:nvPr/>
          </p:nvSpPr>
          <p:spPr>
            <a:xfrm>
              <a:off x="4605125" y="2923375"/>
              <a:ext cx="791425" cy="659650"/>
            </a:xfrm>
            <a:custGeom>
              <a:rect b="b" l="l" r="r" t="t"/>
              <a:pathLst>
                <a:path extrusionOk="0" h="26386" w="31657">
                  <a:moveTo>
                    <a:pt x="1" y="0"/>
                  </a:moveTo>
                  <a:lnTo>
                    <a:pt x="1" y="26386"/>
                  </a:lnTo>
                  <a:lnTo>
                    <a:pt x="31656" y="26386"/>
                  </a:lnTo>
                  <a:lnTo>
                    <a:pt x="31656"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8"/>
            <p:cNvSpPr/>
            <p:nvPr/>
          </p:nvSpPr>
          <p:spPr>
            <a:xfrm>
              <a:off x="4605125" y="2923375"/>
              <a:ext cx="791425" cy="659650"/>
            </a:xfrm>
            <a:custGeom>
              <a:rect b="b" l="l" r="r" t="t"/>
              <a:pathLst>
                <a:path extrusionOk="0" h="26386" w="31657">
                  <a:moveTo>
                    <a:pt x="1" y="0"/>
                  </a:moveTo>
                  <a:lnTo>
                    <a:pt x="1" y="26386"/>
                  </a:lnTo>
                  <a:lnTo>
                    <a:pt x="31656" y="26386"/>
                  </a:lnTo>
                  <a:lnTo>
                    <a:pt x="316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8"/>
            <p:cNvSpPr/>
            <p:nvPr/>
          </p:nvSpPr>
          <p:spPr>
            <a:xfrm>
              <a:off x="5608350" y="4108375"/>
              <a:ext cx="107600" cy="168475"/>
            </a:xfrm>
            <a:custGeom>
              <a:rect b="b" l="l" r="r" t="t"/>
              <a:pathLst>
                <a:path extrusionOk="0" h="6739" w="4304">
                  <a:moveTo>
                    <a:pt x="1468" y="1"/>
                  </a:moveTo>
                  <a:lnTo>
                    <a:pt x="0" y="6539"/>
                  </a:lnTo>
                  <a:lnTo>
                    <a:pt x="2869" y="6739"/>
                  </a:lnTo>
                  <a:lnTo>
                    <a:pt x="4303" y="201"/>
                  </a:lnTo>
                  <a:lnTo>
                    <a:pt x="1468"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8"/>
            <p:cNvSpPr/>
            <p:nvPr/>
          </p:nvSpPr>
          <p:spPr>
            <a:xfrm>
              <a:off x="5590000" y="4233250"/>
              <a:ext cx="219350" cy="98650"/>
            </a:xfrm>
            <a:custGeom>
              <a:rect b="b" l="l" r="r" t="t"/>
              <a:pathLst>
                <a:path extrusionOk="0" h="3946" w="8774">
                  <a:moveTo>
                    <a:pt x="879" y="1"/>
                  </a:moveTo>
                  <a:cubicBezTo>
                    <a:pt x="790" y="1"/>
                    <a:pt x="695" y="60"/>
                    <a:pt x="667" y="143"/>
                  </a:cubicBezTo>
                  <a:lnTo>
                    <a:pt x="34" y="2611"/>
                  </a:lnTo>
                  <a:cubicBezTo>
                    <a:pt x="0" y="2911"/>
                    <a:pt x="167" y="3178"/>
                    <a:pt x="434" y="3212"/>
                  </a:cubicBezTo>
                  <a:cubicBezTo>
                    <a:pt x="1535" y="3412"/>
                    <a:pt x="2002" y="3445"/>
                    <a:pt x="3403" y="3612"/>
                  </a:cubicBezTo>
                  <a:cubicBezTo>
                    <a:pt x="4270" y="3712"/>
                    <a:pt x="6338" y="3946"/>
                    <a:pt x="7539" y="3946"/>
                  </a:cubicBezTo>
                  <a:cubicBezTo>
                    <a:pt x="8773" y="3946"/>
                    <a:pt x="8707" y="2745"/>
                    <a:pt x="8206" y="2645"/>
                  </a:cubicBezTo>
                  <a:cubicBezTo>
                    <a:pt x="6972" y="2411"/>
                    <a:pt x="5204" y="1644"/>
                    <a:pt x="4537" y="877"/>
                  </a:cubicBezTo>
                  <a:cubicBezTo>
                    <a:pt x="4403" y="743"/>
                    <a:pt x="4270" y="643"/>
                    <a:pt x="4070" y="610"/>
                  </a:cubicBezTo>
                  <a:lnTo>
                    <a:pt x="934" y="9"/>
                  </a:lnTo>
                  <a:cubicBezTo>
                    <a:pt x="917" y="3"/>
                    <a:pt x="898" y="1"/>
                    <a:pt x="87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8"/>
            <p:cNvSpPr/>
            <p:nvPr/>
          </p:nvSpPr>
          <p:spPr>
            <a:xfrm>
              <a:off x="5627525" y="4108375"/>
              <a:ext cx="88425" cy="84250"/>
            </a:xfrm>
            <a:custGeom>
              <a:rect b="b" l="l" r="r" t="t"/>
              <a:pathLst>
                <a:path extrusionOk="0" h="3370" w="3537">
                  <a:moveTo>
                    <a:pt x="701" y="1"/>
                  </a:moveTo>
                  <a:lnTo>
                    <a:pt x="0" y="3070"/>
                  </a:lnTo>
                  <a:lnTo>
                    <a:pt x="2836" y="3370"/>
                  </a:lnTo>
                  <a:lnTo>
                    <a:pt x="3536" y="201"/>
                  </a:lnTo>
                  <a:lnTo>
                    <a:pt x="701" y="1"/>
                  </a:lnTo>
                  <a:close/>
                </a:path>
              </a:pathLst>
            </a:custGeom>
            <a:solidFill>
              <a:srgbClr val="000000">
                <a:alpha val="3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8"/>
            <p:cNvSpPr/>
            <p:nvPr/>
          </p:nvSpPr>
          <p:spPr>
            <a:xfrm>
              <a:off x="5005400" y="3316975"/>
              <a:ext cx="804775" cy="842300"/>
            </a:xfrm>
            <a:custGeom>
              <a:rect b="b" l="l" r="r" t="t"/>
              <a:pathLst>
                <a:path extrusionOk="0" h="33692" w="32191">
                  <a:moveTo>
                    <a:pt x="768" y="1"/>
                  </a:moveTo>
                  <a:cubicBezTo>
                    <a:pt x="768" y="1"/>
                    <a:pt x="1" y="2136"/>
                    <a:pt x="1369" y="6072"/>
                  </a:cubicBezTo>
                  <a:cubicBezTo>
                    <a:pt x="3070" y="10909"/>
                    <a:pt x="19615" y="10975"/>
                    <a:pt x="25386" y="12677"/>
                  </a:cubicBezTo>
                  <a:cubicBezTo>
                    <a:pt x="23851" y="19415"/>
                    <a:pt x="24752" y="32691"/>
                    <a:pt x="24752" y="32691"/>
                  </a:cubicBezTo>
                  <a:lnTo>
                    <a:pt x="28521" y="33692"/>
                  </a:lnTo>
                  <a:cubicBezTo>
                    <a:pt x="30289" y="26286"/>
                    <a:pt x="31523" y="18748"/>
                    <a:pt x="32191" y="11142"/>
                  </a:cubicBezTo>
                  <a:cubicBezTo>
                    <a:pt x="32191" y="2936"/>
                    <a:pt x="10642" y="101"/>
                    <a:pt x="10642" y="101"/>
                  </a:cubicBezTo>
                  <a:lnTo>
                    <a:pt x="768"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8"/>
            <p:cNvSpPr/>
            <p:nvPr/>
          </p:nvSpPr>
          <p:spPr>
            <a:xfrm>
              <a:off x="5005400" y="3316975"/>
              <a:ext cx="804775" cy="842300"/>
            </a:xfrm>
            <a:custGeom>
              <a:rect b="b" l="l" r="r" t="t"/>
              <a:pathLst>
                <a:path extrusionOk="0" h="33692" w="32191">
                  <a:moveTo>
                    <a:pt x="768" y="1"/>
                  </a:moveTo>
                  <a:cubicBezTo>
                    <a:pt x="768" y="1"/>
                    <a:pt x="1" y="2136"/>
                    <a:pt x="1369" y="6072"/>
                  </a:cubicBezTo>
                  <a:cubicBezTo>
                    <a:pt x="3070" y="10909"/>
                    <a:pt x="19615" y="10975"/>
                    <a:pt x="25386" y="12677"/>
                  </a:cubicBezTo>
                  <a:cubicBezTo>
                    <a:pt x="23851" y="19415"/>
                    <a:pt x="24752" y="32691"/>
                    <a:pt x="24752" y="32691"/>
                  </a:cubicBezTo>
                  <a:lnTo>
                    <a:pt x="28521" y="33692"/>
                  </a:lnTo>
                  <a:cubicBezTo>
                    <a:pt x="30289" y="26286"/>
                    <a:pt x="31523" y="18748"/>
                    <a:pt x="32191" y="11142"/>
                  </a:cubicBezTo>
                  <a:cubicBezTo>
                    <a:pt x="32191" y="2936"/>
                    <a:pt x="10642" y="101"/>
                    <a:pt x="10642" y="101"/>
                  </a:cubicBezTo>
                  <a:lnTo>
                    <a:pt x="768" y="1"/>
                  </a:lnTo>
                  <a:close/>
                </a:path>
              </a:pathLst>
            </a:custGeom>
            <a:solidFill>
              <a:srgbClr val="201E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8"/>
            <p:cNvSpPr/>
            <p:nvPr/>
          </p:nvSpPr>
          <p:spPr>
            <a:xfrm>
              <a:off x="5583325" y="4100050"/>
              <a:ext cx="171825" cy="79250"/>
            </a:xfrm>
            <a:custGeom>
              <a:rect b="b" l="l" r="r" t="t"/>
              <a:pathLst>
                <a:path extrusionOk="0" h="3170" w="6873">
                  <a:moveTo>
                    <a:pt x="201" y="0"/>
                  </a:moveTo>
                  <a:lnTo>
                    <a:pt x="0" y="2369"/>
                  </a:lnTo>
                  <a:lnTo>
                    <a:pt x="6071" y="3169"/>
                  </a:lnTo>
                  <a:lnTo>
                    <a:pt x="6872" y="1001"/>
                  </a:lnTo>
                  <a:lnTo>
                    <a:pt x="20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8"/>
            <p:cNvSpPr/>
            <p:nvPr/>
          </p:nvSpPr>
          <p:spPr>
            <a:xfrm>
              <a:off x="5695075" y="4249600"/>
              <a:ext cx="37550" cy="16975"/>
            </a:xfrm>
            <a:custGeom>
              <a:rect b="b" l="l" r="r" t="t"/>
              <a:pathLst>
                <a:path extrusionOk="0" h="679" w="1502">
                  <a:moveTo>
                    <a:pt x="1153" y="135"/>
                  </a:moveTo>
                  <a:cubicBezTo>
                    <a:pt x="1215" y="135"/>
                    <a:pt x="1266" y="142"/>
                    <a:pt x="1301" y="156"/>
                  </a:cubicBezTo>
                  <a:cubicBezTo>
                    <a:pt x="1335" y="189"/>
                    <a:pt x="1368" y="223"/>
                    <a:pt x="1368" y="256"/>
                  </a:cubicBezTo>
                  <a:cubicBezTo>
                    <a:pt x="1368" y="356"/>
                    <a:pt x="1335" y="456"/>
                    <a:pt x="1268" y="490"/>
                  </a:cubicBezTo>
                  <a:cubicBezTo>
                    <a:pt x="1208" y="525"/>
                    <a:pt x="1122" y="544"/>
                    <a:pt x="1016" y="544"/>
                  </a:cubicBezTo>
                  <a:cubicBezTo>
                    <a:pt x="825" y="544"/>
                    <a:pt x="567" y="484"/>
                    <a:pt x="267" y="356"/>
                  </a:cubicBezTo>
                  <a:cubicBezTo>
                    <a:pt x="556" y="225"/>
                    <a:pt x="927" y="135"/>
                    <a:pt x="1153" y="135"/>
                  </a:cubicBezTo>
                  <a:close/>
                  <a:moveTo>
                    <a:pt x="1129" y="0"/>
                  </a:moveTo>
                  <a:cubicBezTo>
                    <a:pt x="742" y="0"/>
                    <a:pt x="147" y="263"/>
                    <a:pt x="67" y="289"/>
                  </a:cubicBezTo>
                  <a:cubicBezTo>
                    <a:pt x="34" y="289"/>
                    <a:pt x="34" y="289"/>
                    <a:pt x="34" y="323"/>
                  </a:cubicBezTo>
                  <a:cubicBezTo>
                    <a:pt x="0" y="356"/>
                    <a:pt x="34" y="389"/>
                    <a:pt x="67" y="389"/>
                  </a:cubicBezTo>
                  <a:cubicBezTo>
                    <a:pt x="267" y="523"/>
                    <a:pt x="534" y="590"/>
                    <a:pt x="768" y="656"/>
                  </a:cubicBezTo>
                  <a:cubicBezTo>
                    <a:pt x="850" y="670"/>
                    <a:pt x="933" y="678"/>
                    <a:pt x="1014" y="678"/>
                  </a:cubicBezTo>
                  <a:cubicBezTo>
                    <a:pt x="1128" y="678"/>
                    <a:pt x="1237" y="662"/>
                    <a:pt x="1335" y="623"/>
                  </a:cubicBezTo>
                  <a:cubicBezTo>
                    <a:pt x="1435" y="523"/>
                    <a:pt x="1501" y="389"/>
                    <a:pt x="1501" y="256"/>
                  </a:cubicBezTo>
                  <a:cubicBezTo>
                    <a:pt x="1501" y="189"/>
                    <a:pt x="1435" y="89"/>
                    <a:pt x="1368" y="56"/>
                  </a:cubicBezTo>
                  <a:cubicBezTo>
                    <a:pt x="1308" y="16"/>
                    <a:pt x="1225" y="0"/>
                    <a:pt x="1129"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8"/>
            <p:cNvSpPr/>
            <p:nvPr/>
          </p:nvSpPr>
          <p:spPr>
            <a:xfrm>
              <a:off x="5695900" y="4230050"/>
              <a:ext cx="22550" cy="30125"/>
            </a:xfrm>
            <a:custGeom>
              <a:rect b="b" l="l" r="r" t="t"/>
              <a:pathLst>
                <a:path extrusionOk="0" h="1205" w="902">
                  <a:moveTo>
                    <a:pt x="551" y="112"/>
                  </a:moveTo>
                  <a:cubicBezTo>
                    <a:pt x="576" y="112"/>
                    <a:pt x="601" y="121"/>
                    <a:pt x="634" y="137"/>
                  </a:cubicBezTo>
                  <a:lnTo>
                    <a:pt x="668" y="137"/>
                  </a:lnTo>
                  <a:cubicBezTo>
                    <a:pt x="768" y="171"/>
                    <a:pt x="768" y="204"/>
                    <a:pt x="768" y="237"/>
                  </a:cubicBezTo>
                  <a:cubicBezTo>
                    <a:pt x="768" y="471"/>
                    <a:pt x="401" y="838"/>
                    <a:pt x="134" y="1005"/>
                  </a:cubicBezTo>
                  <a:cubicBezTo>
                    <a:pt x="167" y="738"/>
                    <a:pt x="268" y="271"/>
                    <a:pt x="468" y="137"/>
                  </a:cubicBezTo>
                  <a:cubicBezTo>
                    <a:pt x="501" y="121"/>
                    <a:pt x="526" y="112"/>
                    <a:pt x="551" y="112"/>
                  </a:cubicBezTo>
                  <a:close/>
                  <a:moveTo>
                    <a:pt x="611" y="1"/>
                  </a:moveTo>
                  <a:cubicBezTo>
                    <a:pt x="542" y="1"/>
                    <a:pt x="476" y="29"/>
                    <a:pt x="434" y="71"/>
                  </a:cubicBezTo>
                  <a:cubicBezTo>
                    <a:pt x="101" y="271"/>
                    <a:pt x="1" y="1105"/>
                    <a:pt x="1" y="1138"/>
                  </a:cubicBezTo>
                  <a:cubicBezTo>
                    <a:pt x="1" y="1171"/>
                    <a:pt x="1" y="1171"/>
                    <a:pt x="34" y="1205"/>
                  </a:cubicBezTo>
                  <a:lnTo>
                    <a:pt x="67" y="1205"/>
                  </a:lnTo>
                  <a:lnTo>
                    <a:pt x="67" y="1171"/>
                  </a:lnTo>
                  <a:cubicBezTo>
                    <a:pt x="401" y="1071"/>
                    <a:pt x="901" y="571"/>
                    <a:pt x="901" y="237"/>
                  </a:cubicBezTo>
                  <a:cubicBezTo>
                    <a:pt x="901" y="137"/>
                    <a:pt x="835" y="37"/>
                    <a:pt x="735" y="37"/>
                  </a:cubicBezTo>
                  <a:cubicBezTo>
                    <a:pt x="696" y="12"/>
                    <a:pt x="653" y="1"/>
                    <a:pt x="611"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8"/>
            <p:cNvSpPr/>
            <p:nvPr/>
          </p:nvSpPr>
          <p:spPr>
            <a:xfrm>
              <a:off x="5380675" y="4161750"/>
              <a:ext cx="93425" cy="176825"/>
            </a:xfrm>
            <a:custGeom>
              <a:rect b="b" l="l" r="r" t="t"/>
              <a:pathLst>
                <a:path extrusionOk="0" h="7073" w="3737">
                  <a:moveTo>
                    <a:pt x="1001" y="1"/>
                  </a:moveTo>
                  <a:lnTo>
                    <a:pt x="1" y="6639"/>
                  </a:lnTo>
                  <a:lnTo>
                    <a:pt x="2736" y="7072"/>
                  </a:lnTo>
                  <a:lnTo>
                    <a:pt x="3737" y="401"/>
                  </a:lnTo>
                  <a:lnTo>
                    <a:pt x="1001"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8"/>
            <p:cNvSpPr/>
            <p:nvPr/>
          </p:nvSpPr>
          <p:spPr>
            <a:xfrm>
              <a:off x="5355650" y="4308525"/>
              <a:ext cx="212700" cy="95925"/>
            </a:xfrm>
            <a:custGeom>
              <a:rect b="b" l="l" r="r" t="t"/>
              <a:pathLst>
                <a:path extrusionOk="0" h="3837" w="8508">
                  <a:moveTo>
                    <a:pt x="735" y="1"/>
                  </a:moveTo>
                  <a:cubicBezTo>
                    <a:pt x="601" y="1"/>
                    <a:pt x="501" y="67"/>
                    <a:pt x="501" y="201"/>
                  </a:cubicBezTo>
                  <a:lnTo>
                    <a:pt x="34" y="2702"/>
                  </a:lnTo>
                  <a:cubicBezTo>
                    <a:pt x="1" y="2969"/>
                    <a:pt x="201" y="3203"/>
                    <a:pt x="501" y="3270"/>
                  </a:cubicBezTo>
                  <a:cubicBezTo>
                    <a:pt x="1602" y="3336"/>
                    <a:pt x="2169" y="3370"/>
                    <a:pt x="3537" y="3503"/>
                  </a:cubicBezTo>
                  <a:cubicBezTo>
                    <a:pt x="4771" y="3703"/>
                    <a:pt x="6039" y="3803"/>
                    <a:pt x="7306" y="3837"/>
                  </a:cubicBezTo>
                  <a:cubicBezTo>
                    <a:pt x="8507" y="3770"/>
                    <a:pt x="8407" y="2569"/>
                    <a:pt x="7907" y="2502"/>
                  </a:cubicBezTo>
                  <a:cubicBezTo>
                    <a:pt x="6572" y="2169"/>
                    <a:pt x="5371" y="1535"/>
                    <a:pt x="4404" y="601"/>
                  </a:cubicBezTo>
                  <a:cubicBezTo>
                    <a:pt x="4271" y="468"/>
                    <a:pt x="4104" y="401"/>
                    <a:pt x="3937" y="401"/>
                  </a:cubicBezTo>
                  <a:lnTo>
                    <a:pt x="73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8"/>
            <p:cNvSpPr/>
            <p:nvPr/>
          </p:nvSpPr>
          <p:spPr>
            <a:xfrm>
              <a:off x="5457400" y="4316450"/>
              <a:ext cx="37550" cy="17425"/>
            </a:xfrm>
            <a:custGeom>
              <a:rect b="b" l="l" r="r" t="t"/>
              <a:pathLst>
                <a:path extrusionOk="0" h="697" w="1502">
                  <a:moveTo>
                    <a:pt x="1162" y="124"/>
                  </a:moveTo>
                  <a:cubicBezTo>
                    <a:pt x="1217" y="124"/>
                    <a:pt x="1264" y="132"/>
                    <a:pt x="1301" y="151"/>
                  </a:cubicBezTo>
                  <a:lnTo>
                    <a:pt x="1301" y="184"/>
                  </a:lnTo>
                  <a:cubicBezTo>
                    <a:pt x="1335" y="184"/>
                    <a:pt x="1335" y="217"/>
                    <a:pt x="1368" y="284"/>
                  </a:cubicBezTo>
                  <a:cubicBezTo>
                    <a:pt x="1368" y="351"/>
                    <a:pt x="1335" y="451"/>
                    <a:pt x="1268" y="517"/>
                  </a:cubicBezTo>
                  <a:cubicBezTo>
                    <a:pt x="1218" y="555"/>
                    <a:pt x="1135" y="574"/>
                    <a:pt x="1025" y="574"/>
                  </a:cubicBezTo>
                  <a:cubicBezTo>
                    <a:pt x="841" y="574"/>
                    <a:pt x="580" y="522"/>
                    <a:pt x="267" y="417"/>
                  </a:cubicBezTo>
                  <a:cubicBezTo>
                    <a:pt x="539" y="282"/>
                    <a:pt x="921" y="124"/>
                    <a:pt x="1162" y="124"/>
                  </a:cubicBezTo>
                  <a:close/>
                  <a:moveTo>
                    <a:pt x="1133" y="1"/>
                  </a:moveTo>
                  <a:cubicBezTo>
                    <a:pt x="756" y="1"/>
                    <a:pt x="150" y="329"/>
                    <a:pt x="67" y="384"/>
                  </a:cubicBezTo>
                  <a:cubicBezTo>
                    <a:pt x="34" y="384"/>
                    <a:pt x="34" y="384"/>
                    <a:pt x="34" y="417"/>
                  </a:cubicBezTo>
                  <a:cubicBezTo>
                    <a:pt x="1" y="451"/>
                    <a:pt x="34" y="484"/>
                    <a:pt x="67" y="484"/>
                  </a:cubicBezTo>
                  <a:cubicBezTo>
                    <a:pt x="301" y="584"/>
                    <a:pt x="534" y="651"/>
                    <a:pt x="801" y="684"/>
                  </a:cubicBezTo>
                  <a:cubicBezTo>
                    <a:pt x="851" y="693"/>
                    <a:pt x="901" y="697"/>
                    <a:pt x="951" y="697"/>
                  </a:cubicBezTo>
                  <a:cubicBezTo>
                    <a:pt x="1099" y="697"/>
                    <a:pt x="1243" y="659"/>
                    <a:pt x="1368" y="584"/>
                  </a:cubicBezTo>
                  <a:cubicBezTo>
                    <a:pt x="1468" y="517"/>
                    <a:pt x="1502" y="384"/>
                    <a:pt x="1468" y="251"/>
                  </a:cubicBezTo>
                  <a:cubicBezTo>
                    <a:pt x="1468" y="151"/>
                    <a:pt x="1435" y="84"/>
                    <a:pt x="1335" y="50"/>
                  </a:cubicBezTo>
                  <a:cubicBezTo>
                    <a:pt x="1283" y="16"/>
                    <a:pt x="1213" y="1"/>
                    <a:pt x="1133"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8"/>
            <p:cNvSpPr/>
            <p:nvPr/>
          </p:nvSpPr>
          <p:spPr>
            <a:xfrm>
              <a:off x="5457400" y="4297975"/>
              <a:ext cx="23375" cy="30600"/>
            </a:xfrm>
            <a:custGeom>
              <a:rect b="b" l="l" r="r" t="t"/>
              <a:pathLst>
                <a:path extrusionOk="0" h="1224" w="935">
                  <a:moveTo>
                    <a:pt x="634" y="122"/>
                  </a:moveTo>
                  <a:cubicBezTo>
                    <a:pt x="734" y="156"/>
                    <a:pt x="734" y="189"/>
                    <a:pt x="734" y="222"/>
                  </a:cubicBezTo>
                  <a:cubicBezTo>
                    <a:pt x="768" y="456"/>
                    <a:pt x="434" y="856"/>
                    <a:pt x="167" y="1056"/>
                  </a:cubicBezTo>
                  <a:cubicBezTo>
                    <a:pt x="167" y="789"/>
                    <a:pt x="267" y="322"/>
                    <a:pt x="434" y="156"/>
                  </a:cubicBezTo>
                  <a:cubicBezTo>
                    <a:pt x="501" y="122"/>
                    <a:pt x="534" y="122"/>
                    <a:pt x="601" y="122"/>
                  </a:cubicBezTo>
                  <a:close/>
                  <a:moveTo>
                    <a:pt x="543" y="0"/>
                  </a:moveTo>
                  <a:cubicBezTo>
                    <a:pt x="485" y="0"/>
                    <a:pt x="426" y="17"/>
                    <a:pt x="367" y="56"/>
                  </a:cubicBezTo>
                  <a:cubicBezTo>
                    <a:pt x="34" y="322"/>
                    <a:pt x="34" y="1123"/>
                    <a:pt x="34" y="1190"/>
                  </a:cubicBezTo>
                  <a:cubicBezTo>
                    <a:pt x="1" y="1190"/>
                    <a:pt x="34" y="1223"/>
                    <a:pt x="34" y="1223"/>
                  </a:cubicBezTo>
                  <a:lnTo>
                    <a:pt x="134" y="1223"/>
                  </a:lnTo>
                  <a:cubicBezTo>
                    <a:pt x="434" y="1090"/>
                    <a:pt x="935" y="556"/>
                    <a:pt x="901" y="256"/>
                  </a:cubicBezTo>
                  <a:cubicBezTo>
                    <a:pt x="868" y="122"/>
                    <a:pt x="801" y="22"/>
                    <a:pt x="668" y="22"/>
                  </a:cubicBezTo>
                  <a:cubicBezTo>
                    <a:pt x="626" y="8"/>
                    <a:pt x="585" y="0"/>
                    <a:pt x="543"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8"/>
            <p:cNvSpPr/>
            <p:nvPr/>
          </p:nvSpPr>
          <p:spPr>
            <a:xfrm>
              <a:off x="5391525" y="4159250"/>
              <a:ext cx="86750" cy="104275"/>
            </a:xfrm>
            <a:custGeom>
              <a:rect b="b" l="l" r="r" t="t"/>
              <a:pathLst>
                <a:path extrusionOk="0" h="4171" w="3470">
                  <a:moveTo>
                    <a:pt x="334" y="1"/>
                  </a:moveTo>
                  <a:lnTo>
                    <a:pt x="0" y="4003"/>
                  </a:lnTo>
                  <a:lnTo>
                    <a:pt x="2736" y="4170"/>
                  </a:lnTo>
                  <a:lnTo>
                    <a:pt x="3469" y="34"/>
                  </a:lnTo>
                  <a:lnTo>
                    <a:pt x="334" y="1"/>
                  </a:lnTo>
                  <a:close/>
                </a:path>
              </a:pathLst>
            </a:custGeom>
            <a:solidFill>
              <a:srgbClr val="000000">
                <a:alpha val="3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8"/>
            <p:cNvSpPr/>
            <p:nvPr/>
          </p:nvSpPr>
          <p:spPr>
            <a:xfrm>
              <a:off x="4838625" y="3315325"/>
              <a:ext cx="778925" cy="876475"/>
            </a:xfrm>
            <a:custGeom>
              <a:rect b="b" l="l" r="r" t="t"/>
              <a:pathLst>
                <a:path extrusionOk="0" h="35059" w="31157">
                  <a:moveTo>
                    <a:pt x="2035" y="0"/>
                  </a:moveTo>
                  <a:cubicBezTo>
                    <a:pt x="2035" y="0"/>
                    <a:pt x="1" y="5904"/>
                    <a:pt x="2769" y="9474"/>
                  </a:cubicBezTo>
                  <a:cubicBezTo>
                    <a:pt x="5938" y="12709"/>
                    <a:pt x="16846" y="13043"/>
                    <a:pt x="22150" y="13110"/>
                  </a:cubicBezTo>
                  <a:cubicBezTo>
                    <a:pt x="20882" y="22249"/>
                    <a:pt x="21249" y="35059"/>
                    <a:pt x="21249" y="35059"/>
                  </a:cubicBezTo>
                  <a:lnTo>
                    <a:pt x="26486" y="34925"/>
                  </a:lnTo>
                  <a:cubicBezTo>
                    <a:pt x="26486" y="34925"/>
                    <a:pt x="30055" y="21949"/>
                    <a:pt x="30322" y="11642"/>
                  </a:cubicBezTo>
                  <a:cubicBezTo>
                    <a:pt x="31156" y="5471"/>
                    <a:pt x="10341" y="100"/>
                    <a:pt x="10341" y="100"/>
                  </a:cubicBezTo>
                  <a:lnTo>
                    <a:pt x="2035"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8"/>
            <p:cNvSpPr/>
            <p:nvPr/>
          </p:nvSpPr>
          <p:spPr>
            <a:xfrm>
              <a:off x="5349825" y="4165925"/>
              <a:ext cx="172650" cy="80075"/>
            </a:xfrm>
            <a:custGeom>
              <a:rect b="b" l="l" r="r" t="t"/>
              <a:pathLst>
                <a:path extrusionOk="0" h="3203" w="6906">
                  <a:moveTo>
                    <a:pt x="0" y="0"/>
                  </a:moveTo>
                  <a:lnTo>
                    <a:pt x="0" y="2602"/>
                  </a:lnTo>
                  <a:lnTo>
                    <a:pt x="6272" y="3203"/>
                  </a:lnTo>
                  <a:lnTo>
                    <a:pt x="6905" y="534"/>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8"/>
            <p:cNvSpPr/>
            <p:nvPr/>
          </p:nvSpPr>
          <p:spPr>
            <a:xfrm>
              <a:off x="5217225" y="2858325"/>
              <a:ext cx="351125" cy="377550"/>
            </a:xfrm>
            <a:custGeom>
              <a:rect b="b" l="l" r="r" t="t"/>
              <a:pathLst>
                <a:path extrusionOk="0" h="15102" w="14045">
                  <a:moveTo>
                    <a:pt x="4304" y="0"/>
                  </a:moveTo>
                  <a:lnTo>
                    <a:pt x="1" y="301"/>
                  </a:lnTo>
                  <a:cubicBezTo>
                    <a:pt x="34" y="801"/>
                    <a:pt x="67" y="1235"/>
                    <a:pt x="101" y="1702"/>
                  </a:cubicBezTo>
                  <a:cubicBezTo>
                    <a:pt x="167" y="2169"/>
                    <a:pt x="201" y="2602"/>
                    <a:pt x="268" y="3069"/>
                  </a:cubicBezTo>
                  <a:cubicBezTo>
                    <a:pt x="401" y="3970"/>
                    <a:pt x="568" y="4871"/>
                    <a:pt x="768" y="5771"/>
                  </a:cubicBezTo>
                  <a:cubicBezTo>
                    <a:pt x="1168" y="7673"/>
                    <a:pt x="1802" y="9541"/>
                    <a:pt x="2669" y="11242"/>
                  </a:cubicBezTo>
                  <a:cubicBezTo>
                    <a:pt x="2936" y="11742"/>
                    <a:pt x="3236" y="12209"/>
                    <a:pt x="3570" y="12643"/>
                  </a:cubicBezTo>
                  <a:cubicBezTo>
                    <a:pt x="3970" y="13143"/>
                    <a:pt x="4404" y="13543"/>
                    <a:pt x="4904" y="13910"/>
                  </a:cubicBezTo>
                  <a:cubicBezTo>
                    <a:pt x="5905" y="14577"/>
                    <a:pt x="7039" y="14978"/>
                    <a:pt x="8207" y="15078"/>
                  </a:cubicBezTo>
                  <a:cubicBezTo>
                    <a:pt x="8451" y="15094"/>
                    <a:pt x="8695" y="15102"/>
                    <a:pt x="8938" y="15102"/>
                  </a:cubicBezTo>
                  <a:cubicBezTo>
                    <a:pt x="9727" y="15102"/>
                    <a:pt x="10511" y="15015"/>
                    <a:pt x="11275" y="14811"/>
                  </a:cubicBezTo>
                  <a:cubicBezTo>
                    <a:pt x="11776" y="14711"/>
                    <a:pt x="12243" y="14577"/>
                    <a:pt x="12676" y="14411"/>
                  </a:cubicBezTo>
                  <a:cubicBezTo>
                    <a:pt x="12910" y="14311"/>
                    <a:pt x="13143" y="14211"/>
                    <a:pt x="13344" y="14110"/>
                  </a:cubicBezTo>
                  <a:cubicBezTo>
                    <a:pt x="13577" y="14010"/>
                    <a:pt x="13777" y="13910"/>
                    <a:pt x="14044" y="13777"/>
                  </a:cubicBezTo>
                  <a:lnTo>
                    <a:pt x="13277" y="11775"/>
                  </a:lnTo>
                  <a:lnTo>
                    <a:pt x="12710" y="11842"/>
                  </a:lnTo>
                  <a:lnTo>
                    <a:pt x="12109" y="11876"/>
                  </a:lnTo>
                  <a:cubicBezTo>
                    <a:pt x="11803" y="11899"/>
                    <a:pt x="11529" y="11923"/>
                    <a:pt x="11254" y="11923"/>
                  </a:cubicBezTo>
                  <a:cubicBezTo>
                    <a:pt x="11140" y="11923"/>
                    <a:pt x="11026" y="11919"/>
                    <a:pt x="10908" y="11909"/>
                  </a:cubicBezTo>
                  <a:cubicBezTo>
                    <a:pt x="10175" y="11909"/>
                    <a:pt x="9474" y="11842"/>
                    <a:pt x="8774" y="11642"/>
                  </a:cubicBezTo>
                  <a:cubicBezTo>
                    <a:pt x="8207" y="11509"/>
                    <a:pt x="7673" y="11208"/>
                    <a:pt x="7239" y="10841"/>
                  </a:cubicBezTo>
                  <a:cubicBezTo>
                    <a:pt x="7072" y="10641"/>
                    <a:pt x="6906" y="10441"/>
                    <a:pt x="6772" y="10241"/>
                  </a:cubicBezTo>
                  <a:cubicBezTo>
                    <a:pt x="6572" y="9974"/>
                    <a:pt x="6439" y="9707"/>
                    <a:pt x="6305" y="9407"/>
                  </a:cubicBezTo>
                  <a:cubicBezTo>
                    <a:pt x="6005" y="8707"/>
                    <a:pt x="5738" y="8006"/>
                    <a:pt x="5538" y="7272"/>
                  </a:cubicBezTo>
                  <a:cubicBezTo>
                    <a:pt x="5338" y="6505"/>
                    <a:pt x="5171" y="5738"/>
                    <a:pt x="5004" y="4904"/>
                  </a:cubicBezTo>
                  <a:cubicBezTo>
                    <a:pt x="4871" y="4103"/>
                    <a:pt x="4737" y="3303"/>
                    <a:pt x="4604" y="2469"/>
                  </a:cubicBezTo>
                  <a:lnTo>
                    <a:pt x="4437" y="1201"/>
                  </a:lnTo>
                  <a:cubicBezTo>
                    <a:pt x="4370" y="801"/>
                    <a:pt x="4337" y="367"/>
                    <a:pt x="4304" y="0"/>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8"/>
            <p:cNvSpPr/>
            <p:nvPr/>
          </p:nvSpPr>
          <p:spPr>
            <a:xfrm>
              <a:off x="5163025" y="2781250"/>
              <a:ext cx="224350" cy="288925"/>
            </a:xfrm>
            <a:custGeom>
              <a:rect b="b" l="l" r="r" t="t"/>
              <a:pathLst>
                <a:path extrusionOk="0" h="11557" w="8974">
                  <a:moveTo>
                    <a:pt x="4281" y="0"/>
                  </a:moveTo>
                  <a:cubicBezTo>
                    <a:pt x="3576" y="0"/>
                    <a:pt x="2850" y="310"/>
                    <a:pt x="2169" y="948"/>
                  </a:cubicBezTo>
                  <a:cubicBezTo>
                    <a:pt x="0" y="3017"/>
                    <a:pt x="1135" y="7887"/>
                    <a:pt x="2302" y="11556"/>
                  </a:cubicBezTo>
                  <a:lnTo>
                    <a:pt x="8974" y="10255"/>
                  </a:lnTo>
                  <a:cubicBezTo>
                    <a:pt x="8807" y="8154"/>
                    <a:pt x="8406" y="6052"/>
                    <a:pt x="7873" y="4017"/>
                  </a:cubicBezTo>
                  <a:cubicBezTo>
                    <a:pt x="7192" y="1406"/>
                    <a:pt x="5784" y="0"/>
                    <a:pt x="428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8"/>
            <p:cNvSpPr/>
            <p:nvPr/>
          </p:nvSpPr>
          <p:spPr>
            <a:xfrm>
              <a:off x="5202225" y="2907825"/>
              <a:ext cx="118425" cy="162350"/>
            </a:xfrm>
            <a:custGeom>
              <a:rect b="b" l="l" r="r" t="t"/>
              <a:pathLst>
                <a:path extrusionOk="0" h="6494" w="4737">
                  <a:moveTo>
                    <a:pt x="2552" y="1"/>
                  </a:moveTo>
                  <a:cubicBezTo>
                    <a:pt x="1984" y="1"/>
                    <a:pt x="758" y="1740"/>
                    <a:pt x="0" y="3891"/>
                  </a:cubicBezTo>
                  <a:cubicBezTo>
                    <a:pt x="200" y="4792"/>
                    <a:pt x="467" y="5659"/>
                    <a:pt x="734" y="6493"/>
                  </a:cubicBezTo>
                  <a:lnTo>
                    <a:pt x="4737" y="5693"/>
                  </a:lnTo>
                  <a:cubicBezTo>
                    <a:pt x="4470" y="3324"/>
                    <a:pt x="3736" y="1056"/>
                    <a:pt x="2702" y="55"/>
                  </a:cubicBezTo>
                  <a:cubicBezTo>
                    <a:pt x="2659" y="19"/>
                    <a:pt x="2609" y="1"/>
                    <a:pt x="2552" y="1"/>
                  </a:cubicBezTo>
                  <a:close/>
                </a:path>
              </a:pathLst>
            </a:custGeom>
            <a:solidFill>
              <a:srgbClr val="000000">
                <a:alpha val="24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8"/>
            <p:cNvSpPr/>
            <p:nvPr/>
          </p:nvSpPr>
          <p:spPr>
            <a:xfrm>
              <a:off x="5523275" y="3116000"/>
              <a:ext cx="75925" cy="89750"/>
            </a:xfrm>
            <a:custGeom>
              <a:rect b="b" l="l" r="r" t="t"/>
              <a:pathLst>
                <a:path extrusionOk="0" h="3590" w="3037">
                  <a:moveTo>
                    <a:pt x="3003" y="1"/>
                  </a:moveTo>
                  <a:lnTo>
                    <a:pt x="1502" y="568"/>
                  </a:lnTo>
                  <a:cubicBezTo>
                    <a:pt x="835" y="901"/>
                    <a:pt x="368" y="1468"/>
                    <a:pt x="201" y="2202"/>
                  </a:cubicBezTo>
                  <a:lnTo>
                    <a:pt x="1" y="2970"/>
                  </a:lnTo>
                  <a:cubicBezTo>
                    <a:pt x="187" y="3442"/>
                    <a:pt x="656" y="3590"/>
                    <a:pt x="1171" y="3590"/>
                  </a:cubicBezTo>
                  <a:cubicBezTo>
                    <a:pt x="2038" y="3590"/>
                    <a:pt x="3036" y="3170"/>
                    <a:pt x="3036" y="3170"/>
                  </a:cubicBezTo>
                  <a:lnTo>
                    <a:pt x="3003"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8"/>
            <p:cNvSpPr/>
            <p:nvPr/>
          </p:nvSpPr>
          <p:spPr>
            <a:xfrm>
              <a:off x="5597500" y="3116000"/>
              <a:ext cx="65900" cy="79250"/>
            </a:xfrm>
            <a:custGeom>
              <a:rect b="b" l="l" r="r" t="t"/>
              <a:pathLst>
                <a:path extrusionOk="0" h="3170" w="2636">
                  <a:moveTo>
                    <a:pt x="1" y="1"/>
                  </a:moveTo>
                  <a:lnTo>
                    <a:pt x="34" y="3170"/>
                  </a:lnTo>
                  <a:lnTo>
                    <a:pt x="2636" y="2769"/>
                  </a:lnTo>
                  <a:lnTo>
                    <a:pt x="1802" y="101"/>
                  </a:lnTo>
                  <a:lnTo>
                    <a:pt x="1"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8"/>
            <p:cNvSpPr/>
            <p:nvPr/>
          </p:nvSpPr>
          <p:spPr>
            <a:xfrm>
              <a:off x="4889500" y="2724675"/>
              <a:ext cx="446175" cy="595675"/>
            </a:xfrm>
            <a:custGeom>
              <a:rect b="b" l="l" r="r" t="t"/>
              <a:pathLst>
                <a:path extrusionOk="0" h="23827" w="17847">
                  <a:moveTo>
                    <a:pt x="5891" y="1"/>
                  </a:moveTo>
                  <a:cubicBezTo>
                    <a:pt x="4708" y="1"/>
                    <a:pt x="3647" y="777"/>
                    <a:pt x="3269" y="1911"/>
                  </a:cubicBezTo>
                  <a:cubicBezTo>
                    <a:pt x="2369" y="4813"/>
                    <a:pt x="1635" y="7748"/>
                    <a:pt x="1101" y="10717"/>
                  </a:cubicBezTo>
                  <a:cubicBezTo>
                    <a:pt x="467" y="14053"/>
                    <a:pt x="100" y="19056"/>
                    <a:pt x="0" y="23626"/>
                  </a:cubicBezTo>
                  <a:lnTo>
                    <a:pt x="15311" y="23826"/>
                  </a:lnTo>
                  <a:cubicBezTo>
                    <a:pt x="15578" y="17722"/>
                    <a:pt x="16379" y="11618"/>
                    <a:pt x="17613" y="5613"/>
                  </a:cubicBezTo>
                  <a:cubicBezTo>
                    <a:pt x="17846" y="4346"/>
                    <a:pt x="17213" y="3111"/>
                    <a:pt x="16078" y="2544"/>
                  </a:cubicBezTo>
                  <a:lnTo>
                    <a:pt x="13410" y="1177"/>
                  </a:lnTo>
                  <a:lnTo>
                    <a:pt x="10208" y="243"/>
                  </a:lnTo>
                  <a:lnTo>
                    <a:pt x="6105" y="9"/>
                  </a:lnTo>
                  <a:cubicBezTo>
                    <a:pt x="6033" y="4"/>
                    <a:pt x="5962" y="1"/>
                    <a:pt x="58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8"/>
            <p:cNvSpPr/>
            <p:nvPr/>
          </p:nvSpPr>
          <p:spPr>
            <a:xfrm>
              <a:off x="4907850" y="2812725"/>
              <a:ext cx="148575" cy="255750"/>
            </a:xfrm>
            <a:custGeom>
              <a:rect b="b" l="l" r="r" t="t"/>
              <a:pathLst>
                <a:path extrusionOk="0" h="10230" w="5943">
                  <a:moveTo>
                    <a:pt x="2280" y="1"/>
                  </a:moveTo>
                  <a:cubicBezTo>
                    <a:pt x="2189" y="1"/>
                    <a:pt x="2096" y="8"/>
                    <a:pt x="2002" y="23"/>
                  </a:cubicBezTo>
                  <a:cubicBezTo>
                    <a:pt x="1401" y="2191"/>
                    <a:pt x="834" y="4827"/>
                    <a:pt x="367" y="7162"/>
                  </a:cubicBezTo>
                  <a:cubicBezTo>
                    <a:pt x="234" y="7929"/>
                    <a:pt x="100" y="8763"/>
                    <a:pt x="0" y="9663"/>
                  </a:cubicBezTo>
                  <a:cubicBezTo>
                    <a:pt x="0" y="9663"/>
                    <a:pt x="1318" y="10230"/>
                    <a:pt x="2638" y="10230"/>
                  </a:cubicBezTo>
                  <a:cubicBezTo>
                    <a:pt x="3694" y="10230"/>
                    <a:pt x="4752" y="9867"/>
                    <a:pt x="5137" y="8563"/>
                  </a:cubicBezTo>
                  <a:cubicBezTo>
                    <a:pt x="5942" y="5696"/>
                    <a:pt x="4820" y="1"/>
                    <a:pt x="2280" y="1"/>
                  </a:cubicBezTo>
                  <a:close/>
                </a:path>
              </a:pathLst>
            </a:custGeom>
            <a:solidFill>
              <a:srgbClr val="000000">
                <a:alpha val="24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8"/>
            <p:cNvSpPr/>
            <p:nvPr/>
          </p:nvSpPr>
          <p:spPr>
            <a:xfrm>
              <a:off x="5118000" y="2601475"/>
              <a:ext cx="147625" cy="218175"/>
            </a:xfrm>
            <a:custGeom>
              <a:rect b="b" l="l" r="r" t="t"/>
              <a:pathLst>
                <a:path extrusionOk="0" h="8727" w="5905">
                  <a:moveTo>
                    <a:pt x="2402" y="0"/>
                  </a:moveTo>
                  <a:cubicBezTo>
                    <a:pt x="2268" y="1768"/>
                    <a:pt x="1835" y="3970"/>
                    <a:pt x="567" y="5304"/>
                  </a:cubicBezTo>
                  <a:cubicBezTo>
                    <a:pt x="100" y="5771"/>
                    <a:pt x="0" y="6138"/>
                    <a:pt x="467" y="6605"/>
                  </a:cubicBezTo>
                  <a:cubicBezTo>
                    <a:pt x="1368" y="7639"/>
                    <a:pt x="2602" y="8340"/>
                    <a:pt x="3970" y="8640"/>
                  </a:cubicBezTo>
                  <a:cubicBezTo>
                    <a:pt x="4285" y="8700"/>
                    <a:pt x="4550" y="8726"/>
                    <a:pt x="4772" y="8726"/>
                  </a:cubicBezTo>
                  <a:cubicBezTo>
                    <a:pt x="5534" y="8726"/>
                    <a:pt x="5786" y="8416"/>
                    <a:pt x="5838" y="8106"/>
                  </a:cubicBezTo>
                  <a:cubicBezTo>
                    <a:pt x="5904" y="7773"/>
                    <a:pt x="5738" y="7439"/>
                    <a:pt x="5471" y="7239"/>
                  </a:cubicBezTo>
                  <a:cubicBezTo>
                    <a:pt x="4170" y="6338"/>
                    <a:pt x="4437" y="5871"/>
                    <a:pt x="4770" y="5271"/>
                  </a:cubicBezTo>
                  <a:cubicBezTo>
                    <a:pt x="4870" y="4971"/>
                    <a:pt x="5070" y="4704"/>
                    <a:pt x="5271" y="4504"/>
                  </a:cubicBezTo>
                  <a:lnTo>
                    <a:pt x="3603" y="1902"/>
                  </a:lnTo>
                  <a:lnTo>
                    <a:pt x="2402"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8"/>
            <p:cNvSpPr/>
            <p:nvPr/>
          </p:nvSpPr>
          <p:spPr>
            <a:xfrm>
              <a:off x="5202225" y="2652350"/>
              <a:ext cx="47550" cy="84250"/>
            </a:xfrm>
            <a:custGeom>
              <a:rect b="b" l="l" r="r" t="t"/>
              <a:pathLst>
                <a:path extrusionOk="0" h="3370" w="1902">
                  <a:moveTo>
                    <a:pt x="501" y="0"/>
                  </a:moveTo>
                  <a:lnTo>
                    <a:pt x="434" y="134"/>
                  </a:lnTo>
                  <a:cubicBezTo>
                    <a:pt x="334" y="367"/>
                    <a:pt x="234" y="601"/>
                    <a:pt x="200" y="834"/>
                  </a:cubicBezTo>
                  <a:cubicBezTo>
                    <a:pt x="0" y="1668"/>
                    <a:pt x="601" y="2835"/>
                    <a:pt x="1301" y="3369"/>
                  </a:cubicBezTo>
                  <a:lnTo>
                    <a:pt x="1368" y="3236"/>
                  </a:lnTo>
                  <a:cubicBezTo>
                    <a:pt x="1501" y="2969"/>
                    <a:pt x="1668" y="2702"/>
                    <a:pt x="1868" y="2502"/>
                  </a:cubicBezTo>
                  <a:lnTo>
                    <a:pt x="1902" y="2469"/>
                  </a:lnTo>
                  <a:lnTo>
                    <a:pt x="1501" y="1835"/>
                  </a:lnTo>
                  <a:lnTo>
                    <a:pt x="501" y="0"/>
                  </a:lnTo>
                  <a:close/>
                </a:path>
              </a:pathLst>
            </a:custGeom>
            <a:solidFill>
              <a:srgbClr val="000000">
                <a:alpha val="3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8"/>
            <p:cNvSpPr/>
            <p:nvPr/>
          </p:nvSpPr>
          <p:spPr>
            <a:xfrm>
              <a:off x="5302300" y="2496875"/>
              <a:ext cx="112750" cy="114250"/>
            </a:xfrm>
            <a:custGeom>
              <a:rect b="b" l="l" r="r" t="t"/>
              <a:pathLst>
                <a:path extrusionOk="0" h="4570" w="4510">
                  <a:moveTo>
                    <a:pt x="3115" y="1"/>
                  </a:moveTo>
                  <a:cubicBezTo>
                    <a:pt x="3077" y="1"/>
                    <a:pt x="3039" y="5"/>
                    <a:pt x="3002" y="15"/>
                  </a:cubicBezTo>
                  <a:cubicBezTo>
                    <a:pt x="1635" y="1049"/>
                    <a:pt x="1635" y="2450"/>
                    <a:pt x="0" y="4551"/>
                  </a:cubicBezTo>
                  <a:cubicBezTo>
                    <a:pt x="0" y="4551"/>
                    <a:pt x="146" y="4570"/>
                    <a:pt x="382" y="4570"/>
                  </a:cubicBezTo>
                  <a:cubicBezTo>
                    <a:pt x="1103" y="4570"/>
                    <a:pt x="2665" y="4399"/>
                    <a:pt x="3469" y="3017"/>
                  </a:cubicBezTo>
                  <a:cubicBezTo>
                    <a:pt x="4509" y="1315"/>
                    <a:pt x="3763" y="1"/>
                    <a:pt x="311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8"/>
            <p:cNvSpPr/>
            <p:nvPr/>
          </p:nvSpPr>
          <p:spPr>
            <a:xfrm>
              <a:off x="5165525" y="2448200"/>
              <a:ext cx="237700" cy="270575"/>
            </a:xfrm>
            <a:custGeom>
              <a:rect b="b" l="l" r="r" t="t"/>
              <a:pathLst>
                <a:path extrusionOk="0" h="10823" w="9508">
                  <a:moveTo>
                    <a:pt x="4871" y="1"/>
                  </a:moveTo>
                  <a:cubicBezTo>
                    <a:pt x="3157" y="1"/>
                    <a:pt x="1510" y="1144"/>
                    <a:pt x="1101" y="3029"/>
                  </a:cubicBezTo>
                  <a:cubicBezTo>
                    <a:pt x="468" y="5731"/>
                    <a:pt x="1" y="7265"/>
                    <a:pt x="935" y="9000"/>
                  </a:cubicBezTo>
                  <a:cubicBezTo>
                    <a:pt x="1619" y="10241"/>
                    <a:pt x="2804" y="10822"/>
                    <a:pt x="4009" y="10822"/>
                  </a:cubicBezTo>
                  <a:cubicBezTo>
                    <a:pt x="5329" y="10822"/>
                    <a:pt x="6673" y="10124"/>
                    <a:pt x="7406" y="8833"/>
                  </a:cubicBezTo>
                  <a:cubicBezTo>
                    <a:pt x="8707" y="6598"/>
                    <a:pt x="9507" y="2562"/>
                    <a:pt x="7206" y="794"/>
                  </a:cubicBezTo>
                  <a:cubicBezTo>
                    <a:pt x="6493" y="252"/>
                    <a:pt x="5675" y="1"/>
                    <a:pt x="4871" y="1"/>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8"/>
            <p:cNvSpPr/>
            <p:nvPr/>
          </p:nvSpPr>
          <p:spPr>
            <a:xfrm>
              <a:off x="5138850" y="2446950"/>
              <a:ext cx="163475" cy="164550"/>
            </a:xfrm>
            <a:custGeom>
              <a:rect b="b" l="l" r="r" t="t"/>
              <a:pathLst>
                <a:path extrusionOk="0" h="6582" w="6539">
                  <a:moveTo>
                    <a:pt x="2524" y="1"/>
                  </a:moveTo>
                  <a:cubicBezTo>
                    <a:pt x="2098" y="1"/>
                    <a:pt x="919" y="633"/>
                    <a:pt x="701" y="944"/>
                  </a:cubicBezTo>
                  <a:cubicBezTo>
                    <a:pt x="33" y="1945"/>
                    <a:pt x="0" y="3246"/>
                    <a:pt x="634" y="4280"/>
                  </a:cubicBezTo>
                  <a:cubicBezTo>
                    <a:pt x="834" y="4680"/>
                    <a:pt x="1101" y="5081"/>
                    <a:pt x="1401" y="5447"/>
                  </a:cubicBezTo>
                  <a:lnTo>
                    <a:pt x="2735" y="6582"/>
                  </a:lnTo>
                  <a:lnTo>
                    <a:pt x="3336" y="4247"/>
                  </a:lnTo>
                  <a:lnTo>
                    <a:pt x="4670" y="3746"/>
                  </a:lnTo>
                  <a:lnTo>
                    <a:pt x="6538" y="1812"/>
                  </a:lnTo>
                  <a:cubicBezTo>
                    <a:pt x="6538" y="1812"/>
                    <a:pt x="3536" y="310"/>
                    <a:pt x="2602" y="10"/>
                  </a:cubicBezTo>
                  <a:cubicBezTo>
                    <a:pt x="2580" y="4"/>
                    <a:pt x="2554" y="1"/>
                    <a:pt x="25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8"/>
            <p:cNvSpPr/>
            <p:nvPr/>
          </p:nvSpPr>
          <p:spPr>
            <a:xfrm>
              <a:off x="5193050" y="2335450"/>
              <a:ext cx="216000" cy="190500"/>
            </a:xfrm>
            <a:custGeom>
              <a:rect b="b" l="l" r="r" t="t"/>
              <a:pathLst>
                <a:path extrusionOk="0" h="7620" w="8640">
                  <a:moveTo>
                    <a:pt x="1001" y="0"/>
                  </a:moveTo>
                  <a:cubicBezTo>
                    <a:pt x="634" y="701"/>
                    <a:pt x="367" y="1401"/>
                    <a:pt x="167" y="2169"/>
                  </a:cubicBezTo>
                  <a:cubicBezTo>
                    <a:pt x="0" y="2936"/>
                    <a:pt x="167" y="3736"/>
                    <a:pt x="601" y="4404"/>
                  </a:cubicBezTo>
                  <a:cubicBezTo>
                    <a:pt x="868" y="4737"/>
                    <a:pt x="1168" y="5004"/>
                    <a:pt x="1535" y="5237"/>
                  </a:cubicBezTo>
                  <a:cubicBezTo>
                    <a:pt x="2902" y="6171"/>
                    <a:pt x="4370" y="6939"/>
                    <a:pt x="5938" y="7506"/>
                  </a:cubicBezTo>
                  <a:cubicBezTo>
                    <a:pt x="6150" y="7583"/>
                    <a:pt x="6367" y="7619"/>
                    <a:pt x="6580" y="7619"/>
                  </a:cubicBezTo>
                  <a:cubicBezTo>
                    <a:pt x="7476" y="7619"/>
                    <a:pt x="8311" y="6981"/>
                    <a:pt x="8473" y="6038"/>
                  </a:cubicBezTo>
                  <a:cubicBezTo>
                    <a:pt x="8640" y="5371"/>
                    <a:pt x="8506" y="4637"/>
                    <a:pt x="8039" y="4103"/>
                  </a:cubicBezTo>
                  <a:cubicBezTo>
                    <a:pt x="7572" y="3470"/>
                    <a:pt x="6105" y="2235"/>
                    <a:pt x="5771" y="1034"/>
                  </a:cubicBezTo>
                  <a:lnTo>
                    <a:pt x="5771" y="1034"/>
                  </a:lnTo>
                  <a:cubicBezTo>
                    <a:pt x="5543" y="1393"/>
                    <a:pt x="5410" y="2293"/>
                    <a:pt x="6244" y="3609"/>
                  </a:cubicBezTo>
                  <a:lnTo>
                    <a:pt x="6244" y="3609"/>
                  </a:lnTo>
                  <a:cubicBezTo>
                    <a:pt x="5723" y="2823"/>
                    <a:pt x="5519" y="3090"/>
                    <a:pt x="5037" y="2769"/>
                  </a:cubicBezTo>
                  <a:cubicBezTo>
                    <a:pt x="4403" y="2369"/>
                    <a:pt x="3970" y="1668"/>
                    <a:pt x="3936" y="901"/>
                  </a:cubicBezTo>
                  <a:lnTo>
                    <a:pt x="3936" y="901"/>
                  </a:lnTo>
                  <a:cubicBezTo>
                    <a:pt x="3503" y="1702"/>
                    <a:pt x="3636" y="2335"/>
                    <a:pt x="4037" y="3169"/>
                  </a:cubicBezTo>
                  <a:cubicBezTo>
                    <a:pt x="3236" y="2536"/>
                    <a:pt x="2669" y="1668"/>
                    <a:pt x="2469" y="701"/>
                  </a:cubicBezTo>
                  <a:cubicBezTo>
                    <a:pt x="2235" y="1268"/>
                    <a:pt x="2169" y="1902"/>
                    <a:pt x="2302" y="2536"/>
                  </a:cubicBezTo>
                  <a:cubicBezTo>
                    <a:pt x="1568" y="1868"/>
                    <a:pt x="1101" y="968"/>
                    <a:pt x="10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8"/>
            <p:cNvSpPr/>
            <p:nvPr/>
          </p:nvSpPr>
          <p:spPr>
            <a:xfrm>
              <a:off x="5149675" y="2539725"/>
              <a:ext cx="56750" cy="76950"/>
            </a:xfrm>
            <a:custGeom>
              <a:rect b="b" l="l" r="r" t="t"/>
              <a:pathLst>
                <a:path extrusionOk="0" h="3078" w="2270">
                  <a:moveTo>
                    <a:pt x="994" y="1"/>
                  </a:moveTo>
                  <a:cubicBezTo>
                    <a:pt x="495" y="1"/>
                    <a:pt x="87" y="462"/>
                    <a:pt x="34" y="1069"/>
                  </a:cubicBezTo>
                  <a:cubicBezTo>
                    <a:pt x="1" y="1703"/>
                    <a:pt x="201" y="2304"/>
                    <a:pt x="601" y="2804"/>
                  </a:cubicBezTo>
                  <a:cubicBezTo>
                    <a:pt x="760" y="2995"/>
                    <a:pt x="949" y="3078"/>
                    <a:pt x="1140" y="3078"/>
                  </a:cubicBezTo>
                  <a:cubicBezTo>
                    <a:pt x="1549" y="3078"/>
                    <a:pt x="1966" y="2694"/>
                    <a:pt x="2102" y="2170"/>
                  </a:cubicBezTo>
                  <a:cubicBezTo>
                    <a:pt x="2269" y="1503"/>
                    <a:pt x="2069" y="436"/>
                    <a:pt x="1402" y="102"/>
                  </a:cubicBezTo>
                  <a:cubicBezTo>
                    <a:pt x="1263" y="33"/>
                    <a:pt x="1126" y="1"/>
                    <a:pt x="994" y="1"/>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8"/>
            <p:cNvSpPr/>
            <p:nvPr/>
          </p:nvSpPr>
          <p:spPr>
            <a:xfrm>
              <a:off x="5287275" y="2572150"/>
              <a:ext cx="17550" cy="20600"/>
            </a:xfrm>
            <a:custGeom>
              <a:rect b="b" l="l" r="r" t="t"/>
              <a:pathLst>
                <a:path extrusionOk="0" h="824" w="702">
                  <a:moveTo>
                    <a:pt x="425" y="1"/>
                  </a:moveTo>
                  <a:cubicBezTo>
                    <a:pt x="301" y="1"/>
                    <a:pt x="161" y="127"/>
                    <a:pt x="101" y="306"/>
                  </a:cubicBezTo>
                  <a:cubicBezTo>
                    <a:pt x="1" y="540"/>
                    <a:pt x="67" y="740"/>
                    <a:pt x="201" y="806"/>
                  </a:cubicBezTo>
                  <a:cubicBezTo>
                    <a:pt x="230" y="818"/>
                    <a:pt x="258" y="824"/>
                    <a:pt x="285" y="824"/>
                  </a:cubicBezTo>
                  <a:cubicBezTo>
                    <a:pt x="413" y="824"/>
                    <a:pt x="519" y="699"/>
                    <a:pt x="601" y="506"/>
                  </a:cubicBezTo>
                  <a:cubicBezTo>
                    <a:pt x="701" y="339"/>
                    <a:pt x="634" y="139"/>
                    <a:pt x="468" y="6"/>
                  </a:cubicBezTo>
                  <a:cubicBezTo>
                    <a:pt x="454" y="2"/>
                    <a:pt x="440" y="1"/>
                    <a:pt x="42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8"/>
            <p:cNvSpPr/>
            <p:nvPr/>
          </p:nvSpPr>
          <p:spPr>
            <a:xfrm>
              <a:off x="5348150" y="2595500"/>
              <a:ext cx="16700" cy="20325"/>
            </a:xfrm>
            <a:custGeom>
              <a:rect b="b" l="l" r="r" t="t"/>
              <a:pathLst>
                <a:path extrusionOk="0" h="813" w="668">
                  <a:moveTo>
                    <a:pt x="426" y="1"/>
                  </a:moveTo>
                  <a:cubicBezTo>
                    <a:pt x="301" y="1"/>
                    <a:pt x="161" y="127"/>
                    <a:pt x="101" y="306"/>
                  </a:cubicBezTo>
                  <a:cubicBezTo>
                    <a:pt x="1" y="540"/>
                    <a:pt x="67" y="740"/>
                    <a:pt x="201" y="806"/>
                  </a:cubicBezTo>
                  <a:cubicBezTo>
                    <a:pt x="218" y="811"/>
                    <a:pt x="235" y="813"/>
                    <a:pt x="254" y="813"/>
                  </a:cubicBezTo>
                  <a:cubicBezTo>
                    <a:pt x="382" y="813"/>
                    <a:pt x="543" y="711"/>
                    <a:pt x="601" y="506"/>
                  </a:cubicBezTo>
                  <a:cubicBezTo>
                    <a:pt x="668" y="306"/>
                    <a:pt x="601" y="73"/>
                    <a:pt x="468" y="6"/>
                  </a:cubicBezTo>
                  <a:cubicBezTo>
                    <a:pt x="454" y="2"/>
                    <a:pt x="440" y="1"/>
                    <a:pt x="4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8"/>
            <p:cNvSpPr/>
            <p:nvPr/>
          </p:nvSpPr>
          <p:spPr>
            <a:xfrm>
              <a:off x="5311475" y="2599800"/>
              <a:ext cx="23375" cy="49000"/>
            </a:xfrm>
            <a:custGeom>
              <a:rect b="b" l="l" r="r" t="t"/>
              <a:pathLst>
                <a:path extrusionOk="0" h="1960" w="935">
                  <a:moveTo>
                    <a:pt x="734" y="1"/>
                  </a:moveTo>
                  <a:lnTo>
                    <a:pt x="0" y="1702"/>
                  </a:lnTo>
                  <a:cubicBezTo>
                    <a:pt x="202" y="1879"/>
                    <a:pt x="443" y="1960"/>
                    <a:pt x="692" y="1960"/>
                  </a:cubicBezTo>
                  <a:cubicBezTo>
                    <a:pt x="772" y="1960"/>
                    <a:pt x="853" y="1952"/>
                    <a:pt x="934" y="1935"/>
                  </a:cubicBezTo>
                  <a:cubicBezTo>
                    <a:pt x="767" y="1302"/>
                    <a:pt x="701" y="668"/>
                    <a:pt x="734" y="1"/>
                  </a:cubicBezTo>
                  <a:close/>
                </a:path>
              </a:pathLst>
            </a:custGeom>
            <a:solidFill>
              <a:srgbClr val="FF56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8"/>
            <p:cNvSpPr/>
            <p:nvPr/>
          </p:nvSpPr>
          <p:spPr>
            <a:xfrm>
              <a:off x="5266425" y="2644500"/>
              <a:ext cx="38400" cy="30375"/>
            </a:xfrm>
            <a:custGeom>
              <a:rect b="b" l="l" r="r" t="t"/>
              <a:pathLst>
                <a:path extrusionOk="0" h="1215" w="1536">
                  <a:moveTo>
                    <a:pt x="96" y="0"/>
                  </a:moveTo>
                  <a:cubicBezTo>
                    <a:pt x="87" y="0"/>
                    <a:pt x="77" y="4"/>
                    <a:pt x="67" y="14"/>
                  </a:cubicBezTo>
                  <a:cubicBezTo>
                    <a:pt x="34" y="14"/>
                    <a:pt x="1" y="47"/>
                    <a:pt x="1" y="81"/>
                  </a:cubicBezTo>
                  <a:cubicBezTo>
                    <a:pt x="234" y="581"/>
                    <a:pt x="668" y="948"/>
                    <a:pt x="1168" y="1148"/>
                  </a:cubicBezTo>
                  <a:cubicBezTo>
                    <a:pt x="1268" y="1148"/>
                    <a:pt x="1335" y="1181"/>
                    <a:pt x="1435" y="1215"/>
                  </a:cubicBezTo>
                  <a:cubicBezTo>
                    <a:pt x="1468" y="1215"/>
                    <a:pt x="1502" y="1181"/>
                    <a:pt x="1502" y="1148"/>
                  </a:cubicBezTo>
                  <a:cubicBezTo>
                    <a:pt x="1535" y="1115"/>
                    <a:pt x="1502" y="1081"/>
                    <a:pt x="1468" y="1081"/>
                  </a:cubicBezTo>
                  <a:cubicBezTo>
                    <a:pt x="868" y="948"/>
                    <a:pt x="401" y="581"/>
                    <a:pt x="134" y="47"/>
                  </a:cubicBezTo>
                  <a:cubicBezTo>
                    <a:pt x="134" y="24"/>
                    <a:pt x="118" y="0"/>
                    <a:pt x="9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8"/>
            <p:cNvSpPr/>
            <p:nvPr/>
          </p:nvSpPr>
          <p:spPr>
            <a:xfrm>
              <a:off x="5282275" y="2544950"/>
              <a:ext cx="34225" cy="11525"/>
            </a:xfrm>
            <a:custGeom>
              <a:rect b="b" l="l" r="r" t="t"/>
              <a:pathLst>
                <a:path extrusionOk="0" h="461" w="1369">
                  <a:moveTo>
                    <a:pt x="829" y="0"/>
                  </a:moveTo>
                  <a:cubicBezTo>
                    <a:pt x="563" y="0"/>
                    <a:pt x="296" y="81"/>
                    <a:pt x="67" y="227"/>
                  </a:cubicBezTo>
                  <a:cubicBezTo>
                    <a:pt x="1" y="260"/>
                    <a:pt x="1" y="327"/>
                    <a:pt x="34" y="393"/>
                  </a:cubicBezTo>
                  <a:cubicBezTo>
                    <a:pt x="34" y="427"/>
                    <a:pt x="34" y="427"/>
                    <a:pt x="67" y="460"/>
                  </a:cubicBezTo>
                  <a:cubicBezTo>
                    <a:pt x="101" y="460"/>
                    <a:pt x="167" y="460"/>
                    <a:pt x="201" y="427"/>
                  </a:cubicBezTo>
                  <a:cubicBezTo>
                    <a:pt x="376" y="330"/>
                    <a:pt x="573" y="278"/>
                    <a:pt x="767" y="278"/>
                  </a:cubicBezTo>
                  <a:cubicBezTo>
                    <a:pt x="906" y="278"/>
                    <a:pt x="1043" y="304"/>
                    <a:pt x="1168" y="360"/>
                  </a:cubicBezTo>
                  <a:cubicBezTo>
                    <a:pt x="1186" y="369"/>
                    <a:pt x="1204" y="373"/>
                    <a:pt x="1222" y="373"/>
                  </a:cubicBezTo>
                  <a:cubicBezTo>
                    <a:pt x="1271" y="373"/>
                    <a:pt x="1319" y="342"/>
                    <a:pt x="1368" y="293"/>
                  </a:cubicBezTo>
                  <a:cubicBezTo>
                    <a:pt x="1368" y="227"/>
                    <a:pt x="1368" y="126"/>
                    <a:pt x="1301" y="93"/>
                  </a:cubicBezTo>
                  <a:cubicBezTo>
                    <a:pt x="1150" y="30"/>
                    <a:pt x="990" y="0"/>
                    <a:pt x="82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8"/>
            <p:cNvSpPr/>
            <p:nvPr/>
          </p:nvSpPr>
          <p:spPr>
            <a:xfrm>
              <a:off x="5362325" y="2564450"/>
              <a:ext cx="25050" cy="27875"/>
            </a:xfrm>
            <a:custGeom>
              <a:rect b="b" l="l" r="r" t="t"/>
              <a:pathLst>
                <a:path extrusionOk="0" h="1115" w="1002">
                  <a:moveTo>
                    <a:pt x="148" y="1"/>
                  </a:moveTo>
                  <a:cubicBezTo>
                    <a:pt x="101" y="1"/>
                    <a:pt x="59" y="31"/>
                    <a:pt x="34" y="80"/>
                  </a:cubicBezTo>
                  <a:cubicBezTo>
                    <a:pt x="1" y="80"/>
                    <a:pt x="1" y="114"/>
                    <a:pt x="34" y="147"/>
                  </a:cubicBezTo>
                  <a:cubicBezTo>
                    <a:pt x="34" y="180"/>
                    <a:pt x="68" y="214"/>
                    <a:pt x="101" y="247"/>
                  </a:cubicBezTo>
                  <a:cubicBezTo>
                    <a:pt x="401" y="381"/>
                    <a:pt x="635" y="647"/>
                    <a:pt x="735" y="981"/>
                  </a:cubicBezTo>
                  <a:cubicBezTo>
                    <a:pt x="735" y="1048"/>
                    <a:pt x="801" y="1114"/>
                    <a:pt x="868" y="1114"/>
                  </a:cubicBezTo>
                  <a:cubicBezTo>
                    <a:pt x="935" y="1081"/>
                    <a:pt x="1002" y="1014"/>
                    <a:pt x="1002" y="948"/>
                  </a:cubicBezTo>
                  <a:cubicBezTo>
                    <a:pt x="901" y="514"/>
                    <a:pt x="601" y="180"/>
                    <a:pt x="201" y="14"/>
                  </a:cubicBezTo>
                  <a:cubicBezTo>
                    <a:pt x="183" y="5"/>
                    <a:pt x="165" y="1"/>
                    <a:pt x="1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8"/>
            <p:cNvSpPr/>
            <p:nvPr/>
          </p:nvSpPr>
          <p:spPr>
            <a:xfrm>
              <a:off x="5022925" y="3317650"/>
              <a:ext cx="218525" cy="37725"/>
            </a:xfrm>
            <a:custGeom>
              <a:rect b="b" l="l" r="r" t="t"/>
              <a:pathLst>
                <a:path extrusionOk="0" h="1509" w="8741">
                  <a:moveTo>
                    <a:pt x="1237" y="0"/>
                  </a:moveTo>
                  <a:cubicBezTo>
                    <a:pt x="913" y="0"/>
                    <a:pt x="687" y="2"/>
                    <a:pt x="601" y="7"/>
                  </a:cubicBezTo>
                  <a:cubicBezTo>
                    <a:pt x="0" y="41"/>
                    <a:pt x="267" y="241"/>
                    <a:pt x="267" y="241"/>
                  </a:cubicBezTo>
                  <a:lnTo>
                    <a:pt x="8740" y="1508"/>
                  </a:lnTo>
                  <a:lnTo>
                    <a:pt x="8740" y="1508"/>
                  </a:lnTo>
                  <a:lnTo>
                    <a:pt x="8673" y="74"/>
                  </a:lnTo>
                  <a:cubicBezTo>
                    <a:pt x="8673" y="74"/>
                    <a:pt x="3184" y="0"/>
                    <a:pt x="1237"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8"/>
            <p:cNvSpPr/>
            <p:nvPr/>
          </p:nvSpPr>
          <p:spPr>
            <a:xfrm>
              <a:off x="5028750" y="3317650"/>
              <a:ext cx="212700" cy="37725"/>
            </a:xfrm>
            <a:custGeom>
              <a:rect b="b" l="l" r="r" t="t"/>
              <a:pathLst>
                <a:path extrusionOk="0" h="1509" w="8508">
                  <a:moveTo>
                    <a:pt x="1193" y="0"/>
                  </a:moveTo>
                  <a:cubicBezTo>
                    <a:pt x="876" y="0"/>
                    <a:pt x="654" y="2"/>
                    <a:pt x="568" y="7"/>
                  </a:cubicBezTo>
                  <a:cubicBezTo>
                    <a:pt x="1" y="41"/>
                    <a:pt x="234" y="241"/>
                    <a:pt x="234" y="241"/>
                  </a:cubicBezTo>
                  <a:lnTo>
                    <a:pt x="8507" y="1508"/>
                  </a:lnTo>
                  <a:lnTo>
                    <a:pt x="8440" y="74"/>
                  </a:lnTo>
                  <a:cubicBezTo>
                    <a:pt x="8440" y="74"/>
                    <a:pt x="3098" y="0"/>
                    <a:pt x="1193"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8"/>
            <p:cNvSpPr/>
            <p:nvPr/>
          </p:nvSpPr>
          <p:spPr>
            <a:xfrm>
              <a:off x="5028750" y="3317650"/>
              <a:ext cx="212700" cy="37725"/>
            </a:xfrm>
            <a:custGeom>
              <a:rect b="b" l="l" r="r" t="t"/>
              <a:pathLst>
                <a:path extrusionOk="0" h="1509" w="8508">
                  <a:moveTo>
                    <a:pt x="1193" y="0"/>
                  </a:moveTo>
                  <a:cubicBezTo>
                    <a:pt x="876" y="0"/>
                    <a:pt x="654" y="2"/>
                    <a:pt x="568" y="7"/>
                  </a:cubicBezTo>
                  <a:cubicBezTo>
                    <a:pt x="1" y="41"/>
                    <a:pt x="234" y="241"/>
                    <a:pt x="234" y="241"/>
                  </a:cubicBezTo>
                  <a:lnTo>
                    <a:pt x="8507" y="1508"/>
                  </a:lnTo>
                  <a:lnTo>
                    <a:pt x="8440" y="74"/>
                  </a:lnTo>
                  <a:cubicBezTo>
                    <a:pt x="8440" y="74"/>
                    <a:pt x="3098" y="0"/>
                    <a:pt x="11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8"/>
            <p:cNvSpPr/>
            <p:nvPr/>
          </p:nvSpPr>
          <p:spPr>
            <a:xfrm>
              <a:off x="5110475" y="3251300"/>
              <a:ext cx="118450" cy="79050"/>
            </a:xfrm>
            <a:custGeom>
              <a:rect b="b" l="l" r="r" t="t"/>
              <a:pathLst>
                <a:path extrusionOk="0" h="3162" w="4738">
                  <a:moveTo>
                    <a:pt x="2870" y="1"/>
                  </a:moveTo>
                  <a:cubicBezTo>
                    <a:pt x="2309" y="1"/>
                    <a:pt x="1758" y="273"/>
                    <a:pt x="1302" y="526"/>
                  </a:cubicBezTo>
                  <a:lnTo>
                    <a:pt x="601" y="927"/>
                  </a:lnTo>
                  <a:cubicBezTo>
                    <a:pt x="1" y="2127"/>
                    <a:pt x="2803" y="3162"/>
                    <a:pt x="2803" y="3162"/>
                  </a:cubicBezTo>
                  <a:lnTo>
                    <a:pt x="4738" y="493"/>
                  </a:lnTo>
                  <a:lnTo>
                    <a:pt x="3403" y="93"/>
                  </a:lnTo>
                  <a:cubicBezTo>
                    <a:pt x="3226" y="28"/>
                    <a:pt x="3048" y="1"/>
                    <a:pt x="2870" y="1"/>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8"/>
            <p:cNvSpPr/>
            <p:nvPr/>
          </p:nvSpPr>
          <p:spPr>
            <a:xfrm>
              <a:off x="5180525" y="3263600"/>
              <a:ext cx="76750" cy="80100"/>
            </a:xfrm>
            <a:custGeom>
              <a:rect b="b" l="l" r="r" t="t"/>
              <a:pathLst>
                <a:path extrusionOk="0" h="3204" w="3070">
                  <a:moveTo>
                    <a:pt x="1936" y="1"/>
                  </a:moveTo>
                  <a:lnTo>
                    <a:pt x="1" y="2670"/>
                  </a:lnTo>
                  <a:lnTo>
                    <a:pt x="1736" y="3203"/>
                  </a:lnTo>
                  <a:lnTo>
                    <a:pt x="3070" y="1869"/>
                  </a:lnTo>
                  <a:lnTo>
                    <a:pt x="1936"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8"/>
            <p:cNvSpPr/>
            <p:nvPr/>
          </p:nvSpPr>
          <p:spPr>
            <a:xfrm>
              <a:off x="4851125" y="2921525"/>
              <a:ext cx="329425" cy="368800"/>
            </a:xfrm>
            <a:custGeom>
              <a:rect b="b" l="l" r="r" t="t"/>
              <a:pathLst>
                <a:path extrusionOk="0" h="14752" w="13177">
                  <a:moveTo>
                    <a:pt x="2421" y="0"/>
                  </a:moveTo>
                  <a:cubicBezTo>
                    <a:pt x="2368" y="0"/>
                    <a:pt x="2318" y="3"/>
                    <a:pt x="2269" y="8"/>
                  </a:cubicBezTo>
                  <a:cubicBezTo>
                    <a:pt x="801" y="2876"/>
                    <a:pt x="1" y="5011"/>
                    <a:pt x="1068" y="7379"/>
                  </a:cubicBezTo>
                  <a:cubicBezTo>
                    <a:pt x="1802" y="8981"/>
                    <a:pt x="3437" y="9981"/>
                    <a:pt x="4971" y="10915"/>
                  </a:cubicBezTo>
                  <a:cubicBezTo>
                    <a:pt x="7073" y="12150"/>
                    <a:pt x="9174" y="13450"/>
                    <a:pt x="11276" y="14751"/>
                  </a:cubicBezTo>
                  <a:lnTo>
                    <a:pt x="13177" y="13450"/>
                  </a:lnTo>
                  <a:cubicBezTo>
                    <a:pt x="12143" y="12049"/>
                    <a:pt x="7039" y="8113"/>
                    <a:pt x="6072" y="6712"/>
                  </a:cubicBezTo>
                  <a:cubicBezTo>
                    <a:pt x="5138" y="5345"/>
                    <a:pt x="5605" y="4144"/>
                    <a:pt x="6606" y="1642"/>
                  </a:cubicBezTo>
                  <a:cubicBezTo>
                    <a:pt x="6606" y="1642"/>
                    <a:pt x="3818" y="0"/>
                    <a:pt x="2421" y="0"/>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8"/>
            <p:cNvSpPr/>
            <p:nvPr/>
          </p:nvSpPr>
          <p:spPr>
            <a:xfrm>
              <a:off x="5223900" y="3347850"/>
              <a:ext cx="419500" cy="20850"/>
            </a:xfrm>
            <a:custGeom>
              <a:rect b="b" l="l" r="r" t="t"/>
              <a:pathLst>
                <a:path extrusionOk="0" h="834" w="16780">
                  <a:moveTo>
                    <a:pt x="301" y="0"/>
                  </a:moveTo>
                  <a:cubicBezTo>
                    <a:pt x="134" y="0"/>
                    <a:pt x="1" y="133"/>
                    <a:pt x="1" y="300"/>
                  </a:cubicBezTo>
                  <a:cubicBezTo>
                    <a:pt x="1" y="467"/>
                    <a:pt x="134" y="600"/>
                    <a:pt x="301" y="600"/>
                  </a:cubicBezTo>
                  <a:lnTo>
                    <a:pt x="16479" y="834"/>
                  </a:lnTo>
                  <a:cubicBezTo>
                    <a:pt x="16646" y="834"/>
                    <a:pt x="16779" y="701"/>
                    <a:pt x="16779" y="534"/>
                  </a:cubicBezTo>
                  <a:cubicBezTo>
                    <a:pt x="16779" y="367"/>
                    <a:pt x="16646" y="234"/>
                    <a:pt x="16479" y="200"/>
                  </a:cubicBezTo>
                  <a:lnTo>
                    <a:pt x="3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8"/>
            <p:cNvSpPr/>
            <p:nvPr/>
          </p:nvSpPr>
          <p:spPr>
            <a:xfrm>
              <a:off x="5028750" y="3317650"/>
              <a:ext cx="208525" cy="45350"/>
            </a:xfrm>
            <a:custGeom>
              <a:rect b="b" l="l" r="r" t="t"/>
              <a:pathLst>
                <a:path extrusionOk="0" h="1814" w="8341">
                  <a:moveTo>
                    <a:pt x="337" y="1"/>
                  </a:moveTo>
                  <a:cubicBezTo>
                    <a:pt x="194" y="1"/>
                    <a:pt x="63" y="95"/>
                    <a:pt x="34" y="241"/>
                  </a:cubicBezTo>
                  <a:cubicBezTo>
                    <a:pt x="1" y="407"/>
                    <a:pt x="134" y="574"/>
                    <a:pt x="301" y="608"/>
                  </a:cubicBezTo>
                  <a:lnTo>
                    <a:pt x="7973" y="1808"/>
                  </a:lnTo>
                  <a:cubicBezTo>
                    <a:pt x="7991" y="1812"/>
                    <a:pt x="8008" y="1814"/>
                    <a:pt x="8025" y="1814"/>
                  </a:cubicBezTo>
                  <a:cubicBezTo>
                    <a:pt x="8173" y="1814"/>
                    <a:pt x="8310" y="1691"/>
                    <a:pt x="8340" y="1542"/>
                  </a:cubicBezTo>
                  <a:cubicBezTo>
                    <a:pt x="8340" y="1375"/>
                    <a:pt x="8240" y="1241"/>
                    <a:pt x="8073" y="1208"/>
                  </a:cubicBezTo>
                  <a:lnTo>
                    <a:pt x="401" y="7"/>
                  </a:lnTo>
                  <a:cubicBezTo>
                    <a:pt x="380" y="3"/>
                    <a:pt x="358" y="1"/>
                    <a:pt x="337"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8"/>
            <p:cNvSpPr/>
            <p:nvPr/>
          </p:nvSpPr>
          <p:spPr>
            <a:xfrm>
              <a:off x="5028750" y="3317650"/>
              <a:ext cx="208525" cy="45350"/>
            </a:xfrm>
            <a:custGeom>
              <a:rect b="b" l="l" r="r" t="t"/>
              <a:pathLst>
                <a:path extrusionOk="0" h="1814" w="8341">
                  <a:moveTo>
                    <a:pt x="337" y="1"/>
                  </a:moveTo>
                  <a:cubicBezTo>
                    <a:pt x="194" y="1"/>
                    <a:pt x="63" y="95"/>
                    <a:pt x="34" y="241"/>
                  </a:cubicBezTo>
                  <a:cubicBezTo>
                    <a:pt x="1" y="407"/>
                    <a:pt x="134" y="574"/>
                    <a:pt x="301" y="608"/>
                  </a:cubicBezTo>
                  <a:lnTo>
                    <a:pt x="7973" y="1808"/>
                  </a:lnTo>
                  <a:cubicBezTo>
                    <a:pt x="7991" y="1812"/>
                    <a:pt x="8008" y="1814"/>
                    <a:pt x="8025" y="1814"/>
                  </a:cubicBezTo>
                  <a:cubicBezTo>
                    <a:pt x="8173" y="1814"/>
                    <a:pt x="8310" y="1691"/>
                    <a:pt x="8340" y="1542"/>
                  </a:cubicBezTo>
                  <a:cubicBezTo>
                    <a:pt x="8340" y="1375"/>
                    <a:pt x="8240" y="1241"/>
                    <a:pt x="8073" y="1208"/>
                  </a:cubicBezTo>
                  <a:lnTo>
                    <a:pt x="401" y="7"/>
                  </a:lnTo>
                  <a:cubicBezTo>
                    <a:pt x="380" y="3"/>
                    <a:pt x="358" y="1"/>
                    <a:pt x="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8"/>
            <p:cNvSpPr/>
            <p:nvPr/>
          </p:nvSpPr>
          <p:spPr>
            <a:xfrm>
              <a:off x="5218900" y="3109325"/>
              <a:ext cx="447850" cy="243550"/>
            </a:xfrm>
            <a:custGeom>
              <a:rect b="b" l="l" r="r" t="t"/>
              <a:pathLst>
                <a:path extrusionOk="0" h="9742" w="17914">
                  <a:moveTo>
                    <a:pt x="1902" y="1"/>
                  </a:moveTo>
                  <a:cubicBezTo>
                    <a:pt x="1368" y="1"/>
                    <a:pt x="901" y="401"/>
                    <a:pt x="834" y="935"/>
                  </a:cubicBezTo>
                  <a:lnTo>
                    <a:pt x="67" y="8574"/>
                  </a:lnTo>
                  <a:cubicBezTo>
                    <a:pt x="0" y="9107"/>
                    <a:pt x="434" y="9541"/>
                    <a:pt x="934" y="9541"/>
                  </a:cubicBezTo>
                  <a:lnTo>
                    <a:pt x="16012" y="9741"/>
                  </a:lnTo>
                  <a:cubicBezTo>
                    <a:pt x="16579" y="9741"/>
                    <a:pt x="17013" y="9341"/>
                    <a:pt x="17079" y="8807"/>
                  </a:cubicBezTo>
                  <a:lnTo>
                    <a:pt x="17846" y="1168"/>
                  </a:lnTo>
                  <a:cubicBezTo>
                    <a:pt x="17913" y="635"/>
                    <a:pt x="17513" y="201"/>
                    <a:pt x="16979" y="201"/>
                  </a:cubicBezTo>
                  <a:lnTo>
                    <a:pt x="1902"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8"/>
            <p:cNvSpPr/>
            <p:nvPr/>
          </p:nvSpPr>
          <p:spPr>
            <a:xfrm>
              <a:off x="5218900" y="3109325"/>
              <a:ext cx="447850" cy="243550"/>
            </a:xfrm>
            <a:custGeom>
              <a:rect b="b" l="l" r="r" t="t"/>
              <a:pathLst>
                <a:path extrusionOk="0" h="9742" w="17914">
                  <a:moveTo>
                    <a:pt x="1902" y="1"/>
                  </a:moveTo>
                  <a:cubicBezTo>
                    <a:pt x="1368" y="1"/>
                    <a:pt x="901" y="401"/>
                    <a:pt x="834" y="935"/>
                  </a:cubicBezTo>
                  <a:lnTo>
                    <a:pt x="67" y="8574"/>
                  </a:lnTo>
                  <a:cubicBezTo>
                    <a:pt x="0" y="9107"/>
                    <a:pt x="434" y="9541"/>
                    <a:pt x="934" y="9541"/>
                  </a:cubicBezTo>
                  <a:lnTo>
                    <a:pt x="16012" y="9741"/>
                  </a:lnTo>
                  <a:cubicBezTo>
                    <a:pt x="16579" y="9741"/>
                    <a:pt x="17013" y="9341"/>
                    <a:pt x="17079" y="8807"/>
                  </a:cubicBezTo>
                  <a:lnTo>
                    <a:pt x="17846" y="1168"/>
                  </a:lnTo>
                  <a:cubicBezTo>
                    <a:pt x="17913" y="635"/>
                    <a:pt x="17513" y="201"/>
                    <a:pt x="16979" y="201"/>
                  </a:cubicBezTo>
                  <a:lnTo>
                    <a:pt x="19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8"/>
            <p:cNvSpPr/>
            <p:nvPr/>
          </p:nvSpPr>
          <p:spPr>
            <a:xfrm>
              <a:off x="5230575" y="3108500"/>
              <a:ext cx="447000" cy="243525"/>
            </a:xfrm>
            <a:custGeom>
              <a:rect b="b" l="l" r="r" t="t"/>
              <a:pathLst>
                <a:path extrusionOk="0" h="9741" w="17880">
                  <a:moveTo>
                    <a:pt x="1902" y="1"/>
                  </a:moveTo>
                  <a:cubicBezTo>
                    <a:pt x="1335" y="1"/>
                    <a:pt x="868" y="401"/>
                    <a:pt x="834" y="968"/>
                  </a:cubicBezTo>
                  <a:lnTo>
                    <a:pt x="67" y="8573"/>
                  </a:lnTo>
                  <a:cubicBezTo>
                    <a:pt x="0" y="9107"/>
                    <a:pt x="401" y="9541"/>
                    <a:pt x="934" y="9541"/>
                  </a:cubicBezTo>
                  <a:lnTo>
                    <a:pt x="16012" y="9741"/>
                  </a:lnTo>
                  <a:cubicBezTo>
                    <a:pt x="16546" y="9741"/>
                    <a:pt x="17013" y="9341"/>
                    <a:pt x="17079" y="8807"/>
                  </a:cubicBezTo>
                  <a:lnTo>
                    <a:pt x="17846" y="1168"/>
                  </a:lnTo>
                  <a:cubicBezTo>
                    <a:pt x="17880" y="668"/>
                    <a:pt x="17480" y="201"/>
                    <a:pt x="16979" y="201"/>
                  </a:cubicBezTo>
                  <a:lnTo>
                    <a:pt x="19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8"/>
            <p:cNvSpPr/>
            <p:nvPr/>
          </p:nvSpPr>
          <p:spPr>
            <a:xfrm>
              <a:off x="5426550" y="3201900"/>
              <a:ext cx="80900" cy="76750"/>
            </a:xfrm>
            <a:custGeom>
              <a:rect b="b" l="l" r="r" t="t"/>
              <a:pathLst>
                <a:path extrusionOk="0" h="3070" w="3236">
                  <a:moveTo>
                    <a:pt x="1768" y="1"/>
                  </a:moveTo>
                  <a:cubicBezTo>
                    <a:pt x="901" y="34"/>
                    <a:pt x="167" y="668"/>
                    <a:pt x="100" y="1535"/>
                  </a:cubicBezTo>
                  <a:cubicBezTo>
                    <a:pt x="0" y="2369"/>
                    <a:pt x="634" y="3069"/>
                    <a:pt x="1468" y="3069"/>
                  </a:cubicBezTo>
                  <a:cubicBezTo>
                    <a:pt x="2335" y="3036"/>
                    <a:pt x="3069" y="2402"/>
                    <a:pt x="3136" y="1535"/>
                  </a:cubicBezTo>
                  <a:cubicBezTo>
                    <a:pt x="3236" y="701"/>
                    <a:pt x="2569" y="1"/>
                    <a:pt x="17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8"/>
            <p:cNvSpPr/>
            <p:nvPr/>
          </p:nvSpPr>
          <p:spPr>
            <a:xfrm>
              <a:off x="4868650" y="2723850"/>
              <a:ext cx="255250" cy="288775"/>
            </a:xfrm>
            <a:custGeom>
              <a:rect b="b" l="l" r="r" t="t"/>
              <a:pathLst>
                <a:path extrusionOk="0" h="11551" w="10210">
                  <a:moveTo>
                    <a:pt x="6628" y="0"/>
                  </a:moveTo>
                  <a:cubicBezTo>
                    <a:pt x="6439" y="0"/>
                    <a:pt x="6243" y="14"/>
                    <a:pt x="6038" y="42"/>
                  </a:cubicBezTo>
                  <a:cubicBezTo>
                    <a:pt x="3069" y="476"/>
                    <a:pt x="1201" y="5113"/>
                    <a:pt x="0" y="8748"/>
                  </a:cubicBezTo>
                  <a:lnTo>
                    <a:pt x="6205" y="11550"/>
                  </a:lnTo>
                  <a:cubicBezTo>
                    <a:pt x="7272" y="9749"/>
                    <a:pt x="8173" y="7814"/>
                    <a:pt x="8907" y="5813"/>
                  </a:cubicBezTo>
                  <a:cubicBezTo>
                    <a:pt x="10209" y="2402"/>
                    <a:pt x="9119" y="0"/>
                    <a:pt x="662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8"/>
            <p:cNvSpPr/>
            <p:nvPr/>
          </p:nvSpPr>
          <p:spPr>
            <a:xfrm>
              <a:off x="4549250" y="2280400"/>
              <a:ext cx="1361825" cy="1483600"/>
            </a:xfrm>
            <a:custGeom>
              <a:rect b="b" l="l" r="r" t="t"/>
              <a:pathLst>
                <a:path extrusionOk="0" h="59344" w="54473">
                  <a:moveTo>
                    <a:pt x="49269" y="401"/>
                  </a:moveTo>
                  <a:cubicBezTo>
                    <a:pt x="51904" y="401"/>
                    <a:pt x="54073" y="2536"/>
                    <a:pt x="54073" y="5205"/>
                  </a:cubicBezTo>
                  <a:lnTo>
                    <a:pt x="54073" y="54140"/>
                  </a:lnTo>
                  <a:cubicBezTo>
                    <a:pt x="54073" y="56775"/>
                    <a:pt x="51904" y="58910"/>
                    <a:pt x="49269" y="58943"/>
                  </a:cubicBezTo>
                  <a:lnTo>
                    <a:pt x="5204" y="58943"/>
                  </a:lnTo>
                  <a:cubicBezTo>
                    <a:pt x="2569" y="58910"/>
                    <a:pt x="401" y="56775"/>
                    <a:pt x="401" y="54140"/>
                  </a:cubicBezTo>
                  <a:lnTo>
                    <a:pt x="401" y="5205"/>
                  </a:lnTo>
                  <a:cubicBezTo>
                    <a:pt x="401" y="2536"/>
                    <a:pt x="2569" y="401"/>
                    <a:pt x="5204" y="401"/>
                  </a:cubicBezTo>
                  <a:close/>
                  <a:moveTo>
                    <a:pt x="5204" y="1"/>
                  </a:moveTo>
                  <a:cubicBezTo>
                    <a:pt x="2336" y="1"/>
                    <a:pt x="1" y="2302"/>
                    <a:pt x="1" y="5205"/>
                  </a:cubicBezTo>
                  <a:lnTo>
                    <a:pt x="1" y="54140"/>
                  </a:lnTo>
                  <a:cubicBezTo>
                    <a:pt x="1" y="57008"/>
                    <a:pt x="2336" y="59343"/>
                    <a:pt x="5204" y="59343"/>
                  </a:cubicBezTo>
                  <a:lnTo>
                    <a:pt x="49269" y="59343"/>
                  </a:lnTo>
                  <a:cubicBezTo>
                    <a:pt x="52138" y="59343"/>
                    <a:pt x="54473" y="57008"/>
                    <a:pt x="54473" y="54140"/>
                  </a:cubicBezTo>
                  <a:lnTo>
                    <a:pt x="54473" y="5205"/>
                  </a:lnTo>
                  <a:cubicBezTo>
                    <a:pt x="54473" y="2302"/>
                    <a:pt x="52138" y="1"/>
                    <a:pt x="49269"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8"/>
            <p:cNvSpPr/>
            <p:nvPr/>
          </p:nvSpPr>
          <p:spPr>
            <a:xfrm>
              <a:off x="5728425" y="2237050"/>
              <a:ext cx="57575" cy="7525"/>
            </a:xfrm>
            <a:custGeom>
              <a:rect b="b" l="l" r="r" t="t"/>
              <a:pathLst>
                <a:path extrusionOk="0" h="301" w="2303">
                  <a:moveTo>
                    <a:pt x="1" y="0"/>
                  </a:moveTo>
                  <a:lnTo>
                    <a:pt x="1" y="300"/>
                  </a:lnTo>
                  <a:lnTo>
                    <a:pt x="2302" y="300"/>
                  </a:lnTo>
                  <a:lnTo>
                    <a:pt x="2302"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8"/>
            <p:cNvSpPr/>
            <p:nvPr/>
          </p:nvSpPr>
          <p:spPr>
            <a:xfrm>
              <a:off x="5458225" y="2237050"/>
              <a:ext cx="212675" cy="7525"/>
            </a:xfrm>
            <a:custGeom>
              <a:rect b="b" l="l" r="r" t="t"/>
              <a:pathLst>
                <a:path extrusionOk="0" h="301" w="8507">
                  <a:moveTo>
                    <a:pt x="1" y="0"/>
                  </a:moveTo>
                  <a:lnTo>
                    <a:pt x="1" y="300"/>
                  </a:lnTo>
                  <a:lnTo>
                    <a:pt x="8507" y="300"/>
                  </a:lnTo>
                  <a:lnTo>
                    <a:pt x="8507"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8"/>
            <p:cNvSpPr/>
            <p:nvPr/>
          </p:nvSpPr>
          <p:spPr>
            <a:xfrm>
              <a:off x="3892950" y="980300"/>
              <a:ext cx="844800" cy="1210900"/>
            </a:xfrm>
            <a:custGeom>
              <a:rect b="b" l="l" r="r" t="t"/>
              <a:pathLst>
                <a:path extrusionOk="0" h="48436" w="33792">
                  <a:moveTo>
                    <a:pt x="4204" y="1"/>
                  </a:moveTo>
                  <a:lnTo>
                    <a:pt x="1" y="48436"/>
                  </a:lnTo>
                  <a:lnTo>
                    <a:pt x="29555" y="48436"/>
                  </a:lnTo>
                  <a:lnTo>
                    <a:pt x="33791"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8"/>
            <p:cNvSpPr/>
            <p:nvPr/>
          </p:nvSpPr>
          <p:spPr>
            <a:xfrm>
              <a:off x="3892950" y="980300"/>
              <a:ext cx="844800" cy="1210900"/>
            </a:xfrm>
            <a:custGeom>
              <a:rect b="b" l="l" r="r" t="t"/>
              <a:pathLst>
                <a:path extrusionOk="0" h="48436" w="33792">
                  <a:moveTo>
                    <a:pt x="4204" y="1"/>
                  </a:moveTo>
                  <a:lnTo>
                    <a:pt x="1" y="48436"/>
                  </a:lnTo>
                  <a:lnTo>
                    <a:pt x="29555" y="48436"/>
                  </a:lnTo>
                  <a:lnTo>
                    <a:pt x="337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8"/>
            <p:cNvSpPr/>
            <p:nvPr/>
          </p:nvSpPr>
          <p:spPr>
            <a:xfrm>
              <a:off x="4089750" y="1130175"/>
              <a:ext cx="534575" cy="695950"/>
            </a:xfrm>
            <a:custGeom>
              <a:rect b="b" l="l" r="r" t="t"/>
              <a:pathLst>
                <a:path extrusionOk="0" h="27838" w="21383">
                  <a:moveTo>
                    <a:pt x="12671" y="1"/>
                  </a:moveTo>
                  <a:cubicBezTo>
                    <a:pt x="11270" y="1"/>
                    <a:pt x="9722" y="648"/>
                    <a:pt x="8474" y="1378"/>
                  </a:cubicBezTo>
                  <a:cubicBezTo>
                    <a:pt x="6172" y="2712"/>
                    <a:pt x="4437" y="4880"/>
                    <a:pt x="2903" y="7049"/>
                  </a:cubicBezTo>
                  <a:cubicBezTo>
                    <a:pt x="2102" y="8116"/>
                    <a:pt x="1402" y="9317"/>
                    <a:pt x="868" y="10584"/>
                  </a:cubicBezTo>
                  <a:cubicBezTo>
                    <a:pt x="34" y="12919"/>
                    <a:pt x="1" y="15488"/>
                    <a:pt x="801" y="17823"/>
                  </a:cubicBezTo>
                  <a:cubicBezTo>
                    <a:pt x="1535" y="20125"/>
                    <a:pt x="2269" y="22493"/>
                    <a:pt x="3637" y="24394"/>
                  </a:cubicBezTo>
                  <a:cubicBezTo>
                    <a:pt x="3637" y="23927"/>
                    <a:pt x="4738" y="23260"/>
                    <a:pt x="5171" y="23027"/>
                  </a:cubicBezTo>
                  <a:cubicBezTo>
                    <a:pt x="6003" y="22657"/>
                    <a:pt x="6884" y="22472"/>
                    <a:pt x="7762" y="22472"/>
                  </a:cubicBezTo>
                  <a:cubicBezTo>
                    <a:pt x="8787" y="22472"/>
                    <a:pt x="9808" y="22724"/>
                    <a:pt x="10742" y="23227"/>
                  </a:cubicBezTo>
                  <a:cubicBezTo>
                    <a:pt x="12376" y="24194"/>
                    <a:pt x="13377" y="25929"/>
                    <a:pt x="13444" y="27830"/>
                  </a:cubicBezTo>
                  <a:cubicBezTo>
                    <a:pt x="13446" y="27835"/>
                    <a:pt x="13451" y="27837"/>
                    <a:pt x="13458" y="27837"/>
                  </a:cubicBezTo>
                  <a:cubicBezTo>
                    <a:pt x="13801" y="27837"/>
                    <a:pt x="19174" y="22342"/>
                    <a:pt x="20449" y="15054"/>
                  </a:cubicBezTo>
                  <a:cubicBezTo>
                    <a:pt x="20649" y="13887"/>
                    <a:pt x="21383" y="4147"/>
                    <a:pt x="14311" y="377"/>
                  </a:cubicBezTo>
                  <a:cubicBezTo>
                    <a:pt x="13811" y="113"/>
                    <a:pt x="13254" y="1"/>
                    <a:pt x="126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8"/>
            <p:cNvSpPr/>
            <p:nvPr/>
          </p:nvSpPr>
          <p:spPr>
            <a:xfrm>
              <a:off x="3818725" y="1889025"/>
              <a:ext cx="870650" cy="513150"/>
            </a:xfrm>
            <a:custGeom>
              <a:rect b="b" l="l" r="r" t="t"/>
              <a:pathLst>
                <a:path extrusionOk="0" h="20526" w="34826">
                  <a:moveTo>
                    <a:pt x="9881" y="0"/>
                  </a:moveTo>
                  <a:cubicBezTo>
                    <a:pt x="6566" y="0"/>
                    <a:pt x="3257" y="231"/>
                    <a:pt x="1" y="645"/>
                  </a:cubicBezTo>
                  <a:cubicBezTo>
                    <a:pt x="635" y="9285"/>
                    <a:pt x="835" y="15489"/>
                    <a:pt x="735" y="20526"/>
                  </a:cubicBezTo>
                  <a:lnTo>
                    <a:pt x="30389" y="20526"/>
                  </a:lnTo>
                  <a:cubicBezTo>
                    <a:pt x="34826" y="3981"/>
                    <a:pt x="33191" y="3214"/>
                    <a:pt x="33191" y="3214"/>
                  </a:cubicBezTo>
                  <a:cubicBezTo>
                    <a:pt x="29755" y="2246"/>
                    <a:pt x="26286" y="1446"/>
                    <a:pt x="22784" y="845"/>
                  </a:cubicBezTo>
                  <a:cubicBezTo>
                    <a:pt x="18914" y="278"/>
                    <a:pt x="15011" y="11"/>
                    <a:pt x="11142" y="11"/>
                  </a:cubicBezTo>
                  <a:cubicBezTo>
                    <a:pt x="10722" y="4"/>
                    <a:pt x="10301" y="0"/>
                    <a:pt x="9881"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8"/>
            <p:cNvSpPr/>
            <p:nvPr/>
          </p:nvSpPr>
          <p:spPr>
            <a:xfrm>
              <a:off x="3818725" y="1889025"/>
              <a:ext cx="870650" cy="513150"/>
            </a:xfrm>
            <a:custGeom>
              <a:rect b="b" l="l" r="r" t="t"/>
              <a:pathLst>
                <a:path extrusionOk="0" h="20526" w="34826">
                  <a:moveTo>
                    <a:pt x="9881" y="0"/>
                  </a:moveTo>
                  <a:cubicBezTo>
                    <a:pt x="6566" y="0"/>
                    <a:pt x="3257" y="231"/>
                    <a:pt x="1" y="645"/>
                  </a:cubicBezTo>
                  <a:cubicBezTo>
                    <a:pt x="635" y="9285"/>
                    <a:pt x="835" y="15489"/>
                    <a:pt x="735" y="20526"/>
                  </a:cubicBezTo>
                  <a:lnTo>
                    <a:pt x="30389" y="20526"/>
                  </a:lnTo>
                  <a:cubicBezTo>
                    <a:pt x="34826" y="3981"/>
                    <a:pt x="33191" y="3214"/>
                    <a:pt x="33191" y="3214"/>
                  </a:cubicBezTo>
                  <a:cubicBezTo>
                    <a:pt x="29755" y="2246"/>
                    <a:pt x="26286" y="1446"/>
                    <a:pt x="22784" y="845"/>
                  </a:cubicBezTo>
                  <a:cubicBezTo>
                    <a:pt x="18914" y="278"/>
                    <a:pt x="15011" y="11"/>
                    <a:pt x="11142" y="11"/>
                  </a:cubicBezTo>
                  <a:cubicBezTo>
                    <a:pt x="10722" y="4"/>
                    <a:pt x="10301" y="0"/>
                    <a:pt x="9881"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8"/>
            <p:cNvSpPr/>
            <p:nvPr/>
          </p:nvSpPr>
          <p:spPr>
            <a:xfrm>
              <a:off x="3818725" y="1889025"/>
              <a:ext cx="870650" cy="513150"/>
            </a:xfrm>
            <a:custGeom>
              <a:rect b="b" l="l" r="r" t="t"/>
              <a:pathLst>
                <a:path extrusionOk="0" h="20526" w="34826">
                  <a:moveTo>
                    <a:pt x="9881" y="0"/>
                  </a:moveTo>
                  <a:cubicBezTo>
                    <a:pt x="6566" y="0"/>
                    <a:pt x="3257" y="231"/>
                    <a:pt x="1" y="645"/>
                  </a:cubicBezTo>
                  <a:cubicBezTo>
                    <a:pt x="635" y="9285"/>
                    <a:pt x="835" y="15489"/>
                    <a:pt x="735" y="20526"/>
                  </a:cubicBezTo>
                  <a:lnTo>
                    <a:pt x="30389" y="20526"/>
                  </a:lnTo>
                  <a:cubicBezTo>
                    <a:pt x="34826" y="3981"/>
                    <a:pt x="33191" y="3214"/>
                    <a:pt x="33191" y="3214"/>
                  </a:cubicBezTo>
                  <a:cubicBezTo>
                    <a:pt x="29755" y="2246"/>
                    <a:pt x="26286" y="1446"/>
                    <a:pt x="22784" y="845"/>
                  </a:cubicBezTo>
                  <a:cubicBezTo>
                    <a:pt x="18914" y="278"/>
                    <a:pt x="15011" y="11"/>
                    <a:pt x="11142" y="11"/>
                  </a:cubicBezTo>
                  <a:cubicBezTo>
                    <a:pt x="10722" y="4"/>
                    <a:pt x="10301" y="0"/>
                    <a:pt x="98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8"/>
            <p:cNvSpPr/>
            <p:nvPr/>
          </p:nvSpPr>
          <p:spPr>
            <a:xfrm>
              <a:off x="4097275" y="1560725"/>
              <a:ext cx="366150" cy="439025"/>
            </a:xfrm>
            <a:custGeom>
              <a:rect b="b" l="l" r="r" t="t"/>
              <a:pathLst>
                <a:path extrusionOk="0" h="17561" w="14646">
                  <a:moveTo>
                    <a:pt x="3236" y="1"/>
                  </a:moveTo>
                  <a:cubicBezTo>
                    <a:pt x="3402" y="3803"/>
                    <a:pt x="3002" y="10775"/>
                    <a:pt x="0" y="13110"/>
                  </a:cubicBezTo>
                  <a:cubicBezTo>
                    <a:pt x="0" y="13110"/>
                    <a:pt x="400" y="17013"/>
                    <a:pt x="7405" y="17513"/>
                  </a:cubicBezTo>
                  <a:cubicBezTo>
                    <a:pt x="7872" y="17546"/>
                    <a:pt x="8297" y="17561"/>
                    <a:pt x="8685" y="17561"/>
                  </a:cubicBezTo>
                  <a:cubicBezTo>
                    <a:pt x="14645" y="17561"/>
                    <a:pt x="11675" y="13944"/>
                    <a:pt x="11675" y="13944"/>
                  </a:cubicBezTo>
                  <a:cubicBezTo>
                    <a:pt x="7639" y="12643"/>
                    <a:pt x="8239" y="9541"/>
                    <a:pt x="9440" y="6672"/>
                  </a:cubicBezTo>
                  <a:lnTo>
                    <a:pt x="3236"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8"/>
            <p:cNvSpPr/>
            <p:nvPr/>
          </p:nvSpPr>
          <p:spPr>
            <a:xfrm>
              <a:off x="4058900" y="1888450"/>
              <a:ext cx="364450" cy="234375"/>
            </a:xfrm>
            <a:custGeom>
              <a:rect b="b" l="l" r="r" t="t"/>
              <a:pathLst>
                <a:path extrusionOk="0" h="9375" w="14578">
                  <a:moveTo>
                    <a:pt x="1" y="1"/>
                  </a:moveTo>
                  <a:lnTo>
                    <a:pt x="1" y="1"/>
                  </a:lnTo>
                  <a:cubicBezTo>
                    <a:pt x="1969" y="4504"/>
                    <a:pt x="11509" y="9374"/>
                    <a:pt x="11509" y="9374"/>
                  </a:cubicBezTo>
                  <a:cubicBezTo>
                    <a:pt x="14378" y="5538"/>
                    <a:pt x="14578" y="2803"/>
                    <a:pt x="13911" y="968"/>
                  </a:cubicBezTo>
                  <a:lnTo>
                    <a:pt x="13177" y="868"/>
                  </a:lnTo>
                  <a:cubicBezTo>
                    <a:pt x="9307" y="301"/>
                    <a:pt x="5438" y="34"/>
                    <a:pt x="1535" y="34"/>
                  </a:cubicBezTo>
                  <a:lnTo>
                    <a:pt x="1"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8"/>
            <p:cNvSpPr/>
            <p:nvPr/>
          </p:nvSpPr>
          <p:spPr>
            <a:xfrm>
              <a:off x="4222350" y="1629100"/>
              <a:ext cx="110100" cy="149300"/>
            </a:xfrm>
            <a:custGeom>
              <a:rect b="b" l="l" r="r" t="t"/>
              <a:pathLst>
                <a:path extrusionOk="0" h="5972" w="4404">
                  <a:moveTo>
                    <a:pt x="768" y="1"/>
                  </a:moveTo>
                  <a:cubicBezTo>
                    <a:pt x="334" y="601"/>
                    <a:pt x="101" y="1335"/>
                    <a:pt x="101" y="2069"/>
                  </a:cubicBezTo>
                  <a:cubicBezTo>
                    <a:pt x="1" y="3770"/>
                    <a:pt x="2169" y="5638"/>
                    <a:pt x="3703" y="5972"/>
                  </a:cubicBezTo>
                  <a:cubicBezTo>
                    <a:pt x="3903" y="5271"/>
                    <a:pt x="4137" y="4571"/>
                    <a:pt x="4404" y="3904"/>
                  </a:cubicBezTo>
                  <a:lnTo>
                    <a:pt x="768" y="1"/>
                  </a:lnTo>
                  <a:close/>
                </a:path>
              </a:pathLst>
            </a:custGeom>
            <a:solidFill>
              <a:srgbClr val="000000">
                <a:alpha val="3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8"/>
            <p:cNvSpPr/>
            <p:nvPr/>
          </p:nvSpPr>
          <p:spPr>
            <a:xfrm>
              <a:off x="4100600" y="1138375"/>
              <a:ext cx="477875" cy="601750"/>
            </a:xfrm>
            <a:custGeom>
              <a:rect b="b" l="l" r="r" t="t"/>
              <a:pathLst>
                <a:path extrusionOk="0" h="24070" w="19115">
                  <a:moveTo>
                    <a:pt x="9444" y="0"/>
                  </a:moveTo>
                  <a:cubicBezTo>
                    <a:pt x="5754" y="0"/>
                    <a:pt x="2142" y="2395"/>
                    <a:pt x="701" y="6120"/>
                  </a:cubicBezTo>
                  <a:cubicBezTo>
                    <a:pt x="201" y="7388"/>
                    <a:pt x="0" y="8722"/>
                    <a:pt x="101" y="10090"/>
                  </a:cubicBezTo>
                  <a:cubicBezTo>
                    <a:pt x="568" y="16327"/>
                    <a:pt x="601" y="18996"/>
                    <a:pt x="3870" y="21898"/>
                  </a:cubicBezTo>
                  <a:cubicBezTo>
                    <a:pt x="5517" y="23386"/>
                    <a:pt x="7493" y="24070"/>
                    <a:pt x="9440" y="24070"/>
                  </a:cubicBezTo>
                  <a:cubicBezTo>
                    <a:pt x="13209" y="24070"/>
                    <a:pt x="16867" y="21507"/>
                    <a:pt x="17813" y="17261"/>
                  </a:cubicBezTo>
                  <a:cubicBezTo>
                    <a:pt x="19114" y="11491"/>
                    <a:pt x="18180" y="2251"/>
                    <a:pt x="11942" y="383"/>
                  </a:cubicBezTo>
                  <a:cubicBezTo>
                    <a:pt x="11122" y="124"/>
                    <a:pt x="10281" y="0"/>
                    <a:pt x="9444" y="0"/>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8"/>
            <p:cNvSpPr/>
            <p:nvPr/>
          </p:nvSpPr>
          <p:spPr>
            <a:xfrm>
              <a:off x="4025550" y="1118975"/>
              <a:ext cx="406975" cy="387575"/>
            </a:xfrm>
            <a:custGeom>
              <a:rect b="b" l="l" r="r" t="t"/>
              <a:pathLst>
                <a:path extrusionOk="0" h="15503" w="16279">
                  <a:moveTo>
                    <a:pt x="11288" y="1"/>
                  </a:moveTo>
                  <a:cubicBezTo>
                    <a:pt x="7678" y="1"/>
                    <a:pt x="5043" y="1697"/>
                    <a:pt x="3503" y="3427"/>
                  </a:cubicBezTo>
                  <a:cubicBezTo>
                    <a:pt x="1368" y="5829"/>
                    <a:pt x="0" y="10999"/>
                    <a:pt x="2736" y="15502"/>
                  </a:cubicBezTo>
                  <a:cubicBezTo>
                    <a:pt x="7172" y="13234"/>
                    <a:pt x="16279" y="3961"/>
                    <a:pt x="16179" y="959"/>
                  </a:cubicBezTo>
                  <a:cubicBezTo>
                    <a:pt x="14392" y="282"/>
                    <a:pt x="12759" y="1"/>
                    <a:pt x="112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8"/>
            <p:cNvSpPr/>
            <p:nvPr/>
          </p:nvSpPr>
          <p:spPr>
            <a:xfrm>
              <a:off x="4324925" y="1147100"/>
              <a:ext cx="241775" cy="124850"/>
            </a:xfrm>
            <a:custGeom>
              <a:rect b="b" l="l" r="r" t="t"/>
              <a:pathLst>
                <a:path extrusionOk="0" h="4994" w="9671">
                  <a:moveTo>
                    <a:pt x="4671" y="0"/>
                  </a:moveTo>
                  <a:lnTo>
                    <a:pt x="4671" y="0"/>
                  </a:lnTo>
                  <a:cubicBezTo>
                    <a:pt x="1" y="301"/>
                    <a:pt x="6572" y="4570"/>
                    <a:pt x="8206" y="4971"/>
                  </a:cubicBezTo>
                  <a:cubicBezTo>
                    <a:pt x="8278" y="4986"/>
                    <a:pt x="8342" y="4994"/>
                    <a:pt x="8399" y="4994"/>
                  </a:cubicBezTo>
                  <a:cubicBezTo>
                    <a:pt x="9670" y="4994"/>
                    <a:pt x="7384" y="1214"/>
                    <a:pt x="467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8"/>
            <p:cNvSpPr/>
            <p:nvPr/>
          </p:nvSpPr>
          <p:spPr>
            <a:xfrm>
              <a:off x="4310750" y="1397225"/>
              <a:ext cx="30875" cy="46000"/>
            </a:xfrm>
            <a:custGeom>
              <a:rect b="b" l="l" r="r" t="t"/>
              <a:pathLst>
                <a:path extrusionOk="0" h="1840" w="1235">
                  <a:moveTo>
                    <a:pt x="640" y="1"/>
                  </a:moveTo>
                  <a:cubicBezTo>
                    <a:pt x="627" y="1"/>
                    <a:pt x="614" y="1"/>
                    <a:pt x="601" y="3"/>
                  </a:cubicBezTo>
                  <a:cubicBezTo>
                    <a:pt x="267" y="36"/>
                    <a:pt x="0" y="470"/>
                    <a:pt x="0" y="970"/>
                  </a:cubicBezTo>
                  <a:cubicBezTo>
                    <a:pt x="0" y="1481"/>
                    <a:pt x="276" y="1839"/>
                    <a:pt x="592" y="1839"/>
                  </a:cubicBezTo>
                  <a:cubicBezTo>
                    <a:pt x="606" y="1839"/>
                    <a:pt x="620" y="1839"/>
                    <a:pt x="634" y="1837"/>
                  </a:cubicBezTo>
                  <a:cubicBezTo>
                    <a:pt x="968" y="1804"/>
                    <a:pt x="1235" y="1370"/>
                    <a:pt x="1235" y="870"/>
                  </a:cubicBezTo>
                  <a:cubicBezTo>
                    <a:pt x="1203" y="389"/>
                    <a:pt x="955" y="1"/>
                    <a:pt x="6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8"/>
            <p:cNvSpPr/>
            <p:nvPr/>
          </p:nvSpPr>
          <p:spPr>
            <a:xfrm>
              <a:off x="4460850" y="1368875"/>
              <a:ext cx="30875" cy="46000"/>
            </a:xfrm>
            <a:custGeom>
              <a:rect b="b" l="l" r="r" t="t"/>
              <a:pathLst>
                <a:path extrusionOk="0" h="1840" w="1235">
                  <a:moveTo>
                    <a:pt x="640" y="0"/>
                  </a:moveTo>
                  <a:cubicBezTo>
                    <a:pt x="627" y="0"/>
                    <a:pt x="614" y="1"/>
                    <a:pt x="601" y="2"/>
                  </a:cubicBezTo>
                  <a:cubicBezTo>
                    <a:pt x="268" y="36"/>
                    <a:pt x="1" y="469"/>
                    <a:pt x="1" y="970"/>
                  </a:cubicBezTo>
                  <a:cubicBezTo>
                    <a:pt x="1" y="1481"/>
                    <a:pt x="276" y="1839"/>
                    <a:pt x="593" y="1839"/>
                  </a:cubicBezTo>
                  <a:cubicBezTo>
                    <a:pt x="606" y="1839"/>
                    <a:pt x="620" y="1838"/>
                    <a:pt x="635" y="1837"/>
                  </a:cubicBezTo>
                  <a:cubicBezTo>
                    <a:pt x="968" y="1804"/>
                    <a:pt x="1235" y="1370"/>
                    <a:pt x="1235" y="870"/>
                  </a:cubicBezTo>
                  <a:cubicBezTo>
                    <a:pt x="1235" y="389"/>
                    <a:pt x="958" y="0"/>
                    <a:pt x="64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8"/>
            <p:cNvSpPr/>
            <p:nvPr/>
          </p:nvSpPr>
          <p:spPr>
            <a:xfrm>
              <a:off x="4472525" y="1358075"/>
              <a:ext cx="31725" cy="15625"/>
            </a:xfrm>
            <a:custGeom>
              <a:rect b="b" l="l" r="r" t="t"/>
              <a:pathLst>
                <a:path extrusionOk="0" h="625" w="1269">
                  <a:moveTo>
                    <a:pt x="1268" y="1"/>
                  </a:moveTo>
                  <a:lnTo>
                    <a:pt x="1" y="468"/>
                  </a:lnTo>
                  <a:cubicBezTo>
                    <a:pt x="127" y="580"/>
                    <a:pt x="257" y="624"/>
                    <a:pt x="382" y="624"/>
                  </a:cubicBezTo>
                  <a:cubicBezTo>
                    <a:pt x="852" y="624"/>
                    <a:pt x="1268" y="1"/>
                    <a:pt x="12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8"/>
            <p:cNvSpPr/>
            <p:nvPr/>
          </p:nvSpPr>
          <p:spPr>
            <a:xfrm>
              <a:off x="4440850" y="1428125"/>
              <a:ext cx="46725" cy="90725"/>
            </a:xfrm>
            <a:custGeom>
              <a:rect b="b" l="l" r="r" t="t"/>
              <a:pathLst>
                <a:path extrusionOk="0" h="3629" w="1869">
                  <a:moveTo>
                    <a:pt x="0" y="1"/>
                  </a:moveTo>
                  <a:lnTo>
                    <a:pt x="34" y="3603"/>
                  </a:lnTo>
                  <a:cubicBezTo>
                    <a:pt x="141" y="3620"/>
                    <a:pt x="250" y="3629"/>
                    <a:pt x="359" y="3629"/>
                  </a:cubicBezTo>
                  <a:cubicBezTo>
                    <a:pt x="890" y="3629"/>
                    <a:pt x="1425" y="3430"/>
                    <a:pt x="1868" y="3070"/>
                  </a:cubicBezTo>
                  <a:cubicBezTo>
                    <a:pt x="1068" y="2136"/>
                    <a:pt x="467" y="1102"/>
                    <a:pt x="0" y="1"/>
                  </a:cubicBezTo>
                  <a:close/>
                </a:path>
              </a:pathLst>
            </a:custGeom>
            <a:solidFill>
              <a:srgbClr val="ED8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8"/>
            <p:cNvSpPr/>
            <p:nvPr/>
          </p:nvSpPr>
          <p:spPr>
            <a:xfrm>
              <a:off x="4269875" y="1329875"/>
              <a:ext cx="94275" cy="35800"/>
            </a:xfrm>
            <a:custGeom>
              <a:rect b="b" l="l" r="r" t="t"/>
              <a:pathLst>
                <a:path extrusionOk="0" h="1432" w="3771">
                  <a:moveTo>
                    <a:pt x="2810" y="1"/>
                  </a:moveTo>
                  <a:cubicBezTo>
                    <a:pt x="1851" y="1"/>
                    <a:pt x="914" y="316"/>
                    <a:pt x="168" y="929"/>
                  </a:cubicBezTo>
                  <a:cubicBezTo>
                    <a:pt x="34" y="1029"/>
                    <a:pt x="1" y="1195"/>
                    <a:pt x="101" y="1329"/>
                  </a:cubicBezTo>
                  <a:lnTo>
                    <a:pt x="168" y="1396"/>
                  </a:lnTo>
                  <a:cubicBezTo>
                    <a:pt x="219" y="1421"/>
                    <a:pt x="270" y="1432"/>
                    <a:pt x="319" y="1432"/>
                  </a:cubicBezTo>
                  <a:cubicBezTo>
                    <a:pt x="398" y="1432"/>
                    <a:pt x="473" y="1403"/>
                    <a:pt x="535" y="1362"/>
                  </a:cubicBezTo>
                  <a:cubicBezTo>
                    <a:pt x="1168" y="860"/>
                    <a:pt x="1949" y="610"/>
                    <a:pt x="2743" y="610"/>
                  </a:cubicBezTo>
                  <a:cubicBezTo>
                    <a:pt x="2952" y="610"/>
                    <a:pt x="3162" y="627"/>
                    <a:pt x="3370" y="662"/>
                  </a:cubicBezTo>
                  <a:cubicBezTo>
                    <a:pt x="3537" y="662"/>
                    <a:pt x="3704" y="562"/>
                    <a:pt x="3737" y="395"/>
                  </a:cubicBezTo>
                  <a:cubicBezTo>
                    <a:pt x="3770" y="228"/>
                    <a:pt x="3670" y="95"/>
                    <a:pt x="3537" y="61"/>
                  </a:cubicBezTo>
                  <a:cubicBezTo>
                    <a:pt x="3295" y="21"/>
                    <a:pt x="3052" y="1"/>
                    <a:pt x="28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8"/>
            <p:cNvSpPr/>
            <p:nvPr/>
          </p:nvSpPr>
          <p:spPr>
            <a:xfrm>
              <a:off x="4476700" y="1294625"/>
              <a:ext cx="77575" cy="27625"/>
            </a:xfrm>
            <a:custGeom>
              <a:rect b="b" l="l" r="r" t="t"/>
              <a:pathLst>
                <a:path extrusionOk="0" h="1105" w="3103">
                  <a:moveTo>
                    <a:pt x="1297" y="0"/>
                  </a:moveTo>
                  <a:cubicBezTo>
                    <a:pt x="950" y="0"/>
                    <a:pt x="602" y="68"/>
                    <a:pt x="267" y="204"/>
                  </a:cubicBezTo>
                  <a:cubicBezTo>
                    <a:pt x="101" y="237"/>
                    <a:pt x="1" y="404"/>
                    <a:pt x="67" y="571"/>
                  </a:cubicBezTo>
                  <a:cubicBezTo>
                    <a:pt x="92" y="694"/>
                    <a:pt x="208" y="763"/>
                    <a:pt x="321" y="763"/>
                  </a:cubicBezTo>
                  <a:cubicBezTo>
                    <a:pt x="361" y="763"/>
                    <a:pt x="400" y="755"/>
                    <a:pt x="434" y="737"/>
                  </a:cubicBezTo>
                  <a:cubicBezTo>
                    <a:pt x="690" y="644"/>
                    <a:pt x="954" y="600"/>
                    <a:pt x="1214" y="600"/>
                  </a:cubicBezTo>
                  <a:cubicBezTo>
                    <a:pt x="1702" y="600"/>
                    <a:pt x="2178" y="755"/>
                    <a:pt x="2569" y="1038"/>
                  </a:cubicBezTo>
                  <a:cubicBezTo>
                    <a:pt x="2636" y="1071"/>
                    <a:pt x="2669" y="1104"/>
                    <a:pt x="2736" y="1104"/>
                  </a:cubicBezTo>
                  <a:cubicBezTo>
                    <a:pt x="2836" y="1104"/>
                    <a:pt x="2936" y="1071"/>
                    <a:pt x="3003" y="971"/>
                  </a:cubicBezTo>
                  <a:cubicBezTo>
                    <a:pt x="3103" y="838"/>
                    <a:pt x="3069" y="671"/>
                    <a:pt x="2969" y="571"/>
                  </a:cubicBezTo>
                  <a:cubicBezTo>
                    <a:pt x="2466" y="193"/>
                    <a:pt x="1884" y="0"/>
                    <a:pt x="129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8"/>
            <p:cNvSpPr/>
            <p:nvPr/>
          </p:nvSpPr>
          <p:spPr>
            <a:xfrm>
              <a:off x="4322425" y="1386425"/>
              <a:ext cx="30875" cy="15950"/>
            </a:xfrm>
            <a:custGeom>
              <a:rect b="b" l="l" r="r" t="t"/>
              <a:pathLst>
                <a:path extrusionOk="0" h="638" w="1235">
                  <a:moveTo>
                    <a:pt x="1235" y="1"/>
                  </a:moveTo>
                  <a:lnTo>
                    <a:pt x="0" y="468"/>
                  </a:lnTo>
                  <a:cubicBezTo>
                    <a:pt x="130" y="590"/>
                    <a:pt x="260" y="638"/>
                    <a:pt x="386" y="638"/>
                  </a:cubicBezTo>
                  <a:cubicBezTo>
                    <a:pt x="844" y="638"/>
                    <a:pt x="1235" y="1"/>
                    <a:pt x="12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8"/>
            <p:cNvSpPr/>
            <p:nvPr/>
          </p:nvSpPr>
          <p:spPr>
            <a:xfrm>
              <a:off x="4319100" y="1547375"/>
              <a:ext cx="99250" cy="90100"/>
            </a:xfrm>
            <a:custGeom>
              <a:rect b="b" l="l" r="r" t="t"/>
              <a:pathLst>
                <a:path extrusionOk="0" h="3604" w="3970">
                  <a:moveTo>
                    <a:pt x="100" y="1"/>
                  </a:moveTo>
                  <a:cubicBezTo>
                    <a:pt x="33" y="234"/>
                    <a:pt x="0" y="501"/>
                    <a:pt x="0" y="735"/>
                  </a:cubicBezTo>
                  <a:cubicBezTo>
                    <a:pt x="0" y="1168"/>
                    <a:pt x="67" y="1569"/>
                    <a:pt x="200" y="2002"/>
                  </a:cubicBezTo>
                  <a:cubicBezTo>
                    <a:pt x="500" y="2769"/>
                    <a:pt x="1268" y="3503"/>
                    <a:pt x="2969" y="3603"/>
                  </a:cubicBezTo>
                  <a:lnTo>
                    <a:pt x="3336" y="3603"/>
                  </a:lnTo>
                  <a:cubicBezTo>
                    <a:pt x="3503" y="2736"/>
                    <a:pt x="3703" y="1902"/>
                    <a:pt x="3970" y="1102"/>
                  </a:cubicBezTo>
                  <a:cubicBezTo>
                    <a:pt x="3970" y="1102"/>
                    <a:pt x="3769" y="1068"/>
                    <a:pt x="3402" y="1035"/>
                  </a:cubicBezTo>
                  <a:cubicBezTo>
                    <a:pt x="2535" y="968"/>
                    <a:pt x="967" y="735"/>
                    <a:pt x="100" y="1"/>
                  </a:cubicBezTo>
                  <a:close/>
                </a:path>
              </a:pathLst>
            </a:custGeom>
            <a:solidFill>
              <a:srgbClr val="2E35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8"/>
            <p:cNvSpPr/>
            <p:nvPr/>
          </p:nvSpPr>
          <p:spPr>
            <a:xfrm>
              <a:off x="4319100" y="1548225"/>
              <a:ext cx="85075" cy="43375"/>
            </a:xfrm>
            <a:custGeom>
              <a:rect b="b" l="l" r="r" t="t"/>
              <a:pathLst>
                <a:path extrusionOk="0" h="1735" w="3403">
                  <a:moveTo>
                    <a:pt x="100" y="0"/>
                  </a:moveTo>
                  <a:cubicBezTo>
                    <a:pt x="67" y="167"/>
                    <a:pt x="33" y="334"/>
                    <a:pt x="33" y="501"/>
                  </a:cubicBezTo>
                  <a:cubicBezTo>
                    <a:pt x="0" y="634"/>
                    <a:pt x="33" y="767"/>
                    <a:pt x="133" y="867"/>
                  </a:cubicBezTo>
                  <a:cubicBezTo>
                    <a:pt x="600" y="1334"/>
                    <a:pt x="1534" y="1635"/>
                    <a:pt x="2802" y="1735"/>
                  </a:cubicBezTo>
                  <a:cubicBezTo>
                    <a:pt x="3036" y="1735"/>
                    <a:pt x="3236" y="1601"/>
                    <a:pt x="3302" y="1368"/>
                  </a:cubicBezTo>
                  <a:lnTo>
                    <a:pt x="3402" y="1001"/>
                  </a:lnTo>
                  <a:cubicBezTo>
                    <a:pt x="2535" y="934"/>
                    <a:pt x="967" y="701"/>
                    <a:pt x="1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8"/>
            <p:cNvSpPr/>
            <p:nvPr/>
          </p:nvSpPr>
          <p:spPr>
            <a:xfrm>
              <a:off x="4324100" y="1597425"/>
              <a:ext cx="69225" cy="40050"/>
            </a:xfrm>
            <a:custGeom>
              <a:rect b="b" l="l" r="r" t="t"/>
              <a:pathLst>
                <a:path extrusionOk="0" h="1602" w="2769">
                  <a:moveTo>
                    <a:pt x="0" y="0"/>
                  </a:moveTo>
                  <a:lnTo>
                    <a:pt x="0" y="0"/>
                  </a:lnTo>
                  <a:cubicBezTo>
                    <a:pt x="300" y="767"/>
                    <a:pt x="1068" y="1501"/>
                    <a:pt x="2769" y="1601"/>
                  </a:cubicBezTo>
                  <a:cubicBezTo>
                    <a:pt x="2602" y="1168"/>
                    <a:pt x="2268" y="801"/>
                    <a:pt x="1868" y="534"/>
                  </a:cubicBezTo>
                  <a:cubicBezTo>
                    <a:pt x="1301" y="234"/>
                    <a:pt x="667" y="34"/>
                    <a:pt x="0" y="0"/>
                  </a:cubicBezTo>
                  <a:close/>
                </a:path>
              </a:pathLst>
            </a:custGeom>
            <a:solidFill>
              <a:srgbClr val="DE5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8"/>
            <p:cNvSpPr/>
            <p:nvPr/>
          </p:nvSpPr>
          <p:spPr>
            <a:xfrm>
              <a:off x="3922150" y="1072875"/>
              <a:ext cx="501200" cy="768475"/>
            </a:xfrm>
            <a:custGeom>
              <a:rect b="b" l="l" r="r" t="t"/>
              <a:pathLst>
                <a:path extrusionOk="0" h="30739" w="20048">
                  <a:moveTo>
                    <a:pt x="13109" y="1"/>
                  </a:moveTo>
                  <a:cubicBezTo>
                    <a:pt x="12009" y="67"/>
                    <a:pt x="11041" y="801"/>
                    <a:pt x="10241" y="1602"/>
                  </a:cubicBezTo>
                  <a:cubicBezTo>
                    <a:pt x="0" y="11842"/>
                    <a:pt x="1401" y="22950"/>
                    <a:pt x="834" y="25719"/>
                  </a:cubicBezTo>
                  <a:cubicBezTo>
                    <a:pt x="701" y="26086"/>
                    <a:pt x="701" y="26453"/>
                    <a:pt x="767" y="26853"/>
                  </a:cubicBezTo>
                  <a:cubicBezTo>
                    <a:pt x="834" y="27120"/>
                    <a:pt x="967" y="27387"/>
                    <a:pt x="1168" y="27587"/>
                  </a:cubicBezTo>
                  <a:cubicBezTo>
                    <a:pt x="1868" y="28454"/>
                    <a:pt x="2735" y="29155"/>
                    <a:pt x="3703" y="29655"/>
                  </a:cubicBezTo>
                  <a:cubicBezTo>
                    <a:pt x="5225" y="30444"/>
                    <a:pt x="6949" y="30738"/>
                    <a:pt x="8730" y="30738"/>
                  </a:cubicBezTo>
                  <a:cubicBezTo>
                    <a:pt x="10189" y="30738"/>
                    <a:pt x="11686" y="30541"/>
                    <a:pt x="13143" y="30256"/>
                  </a:cubicBezTo>
                  <a:cubicBezTo>
                    <a:pt x="10941" y="27987"/>
                    <a:pt x="9874" y="24818"/>
                    <a:pt x="8840" y="21749"/>
                  </a:cubicBezTo>
                  <a:cubicBezTo>
                    <a:pt x="8439" y="20615"/>
                    <a:pt x="8139" y="19481"/>
                    <a:pt x="7939" y="18314"/>
                  </a:cubicBezTo>
                  <a:cubicBezTo>
                    <a:pt x="7572" y="15578"/>
                    <a:pt x="8106" y="12843"/>
                    <a:pt x="9440" y="10441"/>
                  </a:cubicBezTo>
                  <a:cubicBezTo>
                    <a:pt x="10808" y="8006"/>
                    <a:pt x="12776" y="5938"/>
                    <a:pt x="15211" y="4504"/>
                  </a:cubicBezTo>
                  <a:cubicBezTo>
                    <a:pt x="15578" y="4237"/>
                    <a:pt x="16011" y="4037"/>
                    <a:pt x="16445" y="3870"/>
                  </a:cubicBezTo>
                  <a:cubicBezTo>
                    <a:pt x="16786" y="3762"/>
                    <a:pt x="17134" y="3710"/>
                    <a:pt x="17477" y="3710"/>
                  </a:cubicBezTo>
                  <a:cubicBezTo>
                    <a:pt x="18412" y="3710"/>
                    <a:pt x="19313" y="4097"/>
                    <a:pt x="19948" y="4804"/>
                  </a:cubicBezTo>
                  <a:cubicBezTo>
                    <a:pt x="19848" y="4671"/>
                    <a:pt x="20048" y="3570"/>
                    <a:pt x="19914" y="3236"/>
                  </a:cubicBezTo>
                  <a:cubicBezTo>
                    <a:pt x="19747" y="2836"/>
                    <a:pt x="19414" y="2502"/>
                    <a:pt x="19014" y="2369"/>
                  </a:cubicBezTo>
                  <a:cubicBezTo>
                    <a:pt x="17813" y="1668"/>
                    <a:pt x="16478" y="1168"/>
                    <a:pt x="15211" y="601"/>
                  </a:cubicBezTo>
                  <a:cubicBezTo>
                    <a:pt x="14577" y="234"/>
                    <a:pt x="13843" y="34"/>
                    <a:pt x="131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8"/>
            <p:cNvSpPr/>
            <p:nvPr/>
          </p:nvSpPr>
          <p:spPr>
            <a:xfrm>
              <a:off x="4487550" y="1879275"/>
              <a:ext cx="204325" cy="522900"/>
            </a:xfrm>
            <a:custGeom>
              <a:rect b="b" l="l" r="r" t="t"/>
              <a:pathLst>
                <a:path extrusionOk="0" h="20916" w="8173">
                  <a:moveTo>
                    <a:pt x="3970" y="1"/>
                  </a:moveTo>
                  <a:cubicBezTo>
                    <a:pt x="2869" y="168"/>
                    <a:pt x="1801" y="1068"/>
                    <a:pt x="734" y="1369"/>
                  </a:cubicBezTo>
                  <a:cubicBezTo>
                    <a:pt x="501" y="1402"/>
                    <a:pt x="267" y="1535"/>
                    <a:pt x="100" y="1736"/>
                  </a:cubicBezTo>
                  <a:cubicBezTo>
                    <a:pt x="34" y="1869"/>
                    <a:pt x="0" y="2069"/>
                    <a:pt x="0" y="2236"/>
                  </a:cubicBezTo>
                  <a:cubicBezTo>
                    <a:pt x="0" y="5805"/>
                    <a:pt x="100" y="14311"/>
                    <a:pt x="200" y="20916"/>
                  </a:cubicBezTo>
                  <a:lnTo>
                    <a:pt x="8173" y="20916"/>
                  </a:lnTo>
                  <a:cubicBezTo>
                    <a:pt x="8039" y="20215"/>
                    <a:pt x="7906" y="19515"/>
                    <a:pt x="7706" y="18848"/>
                  </a:cubicBezTo>
                  <a:cubicBezTo>
                    <a:pt x="7205" y="17080"/>
                    <a:pt x="6672" y="15345"/>
                    <a:pt x="6171" y="13577"/>
                  </a:cubicBezTo>
                  <a:cubicBezTo>
                    <a:pt x="5004" y="9408"/>
                    <a:pt x="4370" y="4371"/>
                    <a:pt x="3970" y="1"/>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8"/>
            <p:cNvSpPr/>
            <p:nvPr/>
          </p:nvSpPr>
          <p:spPr>
            <a:xfrm>
              <a:off x="4434175" y="1765875"/>
              <a:ext cx="216850" cy="185150"/>
            </a:xfrm>
            <a:custGeom>
              <a:rect b="b" l="l" r="r" t="t"/>
              <a:pathLst>
                <a:path extrusionOk="0" h="7406" w="8674">
                  <a:moveTo>
                    <a:pt x="8673" y="0"/>
                  </a:moveTo>
                  <a:lnTo>
                    <a:pt x="2202" y="868"/>
                  </a:lnTo>
                  <a:cubicBezTo>
                    <a:pt x="2202" y="868"/>
                    <a:pt x="0" y="4537"/>
                    <a:pt x="2769" y="7406"/>
                  </a:cubicBezTo>
                  <a:lnTo>
                    <a:pt x="5204" y="6205"/>
                  </a:lnTo>
                  <a:lnTo>
                    <a:pt x="8673"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8"/>
            <p:cNvSpPr/>
            <p:nvPr/>
          </p:nvSpPr>
          <p:spPr>
            <a:xfrm>
              <a:off x="4489200" y="1634100"/>
              <a:ext cx="162650" cy="153475"/>
            </a:xfrm>
            <a:custGeom>
              <a:rect b="b" l="l" r="r" t="t"/>
              <a:pathLst>
                <a:path extrusionOk="0" h="6139" w="6506">
                  <a:moveTo>
                    <a:pt x="5705" y="1"/>
                  </a:moveTo>
                  <a:lnTo>
                    <a:pt x="1068" y="401"/>
                  </a:lnTo>
                  <a:lnTo>
                    <a:pt x="1" y="6139"/>
                  </a:lnTo>
                  <a:lnTo>
                    <a:pt x="1" y="6139"/>
                  </a:lnTo>
                  <a:lnTo>
                    <a:pt x="6506" y="5238"/>
                  </a:lnTo>
                  <a:lnTo>
                    <a:pt x="5705"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8"/>
            <p:cNvSpPr/>
            <p:nvPr/>
          </p:nvSpPr>
          <p:spPr>
            <a:xfrm>
              <a:off x="3953000" y="1964850"/>
              <a:ext cx="183475" cy="163625"/>
            </a:xfrm>
            <a:custGeom>
              <a:rect b="b" l="l" r="r" t="t"/>
              <a:pathLst>
                <a:path extrusionOk="0" h="6545" w="7339">
                  <a:moveTo>
                    <a:pt x="3964" y="0"/>
                  </a:moveTo>
                  <a:cubicBezTo>
                    <a:pt x="3100" y="0"/>
                    <a:pt x="2207" y="343"/>
                    <a:pt x="1501" y="1015"/>
                  </a:cubicBezTo>
                  <a:cubicBezTo>
                    <a:pt x="134" y="2315"/>
                    <a:pt x="0" y="4384"/>
                    <a:pt x="1201" y="5618"/>
                  </a:cubicBezTo>
                  <a:cubicBezTo>
                    <a:pt x="1786" y="6235"/>
                    <a:pt x="2577" y="6544"/>
                    <a:pt x="3392" y="6544"/>
                  </a:cubicBezTo>
                  <a:cubicBezTo>
                    <a:pt x="4251" y="6544"/>
                    <a:pt x="5136" y="6202"/>
                    <a:pt x="5838" y="5518"/>
                  </a:cubicBezTo>
                  <a:cubicBezTo>
                    <a:pt x="7205" y="4217"/>
                    <a:pt x="7339" y="2149"/>
                    <a:pt x="6138" y="914"/>
                  </a:cubicBezTo>
                  <a:cubicBezTo>
                    <a:pt x="5557" y="301"/>
                    <a:pt x="4773" y="0"/>
                    <a:pt x="39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8"/>
            <p:cNvSpPr/>
            <p:nvPr/>
          </p:nvSpPr>
          <p:spPr>
            <a:xfrm>
              <a:off x="4177325" y="1965175"/>
              <a:ext cx="182650" cy="163500"/>
            </a:xfrm>
            <a:custGeom>
              <a:rect b="b" l="l" r="r" t="t"/>
              <a:pathLst>
                <a:path extrusionOk="0" h="6540" w="7306">
                  <a:moveTo>
                    <a:pt x="3915" y="0"/>
                  </a:moveTo>
                  <a:cubicBezTo>
                    <a:pt x="3056" y="0"/>
                    <a:pt x="2170" y="334"/>
                    <a:pt x="1468" y="1002"/>
                  </a:cubicBezTo>
                  <a:cubicBezTo>
                    <a:pt x="134" y="2302"/>
                    <a:pt x="0" y="4371"/>
                    <a:pt x="1168" y="5638"/>
                  </a:cubicBezTo>
                  <a:cubicBezTo>
                    <a:pt x="1752" y="6239"/>
                    <a:pt x="2543" y="6539"/>
                    <a:pt x="3357" y="6539"/>
                  </a:cubicBezTo>
                  <a:cubicBezTo>
                    <a:pt x="4216" y="6539"/>
                    <a:pt x="5103" y="6206"/>
                    <a:pt x="5804" y="5538"/>
                  </a:cubicBezTo>
                  <a:cubicBezTo>
                    <a:pt x="7172" y="4237"/>
                    <a:pt x="7306" y="2136"/>
                    <a:pt x="6105" y="901"/>
                  </a:cubicBezTo>
                  <a:cubicBezTo>
                    <a:pt x="5520" y="301"/>
                    <a:pt x="4730" y="0"/>
                    <a:pt x="3915"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8"/>
            <p:cNvSpPr/>
            <p:nvPr/>
          </p:nvSpPr>
          <p:spPr>
            <a:xfrm>
              <a:off x="4410825" y="1964425"/>
              <a:ext cx="184325" cy="164250"/>
            </a:xfrm>
            <a:custGeom>
              <a:rect b="b" l="l" r="r" t="t"/>
              <a:pathLst>
                <a:path extrusionOk="0" h="6570" w="7373">
                  <a:moveTo>
                    <a:pt x="3981" y="1"/>
                  </a:moveTo>
                  <a:cubicBezTo>
                    <a:pt x="3109" y="1"/>
                    <a:pt x="2207" y="343"/>
                    <a:pt x="1501" y="1032"/>
                  </a:cubicBezTo>
                  <a:cubicBezTo>
                    <a:pt x="134" y="2332"/>
                    <a:pt x="0" y="4401"/>
                    <a:pt x="1201" y="5668"/>
                  </a:cubicBezTo>
                  <a:cubicBezTo>
                    <a:pt x="1786" y="6269"/>
                    <a:pt x="2584" y="6569"/>
                    <a:pt x="3407" y="6569"/>
                  </a:cubicBezTo>
                  <a:cubicBezTo>
                    <a:pt x="4274" y="6569"/>
                    <a:pt x="5169" y="6236"/>
                    <a:pt x="5871" y="5568"/>
                  </a:cubicBezTo>
                  <a:cubicBezTo>
                    <a:pt x="7239" y="4234"/>
                    <a:pt x="7372" y="2166"/>
                    <a:pt x="6171" y="898"/>
                  </a:cubicBezTo>
                  <a:cubicBezTo>
                    <a:pt x="5590" y="301"/>
                    <a:pt x="4799" y="1"/>
                    <a:pt x="39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8"/>
            <p:cNvSpPr/>
            <p:nvPr/>
          </p:nvSpPr>
          <p:spPr>
            <a:xfrm>
              <a:off x="4214850" y="2020125"/>
              <a:ext cx="129275" cy="51000"/>
            </a:xfrm>
            <a:custGeom>
              <a:rect b="b" l="l" r="r" t="t"/>
              <a:pathLst>
                <a:path extrusionOk="0" h="2040" w="5171">
                  <a:moveTo>
                    <a:pt x="2859" y="1"/>
                  </a:moveTo>
                  <a:cubicBezTo>
                    <a:pt x="2796" y="1"/>
                    <a:pt x="2733" y="2"/>
                    <a:pt x="2669" y="4"/>
                  </a:cubicBezTo>
                  <a:cubicBezTo>
                    <a:pt x="1735" y="38"/>
                    <a:pt x="968" y="238"/>
                    <a:pt x="567" y="972"/>
                  </a:cubicBezTo>
                  <a:cubicBezTo>
                    <a:pt x="501" y="972"/>
                    <a:pt x="467" y="1005"/>
                    <a:pt x="434" y="1072"/>
                  </a:cubicBezTo>
                  <a:lnTo>
                    <a:pt x="201" y="1606"/>
                  </a:lnTo>
                  <a:lnTo>
                    <a:pt x="34" y="1606"/>
                  </a:lnTo>
                  <a:lnTo>
                    <a:pt x="0" y="2039"/>
                  </a:lnTo>
                  <a:lnTo>
                    <a:pt x="1301" y="2039"/>
                  </a:lnTo>
                  <a:lnTo>
                    <a:pt x="1335" y="1606"/>
                  </a:lnTo>
                  <a:lnTo>
                    <a:pt x="1235" y="1606"/>
                  </a:lnTo>
                  <a:lnTo>
                    <a:pt x="1235" y="1072"/>
                  </a:lnTo>
                  <a:cubicBezTo>
                    <a:pt x="1494" y="709"/>
                    <a:pt x="1875" y="668"/>
                    <a:pt x="2282" y="668"/>
                  </a:cubicBezTo>
                  <a:cubicBezTo>
                    <a:pt x="2398" y="668"/>
                    <a:pt x="2517" y="672"/>
                    <a:pt x="2636" y="672"/>
                  </a:cubicBezTo>
                  <a:cubicBezTo>
                    <a:pt x="2802" y="672"/>
                    <a:pt x="2984" y="657"/>
                    <a:pt x="3163" y="657"/>
                  </a:cubicBezTo>
                  <a:cubicBezTo>
                    <a:pt x="3521" y="657"/>
                    <a:pt x="3870" y="716"/>
                    <a:pt x="4070" y="1072"/>
                  </a:cubicBezTo>
                  <a:lnTo>
                    <a:pt x="4003" y="1606"/>
                  </a:lnTo>
                  <a:lnTo>
                    <a:pt x="3870" y="1606"/>
                  </a:lnTo>
                  <a:lnTo>
                    <a:pt x="3836" y="2039"/>
                  </a:lnTo>
                  <a:lnTo>
                    <a:pt x="5137" y="2039"/>
                  </a:lnTo>
                  <a:lnTo>
                    <a:pt x="5171" y="1606"/>
                  </a:lnTo>
                  <a:lnTo>
                    <a:pt x="5004" y="1606"/>
                  </a:lnTo>
                  <a:lnTo>
                    <a:pt x="4871" y="1038"/>
                  </a:lnTo>
                  <a:cubicBezTo>
                    <a:pt x="4837" y="1005"/>
                    <a:pt x="4804" y="972"/>
                    <a:pt x="4737" y="972"/>
                  </a:cubicBezTo>
                  <a:lnTo>
                    <a:pt x="4737" y="938"/>
                  </a:lnTo>
                  <a:cubicBezTo>
                    <a:pt x="4488" y="223"/>
                    <a:pt x="3718" y="1"/>
                    <a:pt x="28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8"/>
            <p:cNvSpPr/>
            <p:nvPr/>
          </p:nvSpPr>
          <p:spPr>
            <a:xfrm>
              <a:off x="3696975" y="937775"/>
              <a:ext cx="75925" cy="8375"/>
            </a:xfrm>
            <a:custGeom>
              <a:rect b="b" l="l" r="r" t="t"/>
              <a:pathLst>
                <a:path extrusionOk="0" h="335" w="3037">
                  <a:moveTo>
                    <a:pt x="1" y="1"/>
                  </a:moveTo>
                  <a:lnTo>
                    <a:pt x="1" y="334"/>
                  </a:lnTo>
                  <a:lnTo>
                    <a:pt x="3036" y="334"/>
                  </a:lnTo>
                  <a:lnTo>
                    <a:pt x="3036"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8"/>
            <p:cNvSpPr/>
            <p:nvPr/>
          </p:nvSpPr>
          <p:spPr>
            <a:xfrm>
              <a:off x="3445125" y="937775"/>
              <a:ext cx="194325" cy="8375"/>
            </a:xfrm>
            <a:custGeom>
              <a:rect b="b" l="l" r="r" t="t"/>
              <a:pathLst>
                <a:path extrusionOk="0" h="335" w="7773">
                  <a:moveTo>
                    <a:pt x="1" y="1"/>
                  </a:moveTo>
                  <a:lnTo>
                    <a:pt x="1" y="334"/>
                  </a:lnTo>
                  <a:lnTo>
                    <a:pt x="7773" y="334"/>
                  </a:lnTo>
                  <a:lnTo>
                    <a:pt x="7773"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8"/>
            <p:cNvSpPr/>
            <p:nvPr/>
          </p:nvSpPr>
          <p:spPr>
            <a:xfrm>
              <a:off x="2981475" y="974475"/>
              <a:ext cx="1894700" cy="1433550"/>
            </a:xfrm>
            <a:custGeom>
              <a:rect b="b" l="l" r="r" t="t"/>
              <a:pathLst>
                <a:path extrusionOk="0" h="57342" w="75788">
                  <a:moveTo>
                    <a:pt x="70584" y="434"/>
                  </a:moveTo>
                  <a:cubicBezTo>
                    <a:pt x="73219" y="434"/>
                    <a:pt x="75354" y="2569"/>
                    <a:pt x="75354" y="5238"/>
                  </a:cubicBezTo>
                  <a:lnTo>
                    <a:pt x="75354" y="52104"/>
                  </a:lnTo>
                  <a:cubicBezTo>
                    <a:pt x="75354" y="54773"/>
                    <a:pt x="73219" y="56908"/>
                    <a:pt x="70584" y="56908"/>
                  </a:cubicBezTo>
                  <a:lnTo>
                    <a:pt x="5204" y="56908"/>
                  </a:lnTo>
                  <a:cubicBezTo>
                    <a:pt x="2569" y="56908"/>
                    <a:pt x="400" y="54773"/>
                    <a:pt x="400" y="52104"/>
                  </a:cubicBezTo>
                  <a:lnTo>
                    <a:pt x="400" y="5238"/>
                  </a:lnTo>
                  <a:cubicBezTo>
                    <a:pt x="400" y="2569"/>
                    <a:pt x="2569" y="434"/>
                    <a:pt x="5204" y="434"/>
                  </a:cubicBezTo>
                  <a:close/>
                  <a:moveTo>
                    <a:pt x="5204" y="0"/>
                  </a:moveTo>
                  <a:cubicBezTo>
                    <a:pt x="2335" y="0"/>
                    <a:pt x="0" y="2335"/>
                    <a:pt x="0" y="5238"/>
                  </a:cubicBezTo>
                  <a:lnTo>
                    <a:pt x="0" y="52104"/>
                  </a:lnTo>
                  <a:cubicBezTo>
                    <a:pt x="0" y="55006"/>
                    <a:pt x="2335" y="57308"/>
                    <a:pt x="5204" y="57341"/>
                  </a:cubicBezTo>
                  <a:lnTo>
                    <a:pt x="70584" y="57341"/>
                  </a:lnTo>
                  <a:cubicBezTo>
                    <a:pt x="73453" y="57341"/>
                    <a:pt x="75788" y="55006"/>
                    <a:pt x="75788" y="52104"/>
                  </a:cubicBezTo>
                  <a:lnTo>
                    <a:pt x="75788" y="5238"/>
                  </a:lnTo>
                  <a:cubicBezTo>
                    <a:pt x="75788" y="2335"/>
                    <a:pt x="73453" y="0"/>
                    <a:pt x="70584"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8"/>
            <p:cNvSpPr/>
            <p:nvPr/>
          </p:nvSpPr>
          <p:spPr>
            <a:xfrm>
              <a:off x="2442750" y="3249100"/>
              <a:ext cx="71750" cy="87100"/>
            </a:xfrm>
            <a:custGeom>
              <a:rect b="b" l="l" r="r" t="t"/>
              <a:pathLst>
                <a:path extrusionOk="0" h="3484" w="2870">
                  <a:moveTo>
                    <a:pt x="1602" y="1"/>
                  </a:moveTo>
                  <a:cubicBezTo>
                    <a:pt x="1468" y="1"/>
                    <a:pt x="1333" y="26"/>
                    <a:pt x="1201" y="81"/>
                  </a:cubicBezTo>
                  <a:lnTo>
                    <a:pt x="0" y="481"/>
                  </a:lnTo>
                  <a:lnTo>
                    <a:pt x="834" y="3483"/>
                  </a:lnTo>
                  <a:cubicBezTo>
                    <a:pt x="1435" y="3083"/>
                    <a:pt x="1969" y="2616"/>
                    <a:pt x="2469" y="2115"/>
                  </a:cubicBezTo>
                  <a:cubicBezTo>
                    <a:pt x="2802" y="1782"/>
                    <a:pt x="2869" y="1248"/>
                    <a:pt x="2702" y="814"/>
                  </a:cubicBezTo>
                  <a:lnTo>
                    <a:pt x="2669" y="714"/>
                  </a:lnTo>
                  <a:cubicBezTo>
                    <a:pt x="2464" y="279"/>
                    <a:pt x="2043" y="1"/>
                    <a:pt x="1602" y="1"/>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8"/>
            <p:cNvSpPr/>
            <p:nvPr/>
          </p:nvSpPr>
          <p:spPr>
            <a:xfrm>
              <a:off x="2392725" y="3261950"/>
              <a:ext cx="71725" cy="90925"/>
            </a:xfrm>
            <a:custGeom>
              <a:rect b="b" l="l" r="r" t="t"/>
              <a:pathLst>
                <a:path extrusionOk="0" h="3637" w="2869">
                  <a:moveTo>
                    <a:pt x="2001" y="0"/>
                  </a:moveTo>
                  <a:lnTo>
                    <a:pt x="0" y="1635"/>
                  </a:lnTo>
                  <a:lnTo>
                    <a:pt x="1901" y="3636"/>
                  </a:lnTo>
                  <a:lnTo>
                    <a:pt x="2869" y="2969"/>
                  </a:lnTo>
                  <a:lnTo>
                    <a:pt x="2001"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8"/>
            <p:cNvSpPr/>
            <p:nvPr/>
          </p:nvSpPr>
          <p:spPr>
            <a:xfrm>
              <a:off x="2471100" y="2828300"/>
              <a:ext cx="402825" cy="479525"/>
            </a:xfrm>
            <a:custGeom>
              <a:rect b="b" l="l" r="r" t="t"/>
              <a:pathLst>
                <a:path extrusionOk="0" h="19181" w="16113">
                  <a:moveTo>
                    <a:pt x="10975" y="1"/>
                  </a:moveTo>
                  <a:cubicBezTo>
                    <a:pt x="10341" y="1668"/>
                    <a:pt x="9741" y="3403"/>
                    <a:pt x="9074" y="5104"/>
                  </a:cubicBezTo>
                  <a:cubicBezTo>
                    <a:pt x="8707" y="5938"/>
                    <a:pt x="8407" y="6772"/>
                    <a:pt x="8040" y="7606"/>
                  </a:cubicBezTo>
                  <a:cubicBezTo>
                    <a:pt x="7706" y="8440"/>
                    <a:pt x="7373" y="9240"/>
                    <a:pt x="6972" y="9974"/>
                  </a:cubicBezTo>
                  <a:cubicBezTo>
                    <a:pt x="6805" y="10375"/>
                    <a:pt x="6605" y="10708"/>
                    <a:pt x="6439" y="11042"/>
                  </a:cubicBezTo>
                  <a:cubicBezTo>
                    <a:pt x="6138" y="11609"/>
                    <a:pt x="5738" y="12109"/>
                    <a:pt x="5238" y="12509"/>
                  </a:cubicBezTo>
                  <a:cubicBezTo>
                    <a:pt x="4937" y="12776"/>
                    <a:pt x="4604" y="13077"/>
                    <a:pt x="4270" y="13343"/>
                  </a:cubicBezTo>
                  <a:cubicBezTo>
                    <a:pt x="2903" y="14444"/>
                    <a:pt x="1402" y="15578"/>
                    <a:pt x="1" y="16779"/>
                  </a:cubicBezTo>
                  <a:lnTo>
                    <a:pt x="1235" y="19181"/>
                  </a:lnTo>
                  <a:cubicBezTo>
                    <a:pt x="3103" y="18647"/>
                    <a:pt x="4904" y="17913"/>
                    <a:pt x="6639" y="17046"/>
                  </a:cubicBezTo>
                  <a:cubicBezTo>
                    <a:pt x="7106" y="16813"/>
                    <a:pt x="7539" y="16546"/>
                    <a:pt x="7973" y="16279"/>
                  </a:cubicBezTo>
                  <a:cubicBezTo>
                    <a:pt x="8507" y="15979"/>
                    <a:pt x="8974" y="15612"/>
                    <a:pt x="9407" y="15211"/>
                  </a:cubicBezTo>
                  <a:cubicBezTo>
                    <a:pt x="9874" y="14778"/>
                    <a:pt x="10275" y="14277"/>
                    <a:pt x="10642" y="13744"/>
                  </a:cubicBezTo>
                  <a:cubicBezTo>
                    <a:pt x="10942" y="13277"/>
                    <a:pt x="11242" y="12843"/>
                    <a:pt x="11509" y="12409"/>
                  </a:cubicBezTo>
                  <a:cubicBezTo>
                    <a:pt x="12476" y="10675"/>
                    <a:pt x="13310" y="8907"/>
                    <a:pt x="14077" y="7106"/>
                  </a:cubicBezTo>
                  <a:cubicBezTo>
                    <a:pt x="14845" y="5338"/>
                    <a:pt x="15512" y="3570"/>
                    <a:pt x="16112" y="1735"/>
                  </a:cubicBezTo>
                  <a:lnTo>
                    <a:pt x="10975"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8"/>
            <p:cNvSpPr/>
            <p:nvPr/>
          </p:nvSpPr>
          <p:spPr>
            <a:xfrm>
              <a:off x="2471100" y="2828300"/>
              <a:ext cx="402825" cy="479525"/>
            </a:xfrm>
            <a:custGeom>
              <a:rect b="b" l="l" r="r" t="t"/>
              <a:pathLst>
                <a:path extrusionOk="0" h="19181" w="16113">
                  <a:moveTo>
                    <a:pt x="10975" y="1"/>
                  </a:moveTo>
                  <a:cubicBezTo>
                    <a:pt x="10341" y="1668"/>
                    <a:pt x="9741" y="3403"/>
                    <a:pt x="9074" y="5104"/>
                  </a:cubicBezTo>
                  <a:cubicBezTo>
                    <a:pt x="8707" y="5938"/>
                    <a:pt x="8407" y="6772"/>
                    <a:pt x="8040" y="7606"/>
                  </a:cubicBezTo>
                  <a:cubicBezTo>
                    <a:pt x="7706" y="8440"/>
                    <a:pt x="7373" y="9240"/>
                    <a:pt x="6972" y="9974"/>
                  </a:cubicBezTo>
                  <a:cubicBezTo>
                    <a:pt x="6805" y="10375"/>
                    <a:pt x="6605" y="10708"/>
                    <a:pt x="6439" y="11042"/>
                  </a:cubicBezTo>
                  <a:cubicBezTo>
                    <a:pt x="6138" y="11609"/>
                    <a:pt x="5738" y="12109"/>
                    <a:pt x="5238" y="12509"/>
                  </a:cubicBezTo>
                  <a:cubicBezTo>
                    <a:pt x="4937" y="12776"/>
                    <a:pt x="4604" y="13077"/>
                    <a:pt x="4270" y="13343"/>
                  </a:cubicBezTo>
                  <a:cubicBezTo>
                    <a:pt x="2903" y="14444"/>
                    <a:pt x="1402" y="15578"/>
                    <a:pt x="1" y="16779"/>
                  </a:cubicBezTo>
                  <a:lnTo>
                    <a:pt x="1235" y="19181"/>
                  </a:lnTo>
                  <a:cubicBezTo>
                    <a:pt x="3103" y="18647"/>
                    <a:pt x="4904" y="17913"/>
                    <a:pt x="6639" y="17046"/>
                  </a:cubicBezTo>
                  <a:cubicBezTo>
                    <a:pt x="7106" y="16813"/>
                    <a:pt x="7539" y="16546"/>
                    <a:pt x="7973" y="16279"/>
                  </a:cubicBezTo>
                  <a:cubicBezTo>
                    <a:pt x="8507" y="15979"/>
                    <a:pt x="8974" y="15612"/>
                    <a:pt x="9407" y="15211"/>
                  </a:cubicBezTo>
                  <a:cubicBezTo>
                    <a:pt x="9874" y="14778"/>
                    <a:pt x="10275" y="14277"/>
                    <a:pt x="10642" y="13744"/>
                  </a:cubicBezTo>
                  <a:cubicBezTo>
                    <a:pt x="10942" y="13277"/>
                    <a:pt x="11242" y="12843"/>
                    <a:pt x="11509" y="12409"/>
                  </a:cubicBezTo>
                  <a:cubicBezTo>
                    <a:pt x="12476" y="10675"/>
                    <a:pt x="13310" y="8907"/>
                    <a:pt x="14077" y="7106"/>
                  </a:cubicBezTo>
                  <a:cubicBezTo>
                    <a:pt x="14845" y="5338"/>
                    <a:pt x="15512" y="3570"/>
                    <a:pt x="16112" y="1735"/>
                  </a:cubicBezTo>
                  <a:lnTo>
                    <a:pt x="109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8"/>
            <p:cNvSpPr/>
            <p:nvPr/>
          </p:nvSpPr>
          <p:spPr>
            <a:xfrm>
              <a:off x="2728775" y="2784350"/>
              <a:ext cx="386150" cy="601875"/>
            </a:xfrm>
            <a:custGeom>
              <a:rect b="b" l="l" r="r" t="t"/>
              <a:pathLst>
                <a:path extrusionOk="0" h="24075" w="15446">
                  <a:moveTo>
                    <a:pt x="8520" y="1"/>
                  </a:moveTo>
                  <a:cubicBezTo>
                    <a:pt x="7248" y="1"/>
                    <a:pt x="5976" y="53"/>
                    <a:pt x="4704" y="157"/>
                  </a:cubicBezTo>
                  <a:cubicBezTo>
                    <a:pt x="4471" y="157"/>
                    <a:pt x="4204" y="191"/>
                    <a:pt x="3970" y="224"/>
                  </a:cubicBezTo>
                  <a:cubicBezTo>
                    <a:pt x="3303" y="324"/>
                    <a:pt x="2636" y="458"/>
                    <a:pt x="2102" y="591"/>
                  </a:cubicBezTo>
                  <a:cubicBezTo>
                    <a:pt x="1135" y="791"/>
                    <a:pt x="401" y="1525"/>
                    <a:pt x="168" y="2492"/>
                  </a:cubicBezTo>
                  <a:cubicBezTo>
                    <a:pt x="1" y="6729"/>
                    <a:pt x="735" y="14868"/>
                    <a:pt x="802" y="24074"/>
                  </a:cubicBezTo>
                  <a:lnTo>
                    <a:pt x="14745" y="23874"/>
                  </a:lnTo>
                  <a:cubicBezTo>
                    <a:pt x="14845" y="23641"/>
                    <a:pt x="14945" y="23474"/>
                    <a:pt x="15078" y="23307"/>
                  </a:cubicBezTo>
                  <a:lnTo>
                    <a:pt x="15145" y="23174"/>
                  </a:lnTo>
                  <a:lnTo>
                    <a:pt x="15178" y="23107"/>
                  </a:lnTo>
                  <a:cubicBezTo>
                    <a:pt x="15212" y="22240"/>
                    <a:pt x="15312" y="20739"/>
                    <a:pt x="15445" y="18937"/>
                  </a:cubicBezTo>
                  <a:lnTo>
                    <a:pt x="15445" y="1292"/>
                  </a:lnTo>
                  <a:cubicBezTo>
                    <a:pt x="14912" y="724"/>
                    <a:pt x="14044" y="257"/>
                    <a:pt x="12677" y="191"/>
                  </a:cubicBezTo>
                  <a:lnTo>
                    <a:pt x="11943" y="124"/>
                  </a:lnTo>
                  <a:cubicBezTo>
                    <a:pt x="11576" y="91"/>
                    <a:pt x="11176" y="57"/>
                    <a:pt x="10809" y="57"/>
                  </a:cubicBezTo>
                  <a:cubicBezTo>
                    <a:pt x="10046" y="20"/>
                    <a:pt x="9283" y="1"/>
                    <a:pt x="8520"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8"/>
            <p:cNvSpPr/>
            <p:nvPr/>
          </p:nvSpPr>
          <p:spPr>
            <a:xfrm>
              <a:off x="2728775" y="2784350"/>
              <a:ext cx="386150" cy="601875"/>
            </a:xfrm>
            <a:custGeom>
              <a:rect b="b" l="l" r="r" t="t"/>
              <a:pathLst>
                <a:path extrusionOk="0" h="24075" w="15446">
                  <a:moveTo>
                    <a:pt x="8520" y="1"/>
                  </a:moveTo>
                  <a:cubicBezTo>
                    <a:pt x="7248" y="1"/>
                    <a:pt x="5976" y="53"/>
                    <a:pt x="4704" y="157"/>
                  </a:cubicBezTo>
                  <a:cubicBezTo>
                    <a:pt x="4471" y="157"/>
                    <a:pt x="4204" y="191"/>
                    <a:pt x="3970" y="224"/>
                  </a:cubicBezTo>
                  <a:cubicBezTo>
                    <a:pt x="3303" y="324"/>
                    <a:pt x="2636" y="458"/>
                    <a:pt x="2102" y="591"/>
                  </a:cubicBezTo>
                  <a:cubicBezTo>
                    <a:pt x="1135" y="791"/>
                    <a:pt x="401" y="1525"/>
                    <a:pt x="168" y="2492"/>
                  </a:cubicBezTo>
                  <a:cubicBezTo>
                    <a:pt x="1" y="6729"/>
                    <a:pt x="735" y="14868"/>
                    <a:pt x="802" y="24074"/>
                  </a:cubicBezTo>
                  <a:lnTo>
                    <a:pt x="14745" y="23874"/>
                  </a:lnTo>
                  <a:cubicBezTo>
                    <a:pt x="14845" y="23641"/>
                    <a:pt x="14945" y="23474"/>
                    <a:pt x="15078" y="23307"/>
                  </a:cubicBezTo>
                  <a:lnTo>
                    <a:pt x="15145" y="23174"/>
                  </a:lnTo>
                  <a:lnTo>
                    <a:pt x="15178" y="23107"/>
                  </a:lnTo>
                  <a:cubicBezTo>
                    <a:pt x="15212" y="22240"/>
                    <a:pt x="15312" y="20739"/>
                    <a:pt x="15445" y="18937"/>
                  </a:cubicBezTo>
                  <a:lnTo>
                    <a:pt x="15445" y="1292"/>
                  </a:lnTo>
                  <a:cubicBezTo>
                    <a:pt x="14912" y="724"/>
                    <a:pt x="14044" y="257"/>
                    <a:pt x="12677" y="191"/>
                  </a:cubicBezTo>
                  <a:lnTo>
                    <a:pt x="11943" y="124"/>
                  </a:lnTo>
                  <a:cubicBezTo>
                    <a:pt x="11576" y="91"/>
                    <a:pt x="11176" y="57"/>
                    <a:pt x="10809" y="57"/>
                  </a:cubicBezTo>
                  <a:cubicBezTo>
                    <a:pt x="10046" y="20"/>
                    <a:pt x="9283" y="1"/>
                    <a:pt x="8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8"/>
            <p:cNvSpPr/>
            <p:nvPr/>
          </p:nvSpPr>
          <p:spPr>
            <a:xfrm>
              <a:off x="2741300" y="3382025"/>
              <a:ext cx="243525" cy="59250"/>
            </a:xfrm>
            <a:custGeom>
              <a:rect b="b" l="l" r="r" t="t"/>
              <a:pathLst>
                <a:path extrusionOk="0" h="2370" w="9741">
                  <a:moveTo>
                    <a:pt x="9741" y="1"/>
                  </a:moveTo>
                  <a:lnTo>
                    <a:pt x="301" y="167"/>
                  </a:lnTo>
                  <a:cubicBezTo>
                    <a:pt x="301" y="167"/>
                    <a:pt x="200" y="1001"/>
                    <a:pt x="0" y="2369"/>
                  </a:cubicBezTo>
                  <a:lnTo>
                    <a:pt x="9274" y="2369"/>
                  </a:lnTo>
                  <a:cubicBezTo>
                    <a:pt x="9540" y="901"/>
                    <a:pt x="9741" y="1"/>
                    <a:pt x="97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8"/>
            <p:cNvSpPr/>
            <p:nvPr/>
          </p:nvSpPr>
          <p:spPr>
            <a:xfrm>
              <a:off x="2875550" y="3380350"/>
              <a:ext cx="221850" cy="60925"/>
            </a:xfrm>
            <a:custGeom>
              <a:rect b="b" l="l" r="r" t="t"/>
              <a:pathLst>
                <a:path extrusionOk="0" h="2437" w="8874">
                  <a:moveTo>
                    <a:pt x="8845" y="77"/>
                  </a:moveTo>
                  <a:cubicBezTo>
                    <a:pt x="8842" y="85"/>
                    <a:pt x="8840" y="93"/>
                    <a:pt x="8840" y="101"/>
                  </a:cubicBezTo>
                  <a:cubicBezTo>
                    <a:pt x="8843" y="91"/>
                    <a:pt x="8845" y="83"/>
                    <a:pt x="8845" y="77"/>
                  </a:cubicBezTo>
                  <a:close/>
                  <a:moveTo>
                    <a:pt x="8874" y="1"/>
                  </a:moveTo>
                  <a:lnTo>
                    <a:pt x="1" y="134"/>
                  </a:lnTo>
                  <a:cubicBezTo>
                    <a:pt x="1" y="134"/>
                    <a:pt x="134" y="1002"/>
                    <a:pt x="301" y="2436"/>
                  </a:cubicBezTo>
                  <a:lnTo>
                    <a:pt x="5238" y="2436"/>
                  </a:lnTo>
                  <a:cubicBezTo>
                    <a:pt x="6339" y="2236"/>
                    <a:pt x="7339" y="1736"/>
                    <a:pt x="8140" y="1002"/>
                  </a:cubicBezTo>
                  <a:cubicBezTo>
                    <a:pt x="8260" y="912"/>
                    <a:pt x="8784" y="67"/>
                    <a:pt x="8840" y="67"/>
                  </a:cubicBezTo>
                  <a:cubicBezTo>
                    <a:pt x="8844" y="67"/>
                    <a:pt x="8846" y="70"/>
                    <a:pt x="8845" y="77"/>
                  </a:cubicBezTo>
                  <a:lnTo>
                    <a:pt x="8845" y="77"/>
                  </a:lnTo>
                  <a:cubicBezTo>
                    <a:pt x="8855" y="52"/>
                    <a:pt x="8874" y="26"/>
                    <a:pt x="88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8"/>
            <p:cNvSpPr/>
            <p:nvPr/>
          </p:nvSpPr>
          <p:spPr>
            <a:xfrm>
              <a:off x="2793000" y="2737900"/>
              <a:ext cx="245200" cy="147175"/>
            </a:xfrm>
            <a:custGeom>
              <a:rect b="b" l="l" r="r" t="t"/>
              <a:pathLst>
                <a:path extrusionOk="0" h="5887" w="9808">
                  <a:moveTo>
                    <a:pt x="6097" y="1"/>
                  </a:moveTo>
                  <a:cubicBezTo>
                    <a:pt x="5677" y="1"/>
                    <a:pt x="5257" y="17"/>
                    <a:pt x="4837" y="47"/>
                  </a:cubicBezTo>
                  <a:lnTo>
                    <a:pt x="3703" y="514"/>
                  </a:lnTo>
                  <a:cubicBezTo>
                    <a:pt x="2502" y="748"/>
                    <a:pt x="1502" y="1548"/>
                    <a:pt x="534" y="2316"/>
                  </a:cubicBezTo>
                  <a:cubicBezTo>
                    <a:pt x="267" y="2449"/>
                    <a:pt x="134" y="2749"/>
                    <a:pt x="234" y="3016"/>
                  </a:cubicBezTo>
                  <a:cubicBezTo>
                    <a:pt x="267" y="3483"/>
                    <a:pt x="0" y="4617"/>
                    <a:pt x="67" y="5084"/>
                  </a:cubicBezTo>
                  <a:cubicBezTo>
                    <a:pt x="467" y="4984"/>
                    <a:pt x="1135" y="3950"/>
                    <a:pt x="1201" y="3550"/>
                  </a:cubicBezTo>
                  <a:cubicBezTo>
                    <a:pt x="1468" y="4084"/>
                    <a:pt x="1835" y="4551"/>
                    <a:pt x="2269" y="4951"/>
                  </a:cubicBezTo>
                  <a:cubicBezTo>
                    <a:pt x="2402" y="5118"/>
                    <a:pt x="2569" y="5218"/>
                    <a:pt x="2736" y="5284"/>
                  </a:cubicBezTo>
                  <a:cubicBezTo>
                    <a:pt x="2762" y="5296"/>
                    <a:pt x="2796" y="5302"/>
                    <a:pt x="2834" y="5302"/>
                  </a:cubicBezTo>
                  <a:cubicBezTo>
                    <a:pt x="3231" y="5302"/>
                    <a:pt x="4226" y="4724"/>
                    <a:pt x="5137" y="4450"/>
                  </a:cubicBezTo>
                  <a:cubicBezTo>
                    <a:pt x="5235" y="4423"/>
                    <a:pt x="5327" y="4410"/>
                    <a:pt x="5413" y="4410"/>
                  </a:cubicBezTo>
                  <a:cubicBezTo>
                    <a:pt x="6341" y="4410"/>
                    <a:pt x="6641" y="5887"/>
                    <a:pt x="6796" y="5887"/>
                  </a:cubicBezTo>
                  <a:cubicBezTo>
                    <a:pt x="6799" y="5887"/>
                    <a:pt x="6802" y="5886"/>
                    <a:pt x="6805" y="5885"/>
                  </a:cubicBezTo>
                  <a:cubicBezTo>
                    <a:pt x="7206" y="5818"/>
                    <a:pt x="9807" y="2249"/>
                    <a:pt x="9674" y="1849"/>
                  </a:cubicBezTo>
                  <a:cubicBezTo>
                    <a:pt x="9507" y="1448"/>
                    <a:pt x="9274" y="1115"/>
                    <a:pt x="8907" y="848"/>
                  </a:cubicBezTo>
                  <a:cubicBezTo>
                    <a:pt x="8573" y="481"/>
                    <a:pt x="8140" y="214"/>
                    <a:pt x="7639" y="81"/>
                  </a:cubicBezTo>
                  <a:cubicBezTo>
                    <a:pt x="7125" y="26"/>
                    <a:pt x="6611" y="1"/>
                    <a:pt x="6097"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8"/>
            <p:cNvSpPr/>
            <p:nvPr/>
          </p:nvSpPr>
          <p:spPr>
            <a:xfrm>
              <a:off x="2793000" y="2737900"/>
              <a:ext cx="245200" cy="147175"/>
            </a:xfrm>
            <a:custGeom>
              <a:rect b="b" l="l" r="r" t="t"/>
              <a:pathLst>
                <a:path extrusionOk="0" h="5887" w="9808">
                  <a:moveTo>
                    <a:pt x="6097" y="1"/>
                  </a:moveTo>
                  <a:cubicBezTo>
                    <a:pt x="5677" y="1"/>
                    <a:pt x="5257" y="17"/>
                    <a:pt x="4837" y="47"/>
                  </a:cubicBezTo>
                  <a:lnTo>
                    <a:pt x="3703" y="514"/>
                  </a:lnTo>
                  <a:cubicBezTo>
                    <a:pt x="2502" y="748"/>
                    <a:pt x="1502" y="1548"/>
                    <a:pt x="534" y="2316"/>
                  </a:cubicBezTo>
                  <a:cubicBezTo>
                    <a:pt x="267" y="2449"/>
                    <a:pt x="134" y="2749"/>
                    <a:pt x="234" y="3016"/>
                  </a:cubicBezTo>
                  <a:cubicBezTo>
                    <a:pt x="267" y="3483"/>
                    <a:pt x="0" y="4617"/>
                    <a:pt x="67" y="5084"/>
                  </a:cubicBezTo>
                  <a:cubicBezTo>
                    <a:pt x="467" y="4984"/>
                    <a:pt x="1135" y="3950"/>
                    <a:pt x="1201" y="3550"/>
                  </a:cubicBezTo>
                  <a:cubicBezTo>
                    <a:pt x="1468" y="4084"/>
                    <a:pt x="1835" y="4551"/>
                    <a:pt x="2269" y="4951"/>
                  </a:cubicBezTo>
                  <a:cubicBezTo>
                    <a:pt x="2402" y="5118"/>
                    <a:pt x="2569" y="5218"/>
                    <a:pt x="2736" y="5284"/>
                  </a:cubicBezTo>
                  <a:cubicBezTo>
                    <a:pt x="2762" y="5296"/>
                    <a:pt x="2796" y="5302"/>
                    <a:pt x="2834" y="5302"/>
                  </a:cubicBezTo>
                  <a:cubicBezTo>
                    <a:pt x="3231" y="5302"/>
                    <a:pt x="4226" y="4724"/>
                    <a:pt x="5137" y="4450"/>
                  </a:cubicBezTo>
                  <a:cubicBezTo>
                    <a:pt x="5235" y="4423"/>
                    <a:pt x="5327" y="4410"/>
                    <a:pt x="5413" y="4410"/>
                  </a:cubicBezTo>
                  <a:cubicBezTo>
                    <a:pt x="6341" y="4410"/>
                    <a:pt x="6641" y="5887"/>
                    <a:pt x="6796" y="5887"/>
                  </a:cubicBezTo>
                  <a:cubicBezTo>
                    <a:pt x="6799" y="5887"/>
                    <a:pt x="6802" y="5886"/>
                    <a:pt x="6805" y="5885"/>
                  </a:cubicBezTo>
                  <a:cubicBezTo>
                    <a:pt x="7206" y="5818"/>
                    <a:pt x="9807" y="2249"/>
                    <a:pt x="9674" y="1849"/>
                  </a:cubicBezTo>
                  <a:cubicBezTo>
                    <a:pt x="9507" y="1448"/>
                    <a:pt x="9274" y="1115"/>
                    <a:pt x="8907" y="848"/>
                  </a:cubicBezTo>
                  <a:cubicBezTo>
                    <a:pt x="8573" y="481"/>
                    <a:pt x="8140" y="214"/>
                    <a:pt x="7639" y="81"/>
                  </a:cubicBezTo>
                  <a:cubicBezTo>
                    <a:pt x="7125" y="26"/>
                    <a:pt x="6611" y="1"/>
                    <a:pt x="6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8"/>
            <p:cNvSpPr/>
            <p:nvPr/>
          </p:nvSpPr>
          <p:spPr>
            <a:xfrm>
              <a:off x="2844700" y="2614825"/>
              <a:ext cx="146800" cy="220175"/>
            </a:xfrm>
            <a:custGeom>
              <a:rect b="b" l="l" r="r" t="t"/>
              <a:pathLst>
                <a:path extrusionOk="0" h="8807" w="5872">
                  <a:moveTo>
                    <a:pt x="5471" y="0"/>
                  </a:moveTo>
                  <a:lnTo>
                    <a:pt x="1769" y="3269"/>
                  </a:lnTo>
                  <a:cubicBezTo>
                    <a:pt x="2102" y="4570"/>
                    <a:pt x="2202" y="5938"/>
                    <a:pt x="868" y="6638"/>
                  </a:cubicBezTo>
                  <a:cubicBezTo>
                    <a:pt x="201" y="6972"/>
                    <a:pt x="1" y="7839"/>
                    <a:pt x="468" y="8406"/>
                  </a:cubicBezTo>
                  <a:cubicBezTo>
                    <a:pt x="601" y="8540"/>
                    <a:pt x="734" y="8673"/>
                    <a:pt x="901" y="8806"/>
                  </a:cubicBezTo>
                  <a:cubicBezTo>
                    <a:pt x="2336" y="8439"/>
                    <a:pt x="3770" y="7939"/>
                    <a:pt x="5171" y="7372"/>
                  </a:cubicBezTo>
                  <a:cubicBezTo>
                    <a:pt x="5638" y="7138"/>
                    <a:pt x="5871" y="6571"/>
                    <a:pt x="5638" y="6104"/>
                  </a:cubicBezTo>
                  <a:cubicBezTo>
                    <a:pt x="4871" y="4503"/>
                    <a:pt x="5171" y="1668"/>
                    <a:pt x="5471" y="0"/>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8"/>
            <p:cNvSpPr/>
            <p:nvPr/>
          </p:nvSpPr>
          <p:spPr>
            <a:xfrm>
              <a:off x="2888900" y="2648175"/>
              <a:ext cx="57575" cy="74250"/>
            </a:xfrm>
            <a:custGeom>
              <a:rect b="b" l="l" r="r" t="t"/>
              <a:pathLst>
                <a:path extrusionOk="0" h="2970" w="2303">
                  <a:moveTo>
                    <a:pt x="2169" y="0"/>
                  </a:moveTo>
                  <a:lnTo>
                    <a:pt x="1" y="1902"/>
                  </a:lnTo>
                  <a:cubicBezTo>
                    <a:pt x="101" y="2269"/>
                    <a:pt x="167" y="2602"/>
                    <a:pt x="201" y="2969"/>
                  </a:cubicBezTo>
                  <a:cubicBezTo>
                    <a:pt x="1035" y="2836"/>
                    <a:pt x="2169" y="1935"/>
                    <a:pt x="2235" y="1034"/>
                  </a:cubicBezTo>
                  <a:cubicBezTo>
                    <a:pt x="2302" y="701"/>
                    <a:pt x="2269" y="334"/>
                    <a:pt x="2169" y="0"/>
                  </a:cubicBezTo>
                  <a:close/>
                </a:path>
              </a:pathLst>
            </a:custGeom>
            <a:solidFill>
              <a:srgbClr val="000000">
                <a:alpha val="3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8"/>
            <p:cNvSpPr/>
            <p:nvPr/>
          </p:nvSpPr>
          <p:spPr>
            <a:xfrm>
              <a:off x="2787150" y="2444725"/>
              <a:ext cx="201875" cy="262825"/>
            </a:xfrm>
            <a:custGeom>
              <a:rect b="b" l="l" r="r" t="t"/>
              <a:pathLst>
                <a:path extrusionOk="0" h="10513" w="8075">
                  <a:moveTo>
                    <a:pt x="4329" y="1"/>
                  </a:moveTo>
                  <a:cubicBezTo>
                    <a:pt x="3859" y="1"/>
                    <a:pt x="3376" y="95"/>
                    <a:pt x="2903" y="299"/>
                  </a:cubicBezTo>
                  <a:cubicBezTo>
                    <a:pt x="335" y="1400"/>
                    <a:pt x="1" y="5336"/>
                    <a:pt x="635" y="7705"/>
                  </a:cubicBezTo>
                  <a:cubicBezTo>
                    <a:pt x="1066" y="9408"/>
                    <a:pt x="2585" y="10512"/>
                    <a:pt x="4145" y="10512"/>
                  </a:cubicBezTo>
                  <a:cubicBezTo>
                    <a:pt x="4999" y="10512"/>
                    <a:pt x="5865" y="10182"/>
                    <a:pt x="6572" y="9439"/>
                  </a:cubicBezTo>
                  <a:cubicBezTo>
                    <a:pt x="7873" y="8072"/>
                    <a:pt x="7807" y="6504"/>
                    <a:pt x="7940" y="3835"/>
                  </a:cubicBezTo>
                  <a:cubicBezTo>
                    <a:pt x="8075" y="1678"/>
                    <a:pt x="6313" y="1"/>
                    <a:pt x="4329" y="1"/>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8"/>
            <p:cNvSpPr/>
            <p:nvPr/>
          </p:nvSpPr>
          <p:spPr>
            <a:xfrm>
              <a:off x="2908075" y="2471150"/>
              <a:ext cx="149300" cy="189600"/>
            </a:xfrm>
            <a:custGeom>
              <a:rect b="b" l="l" r="r" t="t"/>
              <a:pathLst>
                <a:path extrusionOk="0" h="7584" w="5972">
                  <a:moveTo>
                    <a:pt x="4206" y="1"/>
                  </a:moveTo>
                  <a:cubicBezTo>
                    <a:pt x="2923" y="1"/>
                    <a:pt x="1" y="276"/>
                    <a:pt x="1" y="276"/>
                  </a:cubicBezTo>
                  <a:lnTo>
                    <a:pt x="268" y="2044"/>
                  </a:lnTo>
                  <a:lnTo>
                    <a:pt x="1368" y="3012"/>
                  </a:lnTo>
                  <a:lnTo>
                    <a:pt x="1102" y="5514"/>
                  </a:lnTo>
                  <a:lnTo>
                    <a:pt x="2569" y="6448"/>
                  </a:lnTo>
                  <a:cubicBezTo>
                    <a:pt x="2436" y="6548"/>
                    <a:pt x="2336" y="6681"/>
                    <a:pt x="2269" y="6848"/>
                  </a:cubicBezTo>
                  <a:cubicBezTo>
                    <a:pt x="2237" y="7261"/>
                    <a:pt x="2570" y="7584"/>
                    <a:pt x="2977" y="7584"/>
                  </a:cubicBezTo>
                  <a:cubicBezTo>
                    <a:pt x="2996" y="7584"/>
                    <a:pt x="3016" y="7583"/>
                    <a:pt x="3036" y="7582"/>
                  </a:cubicBezTo>
                  <a:cubicBezTo>
                    <a:pt x="3437" y="7448"/>
                    <a:pt x="3703" y="7048"/>
                    <a:pt x="3637" y="6648"/>
                  </a:cubicBezTo>
                  <a:cubicBezTo>
                    <a:pt x="3970" y="6581"/>
                    <a:pt x="4304" y="6448"/>
                    <a:pt x="4571" y="6214"/>
                  </a:cubicBezTo>
                  <a:cubicBezTo>
                    <a:pt x="4838" y="5981"/>
                    <a:pt x="4938" y="5580"/>
                    <a:pt x="4838" y="5247"/>
                  </a:cubicBezTo>
                  <a:cubicBezTo>
                    <a:pt x="5271" y="5213"/>
                    <a:pt x="5638" y="4913"/>
                    <a:pt x="5805" y="4479"/>
                  </a:cubicBezTo>
                  <a:cubicBezTo>
                    <a:pt x="5938" y="4012"/>
                    <a:pt x="5772" y="3545"/>
                    <a:pt x="5405" y="3245"/>
                  </a:cubicBezTo>
                  <a:cubicBezTo>
                    <a:pt x="5671" y="2978"/>
                    <a:pt x="5972" y="1677"/>
                    <a:pt x="5338" y="1644"/>
                  </a:cubicBezTo>
                  <a:lnTo>
                    <a:pt x="5305" y="1644"/>
                  </a:lnTo>
                  <a:cubicBezTo>
                    <a:pt x="5271" y="910"/>
                    <a:pt x="5138" y="43"/>
                    <a:pt x="4537" y="10"/>
                  </a:cubicBezTo>
                  <a:cubicBezTo>
                    <a:pt x="4446" y="4"/>
                    <a:pt x="4334" y="1"/>
                    <a:pt x="42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8"/>
            <p:cNvSpPr/>
            <p:nvPr/>
          </p:nvSpPr>
          <p:spPr>
            <a:xfrm>
              <a:off x="2863050" y="2612300"/>
              <a:ext cx="42550" cy="23375"/>
            </a:xfrm>
            <a:custGeom>
              <a:rect b="b" l="l" r="r" t="t"/>
              <a:pathLst>
                <a:path extrusionOk="0" h="935" w="1702">
                  <a:moveTo>
                    <a:pt x="1568" y="1"/>
                  </a:moveTo>
                  <a:cubicBezTo>
                    <a:pt x="1235" y="501"/>
                    <a:pt x="668" y="768"/>
                    <a:pt x="67" y="768"/>
                  </a:cubicBezTo>
                  <a:cubicBezTo>
                    <a:pt x="34" y="768"/>
                    <a:pt x="0" y="802"/>
                    <a:pt x="0" y="835"/>
                  </a:cubicBezTo>
                  <a:cubicBezTo>
                    <a:pt x="0" y="868"/>
                    <a:pt x="34" y="902"/>
                    <a:pt x="67" y="902"/>
                  </a:cubicBezTo>
                  <a:lnTo>
                    <a:pt x="101" y="935"/>
                  </a:lnTo>
                  <a:cubicBezTo>
                    <a:pt x="734" y="935"/>
                    <a:pt x="1335" y="635"/>
                    <a:pt x="1702" y="101"/>
                  </a:cubicBezTo>
                  <a:cubicBezTo>
                    <a:pt x="1702" y="68"/>
                    <a:pt x="1668" y="34"/>
                    <a:pt x="16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8"/>
            <p:cNvSpPr/>
            <p:nvPr/>
          </p:nvSpPr>
          <p:spPr>
            <a:xfrm>
              <a:off x="2947850" y="2563100"/>
              <a:ext cx="75350" cy="77200"/>
            </a:xfrm>
            <a:custGeom>
              <a:rect b="b" l="l" r="r" t="t"/>
              <a:pathLst>
                <a:path extrusionOk="0" h="3088" w="3014">
                  <a:moveTo>
                    <a:pt x="1639" y="0"/>
                  </a:moveTo>
                  <a:cubicBezTo>
                    <a:pt x="794" y="0"/>
                    <a:pt x="242" y="1047"/>
                    <a:pt x="111" y="1802"/>
                  </a:cubicBezTo>
                  <a:cubicBezTo>
                    <a:pt x="1" y="2491"/>
                    <a:pt x="323" y="3088"/>
                    <a:pt x="907" y="3088"/>
                  </a:cubicBezTo>
                  <a:cubicBezTo>
                    <a:pt x="1031" y="3088"/>
                    <a:pt x="1166" y="3061"/>
                    <a:pt x="1312" y="3003"/>
                  </a:cubicBezTo>
                  <a:cubicBezTo>
                    <a:pt x="1912" y="2736"/>
                    <a:pt x="2413" y="2236"/>
                    <a:pt x="2679" y="1602"/>
                  </a:cubicBezTo>
                  <a:cubicBezTo>
                    <a:pt x="3013" y="868"/>
                    <a:pt x="2513" y="1"/>
                    <a:pt x="1679" y="1"/>
                  </a:cubicBezTo>
                  <a:cubicBezTo>
                    <a:pt x="1665" y="0"/>
                    <a:pt x="1652" y="0"/>
                    <a:pt x="1639" y="0"/>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8"/>
            <p:cNvSpPr/>
            <p:nvPr/>
          </p:nvSpPr>
          <p:spPr>
            <a:xfrm>
              <a:off x="2873050" y="2550600"/>
              <a:ext cx="13375" cy="20125"/>
            </a:xfrm>
            <a:custGeom>
              <a:rect b="b" l="l" r="r" t="t"/>
              <a:pathLst>
                <a:path extrusionOk="0" h="805" w="535">
                  <a:moveTo>
                    <a:pt x="234" y="1"/>
                  </a:moveTo>
                  <a:cubicBezTo>
                    <a:pt x="101" y="1"/>
                    <a:pt x="1" y="234"/>
                    <a:pt x="1" y="434"/>
                  </a:cubicBezTo>
                  <a:cubicBezTo>
                    <a:pt x="1" y="619"/>
                    <a:pt x="87" y="805"/>
                    <a:pt x="205" y="805"/>
                  </a:cubicBezTo>
                  <a:cubicBezTo>
                    <a:pt x="215" y="805"/>
                    <a:pt x="224" y="804"/>
                    <a:pt x="234" y="801"/>
                  </a:cubicBezTo>
                  <a:cubicBezTo>
                    <a:pt x="401" y="801"/>
                    <a:pt x="534" y="634"/>
                    <a:pt x="501" y="434"/>
                  </a:cubicBezTo>
                  <a:cubicBezTo>
                    <a:pt x="501" y="201"/>
                    <a:pt x="368" y="1"/>
                    <a:pt x="2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8"/>
            <p:cNvSpPr/>
            <p:nvPr/>
          </p:nvSpPr>
          <p:spPr>
            <a:xfrm>
              <a:off x="2811350" y="2552275"/>
              <a:ext cx="13375" cy="20025"/>
            </a:xfrm>
            <a:custGeom>
              <a:rect b="b" l="l" r="r" t="t"/>
              <a:pathLst>
                <a:path extrusionOk="0" h="801" w="535">
                  <a:moveTo>
                    <a:pt x="267" y="0"/>
                  </a:moveTo>
                  <a:cubicBezTo>
                    <a:pt x="134" y="0"/>
                    <a:pt x="0" y="167"/>
                    <a:pt x="34" y="401"/>
                  </a:cubicBezTo>
                  <a:cubicBezTo>
                    <a:pt x="34" y="601"/>
                    <a:pt x="134" y="801"/>
                    <a:pt x="267" y="801"/>
                  </a:cubicBezTo>
                  <a:cubicBezTo>
                    <a:pt x="434" y="801"/>
                    <a:pt x="534" y="601"/>
                    <a:pt x="534" y="401"/>
                  </a:cubicBezTo>
                  <a:cubicBezTo>
                    <a:pt x="534" y="167"/>
                    <a:pt x="401" y="0"/>
                    <a:pt x="2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8"/>
            <p:cNvSpPr/>
            <p:nvPr/>
          </p:nvSpPr>
          <p:spPr>
            <a:xfrm>
              <a:off x="2818850" y="2564775"/>
              <a:ext cx="26700" cy="50975"/>
            </a:xfrm>
            <a:custGeom>
              <a:rect b="b" l="l" r="r" t="t"/>
              <a:pathLst>
                <a:path extrusionOk="0" h="2039" w="1068">
                  <a:moveTo>
                    <a:pt x="1001" y="1"/>
                  </a:moveTo>
                  <a:cubicBezTo>
                    <a:pt x="768" y="634"/>
                    <a:pt x="434" y="1268"/>
                    <a:pt x="1" y="1835"/>
                  </a:cubicBezTo>
                  <a:cubicBezTo>
                    <a:pt x="194" y="1965"/>
                    <a:pt x="430" y="2038"/>
                    <a:pt x="671" y="2038"/>
                  </a:cubicBezTo>
                  <a:cubicBezTo>
                    <a:pt x="804" y="2038"/>
                    <a:pt x="938" y="2016"/>
                    <a:pt x="1068" y="1969"/>
                  </a:cubicBezTo>
                  <a:lnTo>
                    <a:pt x="1001" y="1"/>
                  </a:lnTo>
                  <a:close/>
                </a:path>
              </a:pathLst>
            </a:custGeom>
            <a:solidFill>
              <a:srgbClr val="ED8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8"/>
            <p:cNvSpPr/>
            <p:nvPr/>
          </p:nvSpPr>
          <p:spPr>
            <a:xfrm>
              <a:off x="2875550" y="2523075"/>
              <a:ext cx="30900" cy="18375"/>
            </a:xfrm>
            <a:custGeom>
              <a:rect b="b" l="l" r="r" t="t"/>
              <a:pathLst>
                <a:path extrusionOk="0" h="735" w="1236">
                  <a:moveTo>
                    <a:pt x="168" y="1"/>
                  </a:moveTo>
                  <a:cubicBezTo>
                    <a:pt x="1" y="34"/>
                    <a:pt x="34" y="234"/>
                    <a:pt x="168" y="268"/>
                  </a:cubicBezTo>
                  <a:cubicBezTo>
                    <a:pt x="196" y="265"/>
                    <a:pt x="224" y="263"/>
                    <a:pt x="253" y="263"/>
                  </a:cubicBezTo>
                  <a:cubicBezTo>
                    <a:pt x="557" y="263"/>
                    <a:pt x="849" y="424"/>
                    <a:pt x="1002" y="668"/>
                  </a:cubicBezTo>
                  <a:cubicBezTo>
                    <a:pt x="1035" y="701"/>
                    <a:pt x="1102" y="735"/>
                    <a:pt x="1135" y="735"/>
                  </a:cubicBezTo>
                  <a:cubicBezTo>
                    <a:pt x="1168" y="701"/>
                    <a:pt x="1202" y="701"/>
                    <a:pt x="1202" y="668"/>
                  </a:cubicBezTo>
                  <a:cubicBezTo>
                    <a:pt x="1235" y="635"/>
                    <a:pt x="1235" y="568"/>
                    <a:pt x="1202" y="501"/>
                  </a:cubicBezTo>
                  <a:cubicBezTo>
                    <a:pt x="968" y="168"/>
                    <a:pt x="568" y="1"/>
                    <a:pt x="1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8"/>
            <p:cNvSpPr/>
            <p:nvPr/>
          </p:nvSpPr>
          <p:spPr>
            <a:xfrm>
              <a:off x="2793825" y="2519525"/>
              <a:ext cx="27550" cy="22750"/>
            </a:xfrm>
            <a:custGeom>
              <a:rect b="b" l="l" r="r" t="t"/>
              <a:pathLst>
                <a:path extrusionOk="0" h="910" w="1102">
                  <a:moveTo>
                    <a:pt x="971" y="0"/>
                  </a:moveTo>
                  <a:cubicBezTo>
                    <a:pt x="959" y="0"/>
                    <a:pt x="947" y="3"/>
                    <a:pt x="935" y="9"/>
                  </a:cubicBezTo>
                  <a:cubicBezTo>
                    <a:pt x="535" y="76"/>
                    <a:pt x="201" y="343"/>
                    <a:pt x="34" y="710"/>
                  </a:cubicBezTo>
                  <a:cubicBezTo>
                    <a:pt x="1" y="777"/>
                    <a:pt x="34" y="877"/>
                    <a:pt x="101" y="910"/>
                  </a:cubicBezTo>
                  <a:lnTo>
                    <a:pt x="168" y="910"/>
                  </a:lnTo>
                  <a:cubicBezTo>
                    <a:pt x="201" y="877"/>
                    <a:pt x="268" y="877"/>
                    <a:pt x="268" y="843"/>
                  </a:cubicBezTo>
                  <a:cubicBezTo>
                    <a:pt x="401" y="543"/>
                    <a:pt x="668" y="310"/>
                    <a:pt x="968" y="243"/>
                  </a:cubicBezTo>
                  <a:cubicBezTo>
                    <a:pt x="1035" y="243"/>
                    <a:pt x="1102" y="176"/>
                    <a:pt x="1102" y="109"/>
                  </a:cubicBezTo>
                  <a:cubicBezTo>
                    <a:pt x="1074" y="55"/>
                    <a:pt x="1025" y="0"/>
                    <a:pt x="97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8"/>
            <p:cNvSpPr/>
            <p:nvPr/>
          </p:nvSpPr>
          <p:spPr>
            <a:xfrm>
              <a:off x="2507800" y="3070975"/>
              <a:ext cx="324425" cy="324425"/>
            </a:xfrm>
            <a:custGeom>
              <a:rect b="b" l="l" r="r" t="t"/>
              <a:pathLst>
                <a:path extrusionOk="0" h="12977" w="12977">
                  <a:moveTo>
                    <a:pt x="0" y="0"/>
                  </a:moveTo>
                  <a:lnTo>
                    <a:pt x="0" y="12976"/>
                  </a:lnTo>
                  <a:lnTo>
                    <a:pt x="12976" y="12976"/>
                  </a:lnTo>
                  <a:lnTo>
                    <a:pt x="12976"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8"/>
            <p:cNvSpPr/>
            <p:nvPr/>
          </p:nvSpPr>
          <p:spPr>
            <a:xfrm>
              <a:off x="2507800" y="3070975"/>
              <a:ext cx="324425" cy="324425"/>
            </a:xfrm>
            <a:custGeom>
              <a:rect b="b" l="l" r="r" t="t"/>
              <a:pathLst>
                <a:path extrusionOk="0" h="12977" w="12977">
                  <a:moveTo>
                    <a:pt x="0" y="0"/>
                  </a:moveTo>
                  <a:lnTo>
                    <a:pt x="0" y="12976"/>
                  </a:lnTo>
                  <a:lnTo>
                    <a:pt x="12976" y="12976"/>
                  </a:lnTo>
                  <a:lnTo>
                    <a:pt x="129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8"/>
            <p:cNvSpPr/>
            <p:nvPr/>
          </p:nvSpPr>
          <p:spPr>
            <a:xfrm>
              <a:off x="2360200" y="3070975"/>
              <a:ext cx="324425" cy="324425"/>
            </a:xfrm>
            <a:custGeom>
              <a:rect b="b" l="l" r="r" t="t"/>
              <a:pathLst>
                <a:path extrusionOk="0" h="12977" w="12977">
                  <a:moveTo>
                    <a:pt x="0" y="0"/>
                  </a:moveTo>
                  <a:lnTo>
                    <a:pt x="0" y="12976"/>
                  </a:lnTo>
                  <a:lnTo>
                    <a:pt x="12976" y="12976"/>
                  </a:lnTo>
                  <a:lnTo>
                    <a:pt x="12976"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8"/>
            <p:cNvSpPr/>
            <p:nvPr/>
          </p:nvSpPr>
          <p:spPr>
            <a:xfrm>
              <a:off x="2360200" y="3070975"/>
              <a:ext cx="324425" cy="324425"/>
            </a:xfrm>
            <a:custGeom>
              <a:rect b="b" l="l" r="r" t="t"/>
              <a:pathLst>
                <a:path extrusionOk="0" h="12977" w="12977">
                  <a:moveTo>
                    <a:pt x="0" y="0"/>
                  </a:moveTo>
                  <a:lnTo>
                    <a:pt x="0" y="12976"/>
                  </a:lnTo>
                  <a:lnTo>
                    <a:pt x="12976" y="12976"/>
                  </a:lnTo>
                  <a:lnTo>
                    <a:pt x="129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8"/>
            <p:cNvSpPr/>
            <p:nvPr/>
          </p:nvSpPr>
          <p:spPr>
            <a:xfrm>
              <a:off x="2983975" y="2856650"/>
              <a:ext cx="92575" cy="153475"/>
            </a:xfrm>
            <a:custGeom>
              <a:rect b="b" l="l" r="r" t="t"/>
              <a:pathLst>
                <a:path extrusionOk="0" h="6139" w="3703">
                  <a:moveTo>
                    <a:pt x="1134" y="1"/>
                  </a:moveTo>
                  <a:lnTo>
                    <a:pt x="1134" y="1"/>
                  </a:lnTo>
                  <a:cubicBezTo>
                    <a:pt x="0" y="3070"/>
                    <a:pt x="134" y="5104"/>
                    <a:pt x="1234" y="6138"/>
                  </a:cubicBezTo>
                  <a:cubicBezTo>
                    <a:pt x="1401" y="5771"/>
                    <a:pt x="1535" y="5371"/>
                    <a:pt x="1701" y="4971"/>
                  </a:cubicBezTo>
                  <a:cubicBezTo>
                    <a:pt x="2302" y="3537"/>
                    <a:pt x="2936" y="2035"/>
                    <a:pt x="3703" y="568"/>
                  </a:cubicBezTo>
                  <a:lnTo>
                    <a:pt x="113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8"/>
            <p:cNvSpPr/>
            <p:nvPr/>
          </p:nvSpPr>
          <p:spPr>
            <a:xfrm>
              <a:off x="2727950" y="3289475"/>
              <a:ext cx="99275" cy="80075"/>
            </a:xfrm>
            <a:custGeom>
              <a:rect b="b" l="l" r="r" t="t"/>
              <a:pathLst>
                <a:path extrusionOk="0" h="3203" w="3971">
                  <a:moveTo>
                    <a:pt x="2703" y="0"/>
                  </a:moveTo>
                  <a:lnTo>
                    <a:pt x="1" y="267"/>
                  </a:lnTo>
                  <a:lnTo>
                    <a:pt x="1735" y="3202"/>
                  </a:lnTo>
                  <a:cubicBezTo>
                    <a:pt x="1735" y="3202"/>
                    <a:pt x="3970" y="2468"/>
                    <a:pt x="3737" y="1234"/>
                  </a:cubicBezTo>
                  <a:lnTo>
                    <a:pt x="2703"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8"/>
            <p:cNvSpPr/>
            <p:nvPr/>
          </p:nvSpPr>
          <p:spPr>
            <a:xfrm>
              <a:off x="2687925" y="3296125"/>
              <a:ext cx="84250" cy="97600"/>
            </a:xfrm>
            <a:custGeom>
              <a:rect b="b" l="l" r="r" t="t"/>
              <a:pathLst>
                <a:path extrusionOk="0" h="3904" w="3370">
                  <a:moveTo>
                    <a:pt x="1635" y="1"/>
                  </a:moveTo>
                  <a:lnTo>
                    <a:pt x="0" y="1535"/>
                  </a:lnTo>
                  <a:lnTo>
                    <a:pt x="1535" y="3904"/>
                  </a:lnTo>
                  <a:lnTo>
                    <a:pt x="3370" y="2936"/>
                  </a:lnTo>
                  <a:lnTo>
                    <a:pt x="1635"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8"/>
            <p:cNvSpPr/>
            <p:nvPr/>
          </p:nvSpPr>
          <p:spPr>
            <a:xfrm>
              <a:off x="2783825" y="2795925"/>
              <a:ext cx="331100" cy="550275"/>
            </a:xfrm>
            <a:custGeom>
              <a:rect b="b" l="l" r="r" t="t"/>
              <a:pathLst>
                <a:path extrusionOk="0" h="22011" w="13244">
                  <a:moveTo>
                    <a:pt x="12023" y="1"/>
                  </a:moveTo>
                  <a:cubicBezTo>
                    <a:pt x="11490" y="1"/>
                    <a:pt x="10965" y="205"/>
                    <a:pt x="10575" y="595"/>
                  </a:cubicBezTo>
                  <a:lnTo>
                    <a:pt x="9741" y="1396"/>
                  </a:lnTo>
                  <a:cubicBezTo>
                    <a:pt x="9341" y="1729"/>
                    <a:pt x="9140" y="2230"/>
                    <a:pt x="9074" y="2730"/>
                  </a:cubicBezTo>
                  <a:lnTo>
                    <a:pt x="9040" y="3297"/>
                  </a:lnTo>
                  <a:lnTo>
                    <a:pt x="8874" y="4665"/>
                  </a:lnTo>
                  <a:cubicBezTo>
                    <a:pt x="8773" y="5599"/>
                    <a:pt x="8673" y="6533"/>
                    <a:pt x="8540" y="7433"/>
                  </a:cubicBezTo>
                  <a:cubicBezTo>
                    <a:pt x="8273" y="9168"/>
                    <a:pt x="7873" y="10902"/>
                    <a:pt x="7339" y="12604"/>
                  </a:cubicBezTo>
                  <a:cubicBezTo>
                    <a:pt x="7239" y="13471"/>
                    <a:pt x="5771" y="14839"/>
                    <a:pt x="4404" y="16039"/>
                  </a:cubicBezTo>
                  <a:cubicBezTo>
                    <a:pt x="3036" y="17240"/>
                    <a:pt x="1502" y="18441"/>
                    <a:pt x="1" y="19675"/>
                  </a:cubicBezTo>
                  <a:lnTo>
                    <a:pt x="1301" y="22010"/>
                  </a:lnTo>
                  <a:cubicBezTo>
                    <a:pt x="2269" y="21643"/>
                    <a:pt x="3169" y="21243"/>
                    <a:pt x="4103" y="20809"/>
                  </a:cubicBezTo>
                  <a:cubicBezTo>
                    <a:pt x="5004" y="20376"/>
                    <a:pt x="5905" y="19909"/>
                    <a:pt x="6805" y="19375"/>
                  </a:cubicBezTo>
                  <a:cubicBezTo>
                    <a:pt x="7706" y="18841"/>
                    <a:pt x="8607" y="18241"/>
                    <a:pt x="9441" y="17574"/>
                  </a:cubicBezTo>
                  <a:cubicBezTo>
                    <a:pt x="9941" y="17207"/>
                    <a:pt x="10375" y="16773"/>
                    <a:pt x="10775" y="16306"/>
                  </a:cubicBezTo>
                  <a:cubicBezTo>
                    <a:pt x="11042" y="16039"/>
                    <a:pt x="11275" y="15706"/>
                    <a:pt x="11475" y="15372"/>
                  </a:cubicBezTo>
                  <a:cubicBezTo>
                    <a:pt x="11609" y="15139"/>
                    <a:pt x="11642" y="15039"/>
                    <a:pt x="11709" y="14905"/>
                  </a:cubicBezTo>
                  <a:cubicBezTo>
                    <a:pt x="11776" y="14772"/>
                    <a:pt x="11842" y="14638"/>
                    <a:pt x="11909" y="14505"/>
                  </a:cubicBezTo>
                  <a:cubicBezTo>
                    <a:pt x="12343" y="13504"/>
                    <a:pt x="12743" y="12470"/>
                    <a:pt x="13043" y="11436"/>
                  </a:cubicBezTo>
                  <a:cubicBezTo>
                    <a:pt x="13110" y="11203"/>
                    <a:pt x="13177" y="11002"/>
                    <a:pt x="13243" y="10769"/>
                  </a:cubicBezTo>
                  <a:lnTo>
                    <a:pt x="13243" y="395"/>
                  </a:lnTo>
                  <a:cubicBezTo>
                    <a:pt x="12874" y="129"/>
                    <a:pt x="12446" y="1"/>
                    <a:pt x="12023"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8"/>
            <p:cNvSpPr/>
            <p:nvPr/>
          </p:nvSpPr>
          <p:spPr>
            <a:xfrm>
              <a:off x="2783825" y="2795925"/>
              <a:ext cx="331100" cy="550275"/>
            </a:xfrm>
            <a:custGeom>
              <a:rect b="b" l="l" r="r" t="t"/>
              <a:pathLst>
                <a:path extrusionOk="0" h="22011" w="13244">
                  <a:moveTo>
                    <a:pt x="12023" y="1"/>
                  </a:moveTo>
                  <a:cubicBezTo>
                    <a:pt x="11490" y="1"/>
                    <a:pt x="10965" y="205"/>
                    <a:pt x="10575" y="595"/>
                  </a:cubicBezTo>
                  <a:lnTo>
                    <a:pt x="9741" y="1396"/>
                  </a:lnTo>
                  <a:cubicBezTo>
                    <a:pt x="9341" y="1729"/>
                    <a:pt x="9140" y="2230"/>
                    <a:pt x="9074" y="2730"/>
                  </a:cubicBezTo>
                  <a:lnTo>
                    <a:pt x="9040" y="3297"/>
                  </a:lnTo>
                  <a:lnTo>
                    <a:pt x="8874" y="4665"/>
                  </a:lnTo>
                  <a:cubicBezTo>
                    <a:pt x="8773" y="5599"/>
                    <a:pt x="8673" y="6533"/>
                    <a:pt x="8540" y="7433"/>
                  </a:cubicBezTo>
                  <a:cubicBezTo>
                    <a:pt x="8273" y="9168"/>
                    <a:pt x="7873" y="10902"/>
                    <a:pt x="7339" y="12604"/>
                  </a:cubicBezTo>
                  <a:cubicBezTo>
                    <a:pt x="7239" y="13471"/>
                    <a:pt x="5771" y="14839"/>
                    <a:pt x="4404" y="16039"/>
                  </a:cubicBezTo>
                  <a:cubicBezTo>
                    <a:pt x="3036" y="17240"/>
                    <a:pt x="1502" y="18441"/>
                    <a:pt x="1" y="19675"/>
                  </a:cubicBezTo>
                  <a:lnTo>
                    <a:pt x="1301" y="22010"/>
                  </a:lnTo>
                  <a:cubicBezTo>
                    <a:pt x="2269" y="21643"/>
                    <a:pt x="3169" y="21243"/>
                    <a:pt x="4103" y="20809"/>
                  </a:cubicBezTo>
                  <a:cubicBezTo>
                    <a:pt x="5004" y="20376"/>
                    <a:pt x="5905" y="19909"/>
                    <a:pt x="6805" y="19375"/>
                  </a:cubicBezTo>
                  <a:cubicBezTo>
                    <a:pt x="7706" y="18841"/>
                    <a:pt x="8607" y="18241"/>
                    <a:pt x="9441" y="17574"/>
                  </a:cubicBezTo>
                  <a:cubicBezTo>
                    <a:pt x="9941" y="17207"/>
                    <a:pt x="10375" y="16773"/>
                    <a:pt x="10775" y="16306"/>
                  </a:cubicBezTo>
                  <a:cubicBezTo>
                    <a:pt x="11042" y="16039"/>
                    <a:pt x="11275" y="15706"/>
                    <a:pt x="11475" y="15372"/>
                  </a:cubicBezTo>
                  <a:cubicBezTo>
                    <a:pt x="11609" y="15139"/>
                    <a:pt x="11642" y="15039"/>
                    <a:pt x="11709" y="14905"/>
                  </a:cubicBezTo>
                  <a:cubicBezTo>
                    <a:pt x="11776" y="14772"/>
                    <a:pt x="11842" y="14638"/>
                    <a:pt x="11909" y="14505"/>
                  </a:cubicBezTo>
                  <a:cubicBezTo>
                    <a:pt x="12343" y="13504"/>
                    <a:pt x="12743" y="12470"/>
                    <a:pt x="13043" y="11436"/>
                  </a:cubicBezTo>
                  <a:cubicBezTo>
                    <a:pt x="13110" y="11203"/>
                    <a:pt x="13177" y="11002"/>
                    <a:pt x="13243" y="10769"/>
                  </a:cubicBezTo>
                  <a:lnTo>
                    <a:pt x="13243" y="395"/>
                  </a:lnTo>
                  <a:cubicBezTo>
                    <a:pt x="12874" y="129"/>
                    <a:pt x="12446" y="1"/>
                    <a:pt x="12023"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8"/>
            <p:cNvSpPr/>
            <p:nvPr/>
          </p:nvSpPr>
          <p:spPr>
            <a:xfrm>
              <a:off x="2727125" y="2370650"/>
              <a:ext cx="326075" cy="167475"/>
            </a:xfrm>
            <a:custGeom>
              <a:rect b="b" l="l" r="r" t="t"/>
              <a:pathLst>
                <a:path extrusionOk="0" h="6699" w="13043">
                  <a:moveTo>
                    <a:pt x="8600" y="1"/>
                  </a:moveTo>
                  <a:cubicBezTo>
                    <a:pt x="7804" y="1"/>
                    <a:pt x="6978" y="168"/>
                    <a:pt x="6038" y="327"/>
                  </a:cubicBezTo>
                  <a:cubicBezTo>
                    <a:pt x="4937" y="527"/>
                    <a:pt x="3936" y="1161"/>
                    <a:pt x="3336" y="2128"/>
                  </a:cubicBezTo>
                  <a:cubicBezTo>
                    <a:pt x="3036" y="2695"/>
                    <a:pt x="2869" y="3329"/>
                    <a:pt x="2836" y="3963"/>
                  </a:cubicBezTo>
                  <a:lnTo>
                    <a:pt x="2702" y="3963"/>
                  </a:lnTo>
                  <a:cubicBezTo>
                    <a:pt x="2702" y="3963"/>
                    <a:pt x="701" y="5130"/>
                    <a:pt x="401" y="5464"/>
                  </a:cubicBezTo>
                  <a:cubicBezTo>
                    <a:pt x="100" y="5798"/>
                    <a:pt x="0" y="6265"/>
                    <a:pt x="134" y="6698"/>
                  </a:cubicBezTo>
                  <a:cubicBezTo>
                    <a:pt x="401" y="6631"/>
                    <a:pt x="634" y="6498"/>
                    <a:pt x="834" y="6298"/>
                  </a:cubicBezTo>
                  <a:cubicBezTo>
                    <a:pt x="1301" y="5831"/>
                    <a:pt x="1902" y="5497"/>
                    <a:pt x="2569" y="5364"/>
                  </a:cubicBezTo>
                  <a:cubicBezTo>
                    <a:pt x="2669" y="5347"/>
                    <a:pt x="2769" y="5339"/>
                    <a:pt x="2869" y="5339"/>
                  </a:cubicBezTo>
                  <a:cubicBezTo>
                    <a:pt x="2969" y="5339"/>
                    <a:pt x="3069" y="5347"/>
                    <a:pt x="3169" y="5364"/>
                  </a:cubicBezTo>
                  <a:lnTo>
                    <a:pt x="3336" y="5364"/>
                  </a:lnTo>
                  <a:cubicBezTo>
                    <a:pt x="3736" y="5464"/>
                    <a:pt x="4103" y="5664"/>
                    <a:pt x="4337" y="5964"/>
                  </a:cubicBezTo>
                  <a:cubicBezTo>
                    <a:pt x="4503" y="6198"/>
                    <a:pt x="4670" y="6498"/>
                    <a:pt x="4937" y="6565"/>
                  </a:cubicBezTo>
                  <a:cubicBezTo>
                    <a:pt x="5071" y="6565"/>
                    <a:pt x="5204" y="6565"/>
                    <a:pt x="5337" y="6531"/>
                  </a:cubicBezTo>
                  <a:cubicBezTo>
                    <a:pt x="6438" y="6231"/>
                    <a:pt x="7873" y="5831"/>
                    <a:pt x="8940" y="5497"/>
                  </a:cubicBezTo>
                  <a:cubicBezTo>
                    <a:pt x="10107" y="5464"/>
                    <a:pt x="11242" y="5464"/>
                    <a:pt x="12209" y="5431"/>
                  </a:cubicBezTo>
                  <a:cubicBezTo>
                    <a:pt x="12342" y="5431"/>
                    <a:pt x="12509" y="5431"/>
                    <a:pt x="12643" y="5364"/>
                  </a:cubicBezTo>
                  <a:cubicBezTo>
                    <a:pt x="12976" y="5230"/>
                    <a:pt x="12676" y="4763"/>
                    <a:pt x="12776" y="4397"/>
                  </a:cubicBezTo>
                  <a:cubicBezTo>
                    <a:pt x="13043" y="3029"/>
                    <a:pt x="12309" y="1628"/>
                    <a:pt x="11208" y="827"/>
                  </a:cubicBezTo>
                  <a:cubicBezTo>
                    <a:pt x="10302" y="200"/>
                    <a:pt x="9469" y="1"/>
                    <a:pt x="8600"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8"/>
            <p:cNvSpPr/>
            <p:nvPr/>
          </p:nvSpPr>
          <p:spPr>
            <a:xfrm>
              <a:off x="2727125" y="2370650"/>
              <a:ext cx="326075" cy="167475"/>
            </a:xfrm>
            <a:custGeom>
              <a:rect b="b" l="l" r="r" t="t"/>
              <a:pathLst>
                <a:path extrusionOk="0" h="6699" w="13043">
                  <a:moveTo>
                    <a:pt x="8600" y="1"/>
                  </a:moveTo>
                  <a:cubicBezTo>
                    <a:pt x="7804" y="1"/>
                    <a:pt x="6978" y="168"/>
                    <a:pt x="6038" y="327"/>
                  </a:cubicBezTo>
                  <a:cubicBezTo>
                    <a:pt x="4937" y="527"/>
                    <a:pt x="3936" y="1161"/>
                    <a:pt x="3336" y="2128"/>
                  </a:cubicBezTo>
                  <a:cubicBezTo>
                    <a:pt x="3036" y="2695"/>
                    <a:pt x="2869" y="3329"/>
                    <a:pt x="2836" y="3963"/>
                  </a:cubicBezTo>
                  <a:lnTo>
                    <a:pt x="2702" y="3963"/>
                  </a:lnTo>
                  <a:cubicBezTo>
                    <a:pt x="2702" y="3963"/>
                    <a:pt x="701" y="5130"/>
                    <a:pt x="401" y="5464"/>
                  </a:cubicBezTo>
                  <a:cubicBezTo>
                    <a:pt x="100" y="5798"/>
                    <a:pt x="0" y="6265"/>
                    <a:pt x="134" y="6698"/>
                  </a:cubicBezTo>
                  <a:cubicBezTo>
                    <a:pt x="401" y="6631"/>
                    <a:pt x="634" y="6498"/>
                    <a:pt x="834" y="6298"/>
                  </a:cubicBezTo>
                  <a:cubicBezTo>
                    <a:pt x="1301" y="5831"/>
                    <a:pt x="1902" y="5497"/>
                    <a:pt x="2569" y="5364"/>
                  </a:cubicBezTo>
                  <a:cubicBezTo>
                    <a:pt x="2669" y="5347"/>
                    <a:pt x="2769" y="5339"/>
                    <a:pt x="2869" y="5339"/>
                  </a:cubicBezTo>
                  <a:cubicBezTo>
                    <a:pt x="2969" y="5339"/>
                    <a:pt x="3069" y="5347"/>
                    <a:pt x="3169" y="5364"/>
                  </a:cubicBezTo>
                  <a:lnTo>
                    <a:pt x="3336" y="5364"/>
                  </a:lnTo>
                  <a:cubicBezTo>
                    <a:pt x="3736" y="5464"/>
                    <a:pt x="4103" y="5664"/>
                    <a:pt x="4337" y="5964"/>
                  </a:cubicBezTo>
                  <a:cubicBezTo>
                    <a:pt x="4503" y="6198"/>
                    <a:pt x="4670" y="6498"/>
                    <a:pt x="4937" y="6565"/>
                  </a:cubicBezTo>
                  <a:cubicBezTo>
                    <a:pt x="5071" y="6565"/>
                    <a:pt x="5204" y="6565"/>
                    <a:pt x="5337" y="6531"/>
                  </a:cubicBezTo>
                  <a:cubicBezTo>
                    <a:pt x="6438" y="6231"/>
                    <a:pt x="7873" y="5831"/>
                    <a:pt x="8940" y="5497"/>
                  </a:cubicBezTo>
                  <a:cubicBezTo>
                    <a:pt x="10107" y="5464"/>
                    <a:pt x="11242" y="5464"/>
                    <a:pt x="12209" y="5431"/>
                  </a:cubicBezTo>
                  <a:cubicBezTo>
                    <a:pt x="12342" y="5431"/>
                    <a:pt x="12509" y="5431"/>
                    <a:pt x="12643" y="5364"/>
                  </a:cubicBezTo>
                  <a:cubicBezTo>
                    <a:pt x="12976" y="5230"/>
                    <a:pt x="12676" y="4763"/>
                    <a:pt x="12776" y="4397"/>
                  </a:cubicBezTo>
                  <a:cubicBezTo>
                    <a:pt x="13043" y="3029"/>
                    <a:pt x="12309" y="1628"/>
                    <a:pt x="11208" y="827"/>
                  </a:cubicBezTo>
                  <a:cubicBezTo>
                    <a:pt x="10302" y="200"/>
                    <a:pt x="9469" y="1"/>
                    <a:pt x="8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8"/>
            <p:cNvSpPr/>
            <p:nvPr/>
          </p:nvSpPr>
          <p:spPr>
            <a:xfrm>
              <a:off x="2373525" y="3336175"/>
              <a:ext cx="61750" cy="45050"/>
            </a:xfrm>
            <a:custGeom>
              <a:rect b="b" l="l" r="r" t="t"/>
              <a:pathLst>
                <a:path extrusionOk="0" h="1802" w="2470">
                  <a:moveTo>
                    <a:pt x="1" y="0"/>
                  </a:moveTo>
                  <a:lnTo>
                    <a:pt x="1" y="1801"/>
                  </a:lnTo>
                  <a:lnTo>
                    <a:pt x="2469" y="1801"/>
                  </a:lnTo>
                  <a:lnTo>
                    <a:pt x="24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8"/>
            <p:cNvSpPr/>
            <p:nvPr/>
          </p:nvSpPr>
          <p:spPr>
            <a:xfrm>
              <a:off x="2476950" y="3194425"/>
              <a:ext cx="40050" cy="19400"/>
            </a:xfrm>
            <a:custGeom>
              <a:rect b="b" l="l" r="r" t="t"/>
              <a:pathLst>
                <a:path extrusionOk="0" h="776" w="1602">
                  <a:moveTo>
                    <a:pt x="356" y="142"/>
                  </a:moveTo>
                  <a:cubicBezTo>
                    <a:pt x="604" y="142"/>
                    <a:pt x="1027" y="338"/>
                    <a:pt x="1334" y="533"/>
                  </a:cubicBezTo>
                  <a:cubicBezTo>
                    <a:pt x="1051" y="600"/>
                    <a:pt x="809" y="633"/>
                    <a:pt x="621" y="633"/>
                  </a:cubicBezTo>
                  <a:cubicBezTo>
                    <a:pt x="434" y="633"/>
                    <a:pt x="300" y="600"/>
                    <a:pt x="234" y="533"/>
                  </a:cubicBezTo>
                  <a:cubicBezTo>
                    <a:pt x="167" y="433"/>
                    <a:pt x="134" y="366"/>
                    <a:pt x="167" y="266"/>
                  </a:cubicBezTo>
                  <a:cubicBezTo>
                    <a:pt x="167" y="233"/>
                    <a:pt x="200" y="166"/>
                    <a:pt x="234" y="166"/>
                  </a:cubicBezTo>
                  <a:cubicBezTo>
                    <a:pt x="266" y="150"/>
                    <a:pt x="308" y="142"/>
                    <a:pt x="356" y="142"/>
                  </a:cubicBezTo>
                  <a:close/>
                  <a:moveTo>
                    <a:pt x="373" y="1"/>
                  </a:moveTo>
                  <a:cubicBezTo>
                    <a:pt x="308" y="1"/>
                    <a:pt x="249" y="10"/>
                    <a:pt x="200" y="33"/>
                  </a:cubicBezTo>
                  <a:cubicBezTo>
                    <a:pt x="100" y="66"/>
                    <a:pt x="33" y="133"/>
                    <a:pt x="33" y="233"/>
                  </a:cubicBezTo>
                  <a:cubicBezTo>
                    <a:pt x="0" y="366"/>
                    <a:pt x="33" y="533"/>
                    <a:pt x="134" y="633"/>
                  </a:cubicBezTo>
                  <a:cubicBezTo>
                    <a:pt x="271" y="715"/>
                    <a:pt x="431" y="775"/>
                    <a:pt x="594" y="775"/>
                  </a:cubicBezTo>
                  <a:cubicBezTo>
                    <a:pt x="630" y="775"/>
                    <a:pt x="665" y="772"/>
                    <a:pt x="701" y="767"/>
                  </a:cubicBezTo>
                  <a:cubicBezTo>
                    <a:pt x="1001" y="733"/>
                    <a:pt x="1268" y="700"/>
                    <a:pt x="1535" y="600"/>
                  </a:cubicBezTo>
                  <a:cubicBezTo>
                    <a:pt x="1568" y="600"/>
                    <a:pt x="1601" y="566"/>
                    <a:pt x="1601" y="533"/>
                  </a:cubicBezTo>
                  <a:cubicBezTo>
                    <a:pt x="1601" y="500"/>
                    <a:pt x="1568" y="500"/>
                    <a:pt x="1568" y="500"/>
                  </a:cubicBezTo>
                  <a:cubicBezTo>
                    <a:pt x="1481" y="413"/>
                    <a:pt x="793" y="1"/>
                    <a:pt x="373"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8"/>
            <p:cNvSpPr/>
            <p:nvPr/>
          </p:nvSpPr>
          <p:spPr>
            <a:xfrm>
              <a:off x="2493625" y="3175725"/>
              <a:ext cx="23375" cy="34550"/>
            </a:xfrm>
            <a:custGeom>
              <a:rect b="b" l="l" r="r" t="t"/>
              <a:pathLst>
                <a:path extrusionOk="0" h="1382" w="935">
                  <a:moveTo>
                    <a:pt x="367" y="114"/>
                  </a:moveTo>
                  <a:cubicBezTo>
                    <a:pt x="434" y="114"/>
                    <a:pt x="467" y="114"/>
                    <a:pt x="534" y="180"/>
                  </a:cubicBezTo>
                  <a:cubicBezTo>
                    <a:pt x="701" y="447"/>
                    <a:pt x="801" y="781"/>
                    <a:pt x="767" y="1148"/>
                  </a:cubicBezTo>
                  <a:cubicBezTo>
                    <a:pt x="501" y="914"/>
                    <a:pt x="167" y="447"/>
                    <a:pt x="200" y="214"/>
                  </a:cubicBezTo>
                  <a:cubicBezTo>
                    <a:pt x="200" y="180"/>
                    <a:pt x="234" y="114"/>
                    <a:pt x="334" y="114"/>
                  </a:cubicBezTo>
                  <a:close/>
                  <a:moveTo>
                    <a:pt x="387" y="0"/>
                  </a:moveTo>
                  <a:cubicBezTo>
                    <a:pt x="356" y="0"/>
                    <a:pt x="327" y="5"/>
                    <a:pt x="300" y="13"/>
                  </a:cubicBezTo>
                  <a:cubicBezTo>
                    <a:pt x="167" y="13"/>
                    <a:pt x="67" y="114"/>
                    <a:pt x="34" y="214"/>
                  </a:cubicBezTo>
                  <a:cubicBezTo>
                    <a:pt x="0" y="547"/>
                    <a:pt x="467" y="1181"/>
                    <a:pt x="801" y="1381"/>
                  </a:cubicBezTo>
                  <a:lnTo>
                    <a:pt x="901" y="1381"/>
                  </a:lnTo>
                  <a:cubicBezTo>
                    <a:pt x="901" y="1348"/>
                    <a:pt x="934" y="1314"/>
                    <a:pt x="934" y="1314"/>
                  </a:cubicBezTo>
                  <a:cubicBezTo>
                    <a:pt x="934" y="1281"/>
                    <a:pt x="934" y="380"/>
                    <a:pt x="634" y="80"/>
                  </a:cubicBezTo>
                  <a:cubicBezTo>
                    <a:pt x="561" y="31"/>
                    <a:pt x="470" y="0"/>
                    <a:pt x="387"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8"/>
            <p:cNvSpPr/>
            <p:nvPr/>
          </p:nvSpPr>
          <p:spPr>
            <a:xfrm>
              <a:off x="2398550" y="3196075"/>
              <a:ext cx="231850" cy="90275"/>
            </a:xfrm>
            <a:custGeom>
              <a:rect b="b" l="l" r="r" t="t"/>
              <a:pathLst>
                <a:path extrusionOk="0" h="3611" w="9274">
                  <a:moveTo>
                    <a:pt x="8773" y="0"/>
                  </a:moveTo>
                  <a:lnTo>
                    <a:pt x="5271" y="100"/>
                  </a:lnTo>
                  <a:cubicBezTo>
                    <a:pt x="5071" y="100"/>
                    <a:pt x="4871" y="167"/>
                    <a:pt x="4737" y="300"/>
                  </a:cubicBezTo>
                  <a:cubicBezTo>
                    <a:pt x="3870" y="1034"/>
                    <a:pt x="2102" y="1935"/>
                    <a:pt x="768" y="2035"/>
                  </a:cubicBezTo>
                  <a:cubicBezTo>
                    <a:pt x="201" y="2102"/>
                    <a:pt x="1" y="3369"/>
                    <a:pt x="1301" y="3536"/>
                  </a:cubicBezTo>
                  <a:cubicBezTo>
                    <a:pt x="1969" y="3586"/>
                    <a:pt x="2652" y="3611"/>
                    <a:pt x="3336" y="3611"/>
                  </a:cubicBezTo>
                  <a:cubicBezTo>
                    <a:pt x="4020" y="3611"/>
                    <a:pt x="4704" y="3586"/>
                    <a:pt x="5371" y="3536"/>
                  </a:cubicBezTo>
                  <a:cubicBezTo>
                    <a:pt x="5894" y="3525"/>
                    <a:pt x="6305" y="3521"/>
                    <a:pt x="6666" y="3521"/>
                  </a:cubicBezTo>
                  <a:cubicBezTo>
                    <a:pt x="7387" y="3521"/>
                    <a:pt x="7906" y="3536"/>
                    <a:pt x="8707" y="3536"/>
                  </a:cubicBezTo>
                  <a:cubicBezTo>
                    <a:pt x="9040" y="3503"/>
                    <a:pt x="9274" y="3269"/>
                    <a:pt x="9240" y="2969"/>
                  </a:cubicBezTo>
                  <a:lnTo>
                    <a:pt x="9007" y="200"/>
                  </a:lnTo>
                  <a:cubicBezTo>
                    <a:pt x="9007" y="67"/>
                    <a:pt x="8874" y="0"/>
                    <a:pt x="87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8"/>
            <p:cNvSpPr/>
            <p:nvPr/>
          </p:nvSpPr>
          <p:spPr>
            <a:xfrm>
              <a:off x="1645525" y="2700700"/>
              <a:ext cx="228500" cy="733050"/>
            </a:xfrm>
            <a:custGeom>
              <a:rect b="b" l="l" r="r" t="t"/>
              <a:pathLst>
                <a:path extrusionOk="0" h="29322" w="9140">
                  <a:moveTo>
                    <a:pt x="5871" y="1"/>
                  </a:moveTo>
                  <a:lnTo>
                    <a:pt x="534" y="2836"/>
                  </a:lnTo>
                  <a:cubicBezTo>
                    <a:pt x="534" y="2836"/>
                    <a:pt x="0" y="22951"/>
                    <a:pt x="534" y="25719"/>
                  </a:cubicBezTo>
                  <a:cubicBezTo>
                    <a:pt x="1034" y="28488"/>
                    <a:pt x="3703" y="29322"/>
                    <a:pt x="3703" y="29322"/>
                  </a:cubicBezTo>
                  <a:lnTo>
                    <a:pt x="9140" y="25119"/>
                  </a:lnTo>
                  <a:lnTo>
                    <a:pt x="5871"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8"/>
            <p:cNvSpPr/>
            <p:nvPr/>
          </p:nvSpPr>
          <p:spPr>
            <a:xfrm>
              <a:off x="1688100" y="2301250"/>
              <a:ext cx="703750" cy="1140850"/>
            </a:xfrm>
            <a:custGeom>
              <a:rect b="b" l="l" r="r" t="t"/>
              <a:pathLst>
                <a:path extrusionOk="0" h="45634" w="28150">
                  <a:moveTo>
                    <a:pt x="25173" y="0"/>
                  </a:moveTo>
                  <a:cubicBezTo>
                    <a:pt x="25154" y="0"/>
                    <a:pt x="25135" y="0"/>
                    <a:pt x="25116" y="1"/>
                  </a:cubicBezTo>
                  <a:lnTo>
                    <a:pt x="7003" y="1"/>
                  </a:lnTo>
                  <a:cubicBezTo>
                    <a:pt x="5269" y="34"/>
                    <a:pt x="3801" y="1368"/>
                    <a:pt x="3634" y="3103"/>
                  </a:cubicBezTo>
                  <a:lnTo>
                    <a:pt x="165" y="42531"/>
                  </a:lnTo>
                  <a:cubicBezTo>
                    <a:pt x="0" y="44180"/>
                    <a:pt x="1303" y="45634"/>
                    <a:pt x="2977" y="45634"/>
                  </a:cubicBezTo>
                  <a:cubicBezTo>
                    <a:pt x="2996" y="45634"/>
                    <a:pt x="3015" y="45634"/>
                    <a:pt x="3034" y="45633"/>
                  </a:cubicBezTo>
                  <a:lnTo>
                    <a:pt x="21113" y="45633"/>
                  </a:lnTo>
                  <a:cubicBezTo>
                    <a:pt x="22881" y="45600"/>
                    <a:pt x="24316" y="44266"/>
                    <a:pt x="24516" y="42531"/>
                  </a:cubicBezTo>
                  <a:lnTo>
                    <a:pt x="27952" y="3103"/>
                  </a:lnTo>
                  <a:cubicBezTo>
                    <a:pt x="28149" y="1454"/>
                    <a:pt x="26847" y="0"/>
                    <a:pt x="25173"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8"/>
            <p:cNvSpPr/>
            <p:nvPr/>
          </p:nvSpPr>
          <p:spPr>
            <a:xfrm>
              <a:off x="1688100" y="2301250"/>
              <a:ext cx="703750" cy="1140850"/>
            </a:xfrm>
            <a:custGeom>
              <a:rect b="b" l="l" r="r" t="t"/>
              <a:pathLst>
                <a:path extrusionOk="0" h="45634" w="28150">
                  <a:moveTo>
                    <a:pt x="25173" y="0"/>
                  </a:moveTo>
                  <a:cubicBezTo>
                    <a:pt x="25154" y="0"/>
                    <a:pt x="25135" y="0"/>
                    <a:pt x="25116" y="1"/>
                  </a:cubicBezTo>
                  <a:lnTo>
                    <a:pt x="7003" y="1"/>
                  </a:lnTo>
                  <a:cubicBezTo>
                    <a:pt x="5269" y="34"/>
                    <a:pt x="3801" y="1368"/>
                    <a:pt x="3634" y="3103"/>
                  </a:cubicBezTo>
                  <a:lnTo>
                    <a:pt x="165" y="42531"/>
                  </a:lnTo>
                  <a:cubicBezTo>
                    <a:pt x="0" y="44180"/>
                    <a:pt x="1303" y="45634"/>
                    <a:pt x="2977" y="45634"/>
                  </a:cubicBezTo>
                  <a:cubicBezTo>
                    <a:pt x="2996" y="45634"/>
                    <a:pt x="3015" y="45634"/>
                    <a:pt x="3034" y="45633"/>
                  </a:cubicBezTo>
                  <a:lnTo>
                    <a:pt x="21113" y="45633"/>
                  </a:lnTo>
                  <a:cubicBezTo>
                    <a:pt x="22881" y="45600"/>
                    <a:pt x="24316" y="44266"/>
                    <a:pt x="24516" y="42531"/>
                  </a:cubicBezTo>
                  <a:lnTo>
                    <a:pt x="27952" y="3103"/>
                  </a:lnTo>
                  <a:cubicBezTo>
                    <a:pt x="28149" y="1454"/>
                    <a:pt x="26847" y="0"/>
                    <a:pt x="251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8"/>
            <p:cNvSpPr/>
            <p:nvPr/>
          </p:nvSpPr>
          <p:spPr>
            <a:xfrm>
              <a:off x="1952450" y="3329500"/>
              <a:ext cx="83375" cy="79275"/>
            </a:xfrm>
            <a:custGeom>
              <a:rect b="b" l="l" r="r" t="t"/>
              <a:pathLst>
                <a:path extrusionOk="0" h="3171" w="3335">
                  <a:moveTo>
                    <a:pt x="1858" y="232"/>
                  </a:moveTo>
                  <a:cubicBezTo>
                    <a:pt x="2595" y="232"/>
                    <a:pt x="3132" y="853"/>
                    <a:pt x="3067" y="1568"/>
                  </a:cubicBezTo>
                  <a:cubicBezTo>
                    <a:pt x="3001" y="2369"/>
                    <a:pt x="2333" y="2936"/>
                    <a:pt x="1566" y="2969"/>
                  </a:cubicBezTo>
                  <a:cubicBezTo>
                    <a:pt x="1199" y="2969"/>
                    <a:pt x="866" y="2836"/>
                    <a:pt x="632" y="2569"/>
                  </a:cubicBezTo>
                  <a:cubicBezTo>
                    <a:pt x="399" y="2302"/>
                    <a:pt x="265" y="1968"/>
                    <a:pt x="299" y="1601"/>
                  </a:cubicBezTo>
                  <a:cubicBezTo>
                    <a:pt x="399" y="834"/>
                    <a:pt x="1033" y="234"/>
                    <a:pt x="1833" y="234"/>
                  </a:cubicBezTo>
                  <a:lnTo>
                    <a:pt x="1800" y="234"/>
                  </a:lnTo>
                  <a:cubicBezTo>
                    <a:pt x="1819" y="233"/>
                    <a:pt x="1838" y="232"/>
                    <a:pt x="1858" y="232"/>
                  </a:cubicBezTo>
                  <a:close/>
                  <a:moveTo>
                    <a:pt x="1800" y="0"/>
                  </a:moveTo>
                  <a:cubicBezTo>
                    <a:pt x="932" y="34"/>
                    <a:pt x="199" y="701"/>
                    <a:pt x="99" y="1568"/>
                  </a:cubicBezTo>
                  <a:cubicBezTo>
                    <a:pt x="1" y="2417"/>
                    <a:pt x="670" y="3170"/>
                    <a:pt x="1512" y="3170"/>
                  </a:cubicBezTo>
                  <a:cubicBezTo>
                    <a:pt x="1530" y="3170"/>
                    <a:pt x="1548" y="3170"/>
                    <a:pt x="1566" y="3169"/>
                  </a:cubicBezTo>
                  <a:cubicBezTo>
                    <a:pt x="2434" y="3169"/>
                    <a:pt x="3201" y="2502"/>
                    <a:pt x="3301" y="1601"/>
                  </a:cubicBezTo>
                  <a:cubicBezTo>
                    <a:pt x="3334" y="1201"/>
                    <a:pt x="3167" y="767"/>
                    <a:pt x="2901" y="467"/>
                  </a:cubicBezTo>
                  <a:cubicBezTo>
                    <a:pt x="2634" y="167"/>
                    <a:pt x="2233" y="0"/>
                    <a:pt x="18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8"/>
            <p:cNvSpPr/>
            <p:nvPr/>
          </p:nvSpPr>
          <p:spPr>
            <a:xfrm>
              <a:off x="1992425" y="2356075"/>
              <a:ext cx="181000" cy="36100"/>
            </a:xfrm>
            <a:custGeom>
              <a:rect b="b" l="l" r="r" t="t"/>
              <a:pathLst>
                <a:path extrusionOk="0" h="1444" w="7240">
                  <a:moveTo>
                    <a:pt x="6605" y="176"/>
                  </a:moveTo>
                  <a:cubicBezTo>
                    <a:pt x="6739" y="176"/>
                    <a:pt x="6839" y="209"/>
                    <a:pt x="6906" y="310"/>
                  </a:cubicBezTo>
                  <a:cubicBezTo>
                    <a:pt x="6972" y="376"/>
                    <a:pt x="7006" y="476"/>
                    <a:pt x="7006" y="610"/>
                  </a:cubicBezTo>
                  <a:lnTo>
                    <a:pt x="7006" y="743"/>
                  </a:lnTo>
                  <a:cubicBezTo>
                    <a:pt x="6972" y="1010"/>
                    <a:pt x="6772" y="1177"/>
                    <a:pt x="6505" y="1210"/>
                  </a:cubicBezTo>
                  <a:lnTo>
                    <a:pt x="668" y="1210"/>
                  </a:lnTo>
                  <a:cubicBezTo>
                    <a:pt x="434" y="1210"/>
                    <a:pt x="234" y="1010"/>
                    <a:pt x="267" y="777"/>
                  </a:cubicBezTo>
                  <a:lnTo>
                    <a:pt x="267" y="643"/>
                  </a:lnTo>
                  <a:cubicBezTo>
                    <a:pt x="301" y="376"/>
                    <a:pt x="501" y="176"/>
                    <a:pt x="768" y="176"/>
                  </a:cubicBezTo>
                  <a:close/>
                  <a:moveTo>
                    <a:pt x="6724" y="1"/>
                  </a:moveTo>
                  <a:cubicBezTo>
                    <a:pt x="6696" y="1"/>
                    <a:pt x="6667" y="4"/>
                    <a:pt x="6639" y="9"/>
                  </a:cubicBezTo>
                  <a:lnTo>
                    <a:pt x="734" y="9"/>
                  </a:lnTo>
                  <a:cubicBezTo>
                    <a:pt x="368" y="9"/>
                    <a:pt x="67" y="276"/>
                    <a:pt x="34" y="643"/>
                  </a:cubicBezTo>
                  <a:lnTo>
                    <a:pt x="34" y="777"/>
                  </a:lnTo>
                  <a:cubicBezTo>
                    <a:pt x="1" y="1143"/>
                    <a:pt x="301" y="1444"/>
                    <a:pt x="668" y="1444"/>
                  </a:cubicBezTo>
                  <a:lnTo>
                    <a:pt x="6505" y="1444"/>
                  </a:lnTo>
                  <a:cubicBezTo>
                    <a:pt x="6872" y="1444"/>
                    <a:pt x="7172" y="1143"/>
                    <a:pt x="7239" y="810"/>
                  </a:cubicBezTo>
                  <a:lnTo>
                    <a:pt x="7239" y="643"/>
                  </a:lnTo>
                  <a:cubicBezTo>
                    <a:pt x="7239" y="476"/>
                    <a:pt x="7172" y="310"/>
                    <a:pt x="7072" y="176"/>
                  </a:cubicBezTo>
                  <a:cubicBezTo>
                    <a:pt x="6989" y="66"/>
                    <a:pt x="6861" y="1"/>
                    <a:pt x="67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8"/>
            <p:cNvSpPr/>
            <p:nvPr/>
          </p:nvSpPr>
          <p:spPr>
            <a:xfrm>
              <a:off x="1874000" y="2304600"/>
              <a:ext cx="401150" cy="1137500"/>
            </a:xfrm>
            <a:custGeom>
              <a:rect b="b" l="l" r="r" t="t"/>
              <a:pathLst>
                <a:path extrusionOk="0" h="45500" w="16046">
                  <a:moveTo>
                    <a:pt x="10075" y="0"/>
                  </a:moveTo>
                  <a:lnTo>
                    <a:pt x="1" y="45499"/>
                  </a:lnTo>
                  <a:lnTo>
                    <a:pt x="6039" y="45499"/>
                  </a:lnTo>
                  <a:lnTo>
                    <a:pt x="16046" y="0"/>
                  </a:lnTo>
                  <a:close/>
                </a:path>
              </a:pathLst>
            </a:custGeom>
            <a:solidFill>
              <a:srgbClr val="FFFFFF">
                <a:alpha val="45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8"/>
            <p:cNvSpPr/>
            <p:nvPr/>
          </p:nvSpPr>
          <p:spPr>
            <a:xfrm>
              <a:off x="1755600" y="2304600"/>
              <a:ext cx="326075" cy="1137500"/>
            </a:xfrm>
            <a:custGeom>
              <a:rect b="b" l="l" r="r" t="t"/>
              <a:pathLst>
                <a:path extrusionOk="0" h="45500" w="13043">
                  <a:moveTo>
                    <a:pt x="10107" y="0"/>
                  </a:moveTo>
                  <a:lnTo>
                    <a:pt x="0" y="45499"/>
                  </a:lnTo>
                  <a:lnTo>
                    <a:pt x="3069" y="45499"/>
                  </a:lnTo>
                  <a:lnTo>
                    <a:pt x="13043" y="0"/>
                  </a:lnTo>
                  <a:close/>
                </a:path>
              </a:pathLst>
            </a:custGeom>
            <a:solidFill>
              <a:srgbClr val="FFFFFF">
                <a:alpha val="45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8"/>
            <p:cNvSpPr/>
            <p:nvPr/>
          </p:nvSpPr>
          <p:spPr>
            <a:xfrm>
              <a:off x="1741425" y="2441350"/>
              <a:ext cx="595450" cy="840625"/>
            </a:xfrm>
            <a:custGeom>
              <a:rect b="b" l="l" r="r" t="t"/>
              <a:pathLst>
                <a:path extrusionOk="0" h="33625" w="23818">
                  <a:moveTo>
                    <a:pt x="2969" y="1"/>
                  </a:moveTo>
                  <a:lnTo>
                    <a:pt x="0" y="33625"/>
                  </a:lnTo>
                  <a:lnTo>
                    <a:pt x="20882" y="33625"/>
                  </a:lnTo>
                  <a:lnTo>
                    <a:pt x="23817"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8"/>
            <p:cNvSpPr/>
            <p:nvPr/>
          </p:nvSpPr>
          <p:spPr>
            <a:xfrm>
              <a:off x="1741425" y="2441350"/>
              <a:ext cx="595450" cy="840625"/>
            </a:xfrm>
            <a:custGeom>
              <a:rect b="b" l="l" r="r" t="t"/>
              <a:pathLst>
                <a:path extrusionOk="0" h="33625" w="23818">
                  <a:moveTo>
                    <a:pt x="2969" y="1"/>
                  </a:moveTo>
                  <a:lnTo>
                    <a:pt x="0" y="33625"/>
                  </a:lnTo>
                  <a:lnTo>
                    <a:pt x="20882" y="33625"/>
                  </a:lnTo>
                  <a:lnTo>
                    <a:pt x="238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8"/>
            <p:cNvSpPr/>
            <p:nvPr/>
          </p:nvSpPr>
          <p:spPr>
            <a:xfrm>
              <a:off x="1992425" y="2581850"/>
              <a:ext cx="60075" cy="29450"/>
            </a:xfrm>
            <a:custGeom>
              <a:rect b="b" l="l" r="r" t="t"/>
              <a:pathLst>
                <a:path extrusionOk="0" h="1178" w="2403">
                  <a:moveTo>
                    <a:pt x="593" y="223"/>
                  </a:moveTo>
                  <a:cubicBezTo>
                    <a:pt x="952" y="223"/>
                    <a:pt x="1579" y="529"/>
                    <a:pt x="2035" y="785"/>
                  </a:cubicBezTo>
                  <a:cubicBezTo>
                    <a:pt x="1602" y="889"/>
                    <a:pt x="1214" y="948"/>
                    <a:pt x="918" y="948"/>
                  </a:cubicBezTo>
                  <a:cubicBezTo>
                    <a:pt x="644" y="948"/>
                    <a:pt x="448" y="898"/>
                    <a:pt x="368" y="785"/>
                  </a:cubicBezTo>
                  <a:cubicBezTo>
                    <a:pt x="267" y="685"/>
                    <a:pt x="234" y="552"/>
                    <a:pt x="301" y="418"/>
                  </a:cubicBezTo>
                  <a:cubicBezTo>
                    <a:pt x="301" y="318"/>
                    <a:pt x="368" y="285"/>
                    <a:pt x="434" y="252"/>
                  </a:cubicBezTo>
                  <a:cubicBezTo>
                    <a:pt x="478" y="232"/>
                    <a:pt x="531" y="223"/>
                    <a:pt x="593" y="223"/>
                  </a:cubicBezTo>
                  <a:close/>
                  <a:moveTo>
                    <a:pt x="603" y="1"/>
                  </a:moveTo>
                  <a:cubicBezTo>
                    <a:pt x="505" y="1"/>
                    <a:pt x="414" y="16"/>
                    <a:pt x="334" y="51"/>
                  </a:cubicBezTo>
                  <a:cubicBezTo>
                    <a:pt x="201" y="85"/>
                    <a:pt x="101" y="218"/>
                    <a:pt x="67" y="352"/>
                  </a:cubicBezTo>
                  <a:cubicBezTo>
                    <a:pt x="1" y="552"/>
                    <a:pt x="34" y="785"/>
                    <a:pt x="167" y="952"/>
                  </a:cubicBezTo>
                  <a:cubicBezTo>
                    <a:pt x="368" y="1102"/>
                    <a:pt x="605" y="1177"/>
                    <a:pt x="838" y="1177"/>
                  </a:cubicBezTo>
                  <a:cubicBezTo>
                    <a:pt x="916" y="1177"/>
                    <a:pt x="993" y="1169"/>
                    <a:pt x="1068" y="1152"/>
                  </a:cubicBezTo>
                  <a:cubicBezTo>
                    <a:pt x="1502" y="1119"/>
                    <a:pt x="1902" y="1052"/>
                    <a:pt x="2336" y="952"/>
                  </a:cubicBezTo>
                  <a:cubicBezTo>
                    <a:pt x="2369" y="919"/>
                    <a:pt x="2402" y="852"/>
                    <a:pt x="2402" y="819"/>
                  </a:cubicBezTo>
                  <a:cubicBezTo>
                    <a:pt x="2402" y="785"/>
                    <a:pt x="2369" y="752"/>
                    <a:pt x="2369" y="752"/>
                  </a:cubicBezTo>
                  <a:cubicBezTo>
                    <a:pt x="2224" y="665"/>
                    <a:pt x="1251" y="1"/>
                    <a:pt x="603"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8"/>
            <p:cNvSpPr/>
            <p:nvPr/>
          </p:nvSpPr>
          <p:spPr>
            <a:xfrm>
              <a:off x="2019950" y="2553275"/>
              <a:ext cx="37550" cy="52400"/>
            </a:xfrm>
            <a:custGeom>
              <a:rect b="b" l="l" r="r" t="t"/>
              <a:pathLst>
                <a:path extrusionOk="0" h="2096" w="1502">
                  <a:moveTo>
                    <a:pt x="634" y="194"/>
                  </a:moveTo>
                  <a:cubicBezTo>
                    <a:pt x="734" y="194"/>
                    <a:pt x="801" y="227"/>
                    <a:pt x="868" y="294"/>
                  </a:cubicBezTo>
                  <a:cubicBezTo>
                    <a:pt x="1135" y="561"/>
                    <a:pt x="1168" y="1328"/>
                    <a:pt x="1135" y="1762"/>
                  </a:cubicBezTo>
                  <a:cubicBezTo>
                    <a:pt x="701" y="1428"/>
                    <a:pt x="301" y="727"/>
                    <a:pt x="367" y="361"/>
                  </a:cubicBezTo>
                  <a:cubicBezTo>
                    <a:pt x="367" y="327"/>
                    <a:pt x="434" y="227"/>
                    <a:pt x="601" y="194"/>
                  </a:cubicBezTo>
                  <a:close/>
                  <a:moveTo>
                    <a:pt x="688" y="1"/>
                  </a:moveTo>
                  <a:cubicBezTo>
                    <a:pt x="639" y="1"/>
                    <a:pt x="588" y="9"/>
                    <a:pt x="534" y="27"/>
                  </a:cubicBezTo>
                  <a:cubicBezTo>
                    <a:pt x="334" y="27"/>
                    <a:pt x="167" y="160"/>
                    <a:pt x="134" y="361"/>
                  </a:cubicBezTo>
                  <a:cubicBezTo>
                    <a:pt x="0" y="861"/>
                    <a:pt x="668" y="1828"/>
                    <a:pt x="1135" y="2095"/>
                  </a:cubicBezTo>
                  <a:lnTo>
                    <a:pt x="1268" y="2095"/>
                  </a:lnTo>
                  <a:cubicBezTo>
                    <a:pt x="1301" y="2062"/>
                    <a:pt x="1301" y="2028"/>
                    <a:pt x="1335" y="1995"/>
                  </a:cubicBezTo>
                  <a:cubicBezTo>
                    <a:pt x="1335" y="1928"/>
                    <a:pt x="1501" y="594"/>
                    <a:pt x="1034" y="160"/>
                  </a:cubicBezTo>
                  <a:cubicBezTo>
                    <a:pt x="937" y="63"/>
                    <a:pt x="821" y="1"/>
                    <a:pt x="688"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8"/>
            <p:cNvSpPr/>
            <p:nvPr/>
          </p:nvSpPr>
          <p:spPr>
            <a:xfrm>
              <a:off x="1864825" y="2584800"/>
              <a:ext cx="351125" cy="137075"/>
            </a:xfrm>
            <a:custGeom>
              <a:rect b="b" l="l" r="r" t="t"/>
              <a:pathLst>
                <a:path extrusionOk="0" h="5483" w="14045">
                  <a:moveTo>
                    <a:pt x="13711" y="0"/>
                  </a:moveTo>
                  <a:lnTo>
                    <a:pt x="8407" y="167"/>
                  </a:lnTo>
                  <a:cubicBezTo>
                    <a:pt x="8107" y="167"/>
                    <a:pt x="7807" y="300"/>
                    <a:pt x="7573" y="501"/>
                  </a:cubicBezTo>
                  <a:cubicBezTo>
                    <a:pt x="6205" y="1568"/>
                    <a:pt x="3370" y="2969"/>
                    <a:pt x="1335" y="3102"/>
                  </a:cubicBezTo>
                  <a:cubicBezTo>
                    <a:pt x="468" y="3202"/>
                    <a:pt x="1" y="5137"/>
                    <a:pt x="1936" y="5371"/>
                  </a:cubicBezTo>
                  <a:cubicBezTo>
                    <a:pt x="2628" y="5454"/>
                    <a:pt x="3436" y="5482"/>
                    <a:pt x="4254" y="5482"/>
                  </a:cubicBezTo>
                  <a:cubicBezTo>
                    <a:pt x="5721" y="5482"/>
                    <a:pt x="7219" y="5392"/>
                    <a:pt x="8140" y="5371"/>
                  </a:cubicBezTo>
                  <a:cubicBezTo>
                    <a:pt x="8918" y="5348"/>
                    <a:pt x="9534" y="5341"/>
                    <a:pt x="10076" y="5341"/>
                  </a:cubicBezTo>
                  <a:cubicBezTo>
                    <a:pt x="11161" y="5341"/>
                    <a:pt x="11954" y="5371"/>
                    <a:pt x="13177" y="5371"/>
                  </a:cubicBezTo>
                  <a:cubicBezTo>
                    <a:pt x="13644" y="5337"/>
                    <a:pt x="14011" y="4970"/>
                    <a:pt x="14044" y="4503"/>
                  </a:cubicBezTo>
                  <a:lnTo>
                    <a:pt x="14044" y="334"/>
                  </a:lnTo>
                  <a:cubicBezTo>
                    <a:pt x="14044" y="134"/>
                    <a:pt x="13878" y="0"/>
                    <a:pt x="137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8"/>
            <p:cNvSpPr/>
            <p:nvPr/>
          </p:nvSpPr>
          <p:spPr>
            <a:xfrm>
              <a:off x="1954900" y="2796600"/>
              <a:ext cx="179325" cy="80100"/>
            </a:xfrm>
            <a:custGeom>
              <a:rect b="b" l="l" r="r" t="t"/>
              <a:pathLst>
                <a:path extrusionOk="0" h="3204" w="7173">
                  <a:moveTo>
                    <a:pt x="6572" y="401"/>
                  </a:moveTo>
                  <a:lnTo>
                    <a:pt x="5538" y="2770"/>
                  </a:lnTo>
                  <a:lnTo>
                    <a:pt x="1168" y="2770"/>
                  </a:lnTo>
                  <a:lnTo>
                    <a:pt x="568" y="401"/>
                  </a:lnTo>
                  <a:close/>
                  <a:moveTo>
                    <a:pt x="1" y="1"/>
                  </a:moveTo>
                  <a:lnTo>
                    <a:pt x="834" y="3203"/>
                  </a:lnTo>
                  <a:lnTo>
                    <a:pt x="5805" y="3203"/>
                  </a:lnTo>
                  <a:lnTo>
                    <a:pt x="7172"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8"/>
            <p:cNvSpPr/>
            <p:nvPr/>
          </p:nvSpPr>
          <p:spPr>
            <a:xfrm>
              <a:off x="1976575" y="2871675"/>
              <a:ext cx="125125" cy="35050"/>
            </a:xfrm>
            <a:custGeom>
              <a:rect b="b" l="l" r="r" t="t"/>
              <a:pathLst>
                <a:path extrusionOk="0" h="1402" w="5005">
                  <a:moveTo>
                    <a:pt x="4604" y="0"/>
                  </a:moveTo>
                  <a:lnTo>
                    <a:pt x="4504" y="1001"/>
                  </a:lnTo>
                  <a:lnTo>
                    <a:pt x="34" y="1001"/>
                  </a:lnTo>
                  <a:lnTo>
                    <a:pt x="1" y="1401"/>
                  </a:lnTo>
                  <a:lnTo>
                    <a:pt x="4904" y="1401"/>
                  </a:lnTo>
                  <a:lnTo>
                    <a:pt x="5004"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8"/>
            <p:cNvSpPr/>
            <p:nvPr/>
          </p:nvSpPr>
          <p:spPr>
            <a:xfrm>
              <a:off x="2091675" y="2796600"/>
              <a:ext cx="65900" cy="76750"/>
            </a:xfrm>
            <a:custGeom>
              <a:rect b="b" l="l" r="r" t="t"/>
              <a:pathLst>
                <a:path extrusionOk="0" h="3070" w="2636">
                  <a:moveTo>
                    <a:pt x="1268" y="1"/>
                  </a:moveTo>
                  <a:lnTo>
                    <a:pt x="0" y="2936"/>
                  </a:lnTo>
                  <a:lnTo>
                    <a:pt x="400" y="3070"/>
                  </a:lnTo>
                  <a:lnTo>
                    <a:pt x="1535" y="401"/>
                  </a:lnTo>
                  <a:lnTo>
                    <a:pt x="2569" y="401"/>
                  </a:lnTo>
                  <a:lnTo>
                    <a:pt x="2635"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8"/>
            <p:cNvSpPr/>
            <p:nvPr/>
          </p:nvSpPr>
          <p:spPr>
            <a:xfrm>
              <a:off x="1968250" y="2911700"/>
              <a:ext cx="38375" cy="36700"/>
            </a:xfrm>
            <a:custGeom>
              <a:rect b="b" l="l" r="r" t="t"/>
              <a:pathLst>
                <a:path extrusionOk="0" h="1468" w="1535">
                  <a:moveTo>
                    <a:pt x="801" y="401"/>
                  </a:moveTo>
                  <a:cubicBezTo>
                    <a:pt x="968" y="401"/>
                    <a:pt x="1101" y="567"/>
                    <a:pt x="1101" y="734"/>
                  </a:cubicBezTo>
                  <a:cubicBezTo>
                    <a:pt x="1068" y="901"/>
                    <a:pt x="934" y="1034"/>
                    <a:pt x="734" y="1034"/>
                  </a:cubicBezTo>
                  <a:cubicBezTo>
                    <a:pt x="720" y="1037"/>
                    <a:pt x="705" y="1039"/>
                    <a:pt x="691" y="1039"/>
                  </a:cubicBezTo>
                  <a:cubicBezTo>
                    <a:pt x="545" y="1039"/>
                    <a:pt x="434" y="886"/>
                    <a:pt x="434" y="734"/>
                  </a:cubicBezTo>
                  <a:cubicBezTo>
                    <a:pt x="467" y="534"/>
                    <a:pt x="601" y="401"/>
                    <a:pt x="801" y="401"/>
                  </a:cubicBezTo>
                  <a:close/>
                  <a:moveTo>
                    <a:pt x="834" y="0"/>
                  </a:moveTo>
                  <a:cubicBezTo>
                    <a:pt x="434" y="0"/>
                    <a:pt x="67" y="334"/>
                    <a:pt x="34" y="734"/>
                  </a:cubicBezTo>
                  <a:cubicBezTo>
                    <a:pt x="0" y="1134"/>
                    <a:pt x="300" y="1468"/>
                    <a:pt x="701" y="1468"/>
                  </a:cubicBezTo>
                  <a:cubicBezTo>
                    <a:pt x="1134" y="1468"/>
                    <a:pt x="1468" y="1134"/>
                    <a:pt x="1501" y="734"/>
                  </a:cubicBezTo>
                  <a:cubicBezTo>
                    <a:pt x="1535" y="334"/>
                    <a:pt x="1234" y="0"/>
                    <a:pt x="834"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8"/>
            <p:cNvSpPr/>
            <p:nvPr/>
          </p:nvSpPr>
          <p:spPr>
            <a:xfrm>
              <a:off x="2059150" y="2911700"/>
              <a:ext cx="39200" cy="36700"/>
            </a:xfrm>
            <a:custGeom>
              <a:rect b="b" l="l" r="r" t="t"/>
              <a:pathLst>
                <a:path extrusionOk="0" h="1468" w="1568">
                  <a:moveTo>
                    <a:pt x="801" y="401"/>
                  </a:moveTo>
                  <a:cubicBezTo>
                    <a:pt x="1001" y="401"/>
                    <a:pt x="1134" y="567"/>
                    <a:pt x="1101" y="734"/>
                  </a:cubicBezTo>
                  <a:cubicBezTo>
                    <a:pt x="1101" y="901"/>
                    <a:pt x="934" y="1034"/>
                    <a:pt x="767" y="1034"/>
                  </a:cubicBezTo>
                  <a:cubicBezTo>
                    <a:pt x="750" y="1037"/>
                    <a:pt x="733" y="1039"/>
                    <a:pt x="717" y="1039"/>
                  </a:cubicBezTo>
                  <a:cubicBezTo>
                    <a:pt x="545" y="1039"/>
                    <a:pt x="437" y="886"/>
                    <a:pt x="467" y="734"/>
                  </a:cubicBezTo>
                  <a:cubicBezTo>
                    <a:pt x="467" y="534"/>
                    <a:pt x="634" y="401"/>
                    <a:pt x="801" y="401"/>
                  </a:cubicBezTo>
                  <a:close/>
                  <a:moveTo>
                    <a:pt x="834" y="0"/>
                  </a:moveTo>
                  <a:cubicBezTo>
                    <a:pt x="434" y="0"/>
                    <a:pt x="100" y="334"/>
                    <a:pt x="34" y="734"/>
                  </a:cubicBezTo>
                  <a:cubicBezTo>
                    <a:pt x="0" y="1134"/>
                    <a:pt x="300" y="1468"/>
                    <a:pt x="734" y="1468"/>
                  </a:cubicBezTo>
                  <a:cubicBezTo>
                    <a:pt x="1134" y="1468"/>
                    <a:pt x="1468" y="1134"/>
                    <a:pt x="1535" y="734"/>
                  </a:cubicBezTo>
                  <a:cubicBezTo>
                    <a:pt x="1568" y="334"/>
                    <a:pt x="1234" y="0"/>
                    <a:pt x="834"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8"/>
            <p:cNvSpPr/>
            <p:nvPr/>
          </p:nvSpPr>
          <p:spPr>
            <a:xfrm>
              <a:off x="2215925" y="2301250"/>
              <a:ext cx="204275" cy="1140850"/>
            </a:xfrm>
            <a:custGeom>
              <a:rect b="b" l="l" r="r" t="t"/>
              <a:pathLst>
                <a:path extrusionOk="0" h="45634" w="8171">
                  <a:moveTo>
                    <a:pt x="4059" y="0"/>
                  </a:moveTo>
                  <a:cubicBezTo>
                    <a:pt x="4040" y="0"/>
                    <a:pt x="4022" y="0"/>
                    <a:pt x="4003" y="1"/>
                  </a:cubicBezTo>
                  <a:lnTo>
                    <a:pt x="4115" y="1"/>
                  </a:lnTo>
                  <a:cubicBezTo>
                    <a:pt x="4096" y="0"/>
                    <a:pt x="4077" y="0"/>
                    <a:pt x="4059" y="0"/>
                  </a:cubicBezTo>
                  <a:close/>
                  <a:moveTo>
                    <a:pt x="5194" y="0"/>
                  </a:moveTo>
                  <a:cubicBezTo>
                    <a:pt x="5175" y="0"/>
                    <a:pt x="5156" y="0"/>
                    <a:pt x="5137" y="1"/>
                  </a:cubicBezTo>
                  <a:lnTo>
                    <a:pt x="4115" y="1"/>
                  </a:lnTo>
                  <a:cubicBezTo>
                    <a:pt x="5730" y="33"/>
                    <a:pt x="7002" y="1472"/>
                    <a:pt x="6839" y="3103"/>
                  </a:cubicBezTo>
                  <a:lnTo>
                    <a:pt x="3369" y="42531"/>
                  </a:lnTo>
                  <a:cubicBezTo>
                    <a:pt x="3203" y="44266"/>
                    <a:pt x="1735" y="45600"/>
                    <a:pt x="0" y="45633"/>
                  </a:cubicBezTo>
                  <a:lnTo>
                    <a:pt x="1168" y="45633"/>
                  </a:lnTo>
                  <a:cubicBezTo>
                    <a:pt x="2902" y="45600"/>
                    <a:pt x="4370" y="44266"/>
                    <a:pt x="4537" y="42531"/>
                  </a:cubicBezTo>
                  <a:lnTo>
                    <a:pt x="7973" y="3103"/>
                  </a:lnTo>
                  <a:cubicBezTo>
                    <a:pt x="8171" y="1454"/>
                    <a:pt x="6868" y="0"/>
                    <a:pt x="5194"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8"/>
            <p:cNvSpPr/>
            <p:nvPr/>
          </p:nvSpPr>
          <p:spPr>
            <a:xfrm>
              <a:off x="2215925" y="2301250"/>
              <a:ext cx="204275" cy="1140850"/>
            </a:xfrm>
            <a:custGeom>
              <a:rect b="b" l="l" r="r" t="t"/>
              <a:pathLst>
                <a:path extrusionOk="0" h="45634" w="8171">
                  <a:moveTo>
                    <a:pt x="4059" y="0"/>
                  </a:moveTo>
                  <a:cubicBezTo>
                    <a:pt x="4040" y="0"/>
                    <a:pt x="4022" y="0"/>
                    <a:pt x="4003" y="1"/>
                  </a:cubicBezTo>
                  <a:lnTo>
                    <a:pt x="4115" y="1"/>
                  </a:lnTo>
                  <a:cubicBezTo>
                    <a:pt x="4096" y="0"/>
                    <a:pt x="4077" y="0"/>
                    <a:pt x="4059" y="0"/>
                  </a:cubicBezTo>
                  <a:close/>
                  <a:moveTo>
                    <a:pt x="5194" y="0"/>
                  </a:moveTo>
                  <a:cubicBezTo>
                    <a:pt x="5175" y="0"/>
                    <a:pt x="5156" y="0"/>
                    <a:pt x="5137" y="1"/>
                  </a:cubicBezTo>
                  <a:lnTo>
                    <a:pt x="4115" y="1"/>
                  </a:lnTo>
                  <a:cubicBezTo>
                    <a:pt x="5730" y="33"/>
                    <a:pt x="7002" y="1472"/>
                    <a:pt x="6839" y="3103"/>
                  </a:cubicBezTo>
                  <a:lnTo>
                    <a:pt x="3369" y="42531"/>
                  </a:lnTo>
                  <a:cubicBezTo>
                    <a:pt x="3203" y="44266"/>
                    <a:pt x="1735" y="45600"/>
                    <a:pt x="0" y="45633"/>
                  </a:cubicBezTo>
                  <a:lnTo>
                    <a:pt x="1168" y="45633"/>
                  </a:lnTo>
                  <a:cubicBezTo>
                    <a:pt x="2902" y="45600"/>
                    <a:pt x="4370" y="44266"/>
                    <a:pt x="4537" y="42531"/>
                  </a:cubicBezTo>
                  <a:lnTo>
                    <a:pt x="7973" y="3103"/>
                  </a:lnTo>
                  <a:cubicBezTo>
                    <a:pt x="8171" y="1454"/>
                    <a:pt x="6868" y="0"/>
                    <a:pt x="5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8"/>
            <p:cNvSpPr/>
            <p:nvPr/>
          </p:nvSpPr>
          <p:spPr>
            <a:xfrm>
              <a:off x="2394375" y="2542250"/>
              <a:ext cx="10050" cy="39225"/>
            </a:xfrm>
            <a:custGeom>
              <a:rect b="b" l="l" r="r" t="t"/>
              <a:pathLst>
                <a:path extrusionOk="0" h="1569" w="402">
                  <a:moveTo>
                    <a:pt x="101" y="1"/>
                  </a:moveTo>
                  <a:lnTo>
                    <a:pt x="1" y="1535"/>
                  </a:lnTo>
                  <a:lnTo>
                    <a:pt x="301" y="1569"/>
                  </a:lnTo>
                  <a:lnTo>
                    <a:pt x="401" y="34"/>
                  </a:lnTo>
                  <a:lnTo>
                    <a:pt x="101"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8"/>
            <p:cNvSpPr/>
            <p:nvPr/>
          </p:nvSpPr>
          <p:spPr>
            <a:xfrm>
              <a:off x="2395225" y="2407175"/>
              <a:ext cx="15850" cy="110925"/>
            </a:xfrm>
            <a:custGeom>
              <a:rect b="b" l="l" r="r" t="t"/>
              <a:pathLst>
                <a:path extrusionOk="0" h="4437" w="634">
                  <a:moveTo>
                    <a:pt x="334" y="0"/>
                  </a:moveTo>
                  <a:lnTo>
                    <a:pt x="0" y="4403"/>
                  </a:lnTo>
                  <a:lnTo>
                    <a:pt x="334" y="4437"/>
                  </a:lnTo>
                  <a:lnTo>
                    <a:pt x="634" y="33"/>
                  </a:lnTo>
                  <a:lnTo>
                    <a:pt x="334"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8"/>
            <p:cNvSpPr/>
            <p:nvPr/>
          </p:nvSpPr>
          <p:spPr>
            <a:xfrm>
              <a:off x="1844050" y="3020075"/>
              <a:ext cx="328475" cy="98475"/>
            </a:xfrm>
            <a:custGeom>
              <a:rect b="b" l="l" r="r" t="t"/>
              <a:pathLst>
                <a:path extrusionOk="0" h="3939" w="13139">
                  <a:moveTo>
                    <a:pt x="11261" y="1"/>
                  </a:moveTo>
                  <a:cubicBezTo>
                    <a:pt x="11243" y="1"/>
                    <a:pt x="11225" y="1"/>
                    <a:pt x="11206" y="2"/>
                  </a:cubicBezTo>
                  <a:lnTo>
                    <a:pt x="2266" y="2"/>
                  </a:lnTo>
                  <a:cubicBezTo>
                    <a:pt x="1132" y="35"/>
                    <a:pt x="232" y="869"/>
                    <a:pt x="131" y="1970"/>
                  </a:cubicBezTo>
                  <a:cubicBezTo>
                    <a:pt x="0" y="3019"/>
                    <a:pt x="835" y="3939"/>
                    <a:pt x="1877" y="3939"/>
                  </a:cubicBezTo>
                  <a:cubicBezTo>
                    <a:pt x="1896" y="3939"/>
                    <a:pt x="1914" y="3938"/>
                    <a:pt x="1933" y="3938"/>
                  </a:cubicBezTo>
                  <a:lnTo>
                    <a:pt x="10872" y="3938"/>
                  </a:lnTo>
                  <a:cubicBezTo>
                    <a:pt x="11973" y="3904"/>
                    <a:pt x="12907" y="3071"/>
                    <a:pt x="13007" y="1970"/>
                  </a:cubicBezTo>
                  <a:cubicBezTo>
                    <a:pt x="13138" y="921"/>
                    <a:pt x="12303" y="1"/>
                    <a:pt x="11261"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8"/>
            <p:cNvSpPr/>
            <p:nvPr/>
          </p:nvSpPr>
          <p:spPr>
            <a:xfrm>
              <a:off x="1657875" y="3000925"/>
              <a:ext cx="280375" cy="295825"/>
            </a:xfrm>
            <a:custGeom>
              <a:rect b="b" l="l" r="r" t="t"/>
              <a:pathLst>
                <a:path extrusionOk="0" h="11833" w="11215">
                  <a:moveTo>
                    <a:pt x="8112" y="0"/>
                  </a:moveTo>
                  <a:lnTo>
                    <a:pt x="40" y="1301"/>
                  </a:lnTo>
                  <a:lnTo>
                    <a:pt x="40" y="10775"/>
                  </a:lnTo>
                  <a:cubicBezTo>
                    <a:pt x="0" y="11586"/>
                    <a:pt x="244" y="11833"/>
                    <a:pt x="554" y="11833"/>
                  </a:cubicBezTo>
                  <a:cubicBezTo>
                    <a:pt x="1034" y="11833"/>
                    <a:pt x="1674" y="11242"/>
                    <a:pt x="1674" y="11242"/>
                  </a:cubicBezTo>
                  <a:cubicBezTo>
                    <a:pt x="1674" y="11242"/>
                    <a:pt x="9713" y="4670"/>
                    <a:pt x="10014" y="4670"/>
                  </a:cubicBezTo>
                  <a:cubicBezTo>
                    <a:pt x="10147" y="4670"/>
                    <a:pt x="10514" y="3603"/>
                    <a:pt x="10847" y="2536"/>
                  </a:cubicBezTo>
                  <a:cubicBezTo>
                    <a:pt x="11214" y="1401"/>
                    <a:pt x="10447" y="234"/>
                    <a:pt x="9246" y="101"/>
                  </a:cubicBezTo>
                  <a:lnTo>
                    <a:pt x="8112"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8"/>
            <p:cNvSpPr/>
            <p:nvPr/>
          </p:nvSpPr>
          <p:spPr>
            <a:xfrm>
              <a:off x="1963250" y="3048450"/>
              <a:ext cx="44225" cy="46725"/>
            </a:xfrm>
            <a:custGeom>
              <a:rect b="b" l="l" r="r" t="t"/>
              <a:pathLst>
                <a:path extrusionOk="0" h="1869" w="1769">
                  <a:moveTo>
                    <a:pt x="1001" y="334"/>
                  </a:moveTo>
                  <a:cubicBezTo>
                    <a:pt x="1101" y="334"/>
                    <a:pt x="1168" y="368"/>
                    <a:pt x="1201" y="401"/>
                  </a:cubicBezTo>
                  <a:cubicBezTo>
                    <a:pt x="1234" y="468"/>
                    <a:pt x="1268" y="535"/>
                    <a:pt x="1234" y="601"/>
                  </a:cubicBezTo>
                  <a:cubicBezTo>
                    <a:pt x="1234" y="668"/>
                    <a:pt x="1201" y="735"/>
                    <a:pt x="1134" y="801"/>
                  </a:cubicBezTo>
                  <a:cubicBezTo>
                    <a:pt x="1068" y="835"/>
                    <a:pt x="1001" y="868"/>
                    <a:pt x="901" y="868"/>
                  </a:cubicBezTo>
                  <a:lnTo>
                    <a:pt x="634" y="868"/>
                  </a:lnTo>
                  <a:lnTo>
                    <a:pt x="734" y="334"/>
                  </a:lnTo>
                  <a:close/>
                  <a:moveTo>
                    <a:pt x="300" y="1"/>
                  </a:moveTo>
                  <a:lnTo>
                    <a:pt x="0" y="1869"/>
                  </a:lnTo>
                  <a:lnTo>
                    <a:pt x="467" y="1869"/>
                  </a:lnTo>
                  <a:lnTo>
                    <a:pt x="601" y="1202"/>
                  </a:lnTo>
                  <a:lnTo>
                    <a:pt x="901" y="1202"/>
                  </a:lnTo>
                  <a:cubicBezTo>
                    <a:pt x="1134" y="1202"/>
                    <a:pt x="1334" y="1168"/>
                    <a:pt x="1468" y="1035"/>
                  </a:cubicBezTo>
                  <a:cubicBezTo>
                    <a:pt x="1601" y="935"/>
                    <a:pt x="1701" y="801"/>
                    <a:pt x="1735" y="601"/>
                  </a:cubicBezTo>
                  <a:cubicBezTo>
                    <a:pt x="1768" y="401"/>
                    <a:pt x="1735" y="268"/>
                    <a:pt x="1635" y="168"/>
                  </a:cubicBezTo>
                  <a:cubicBezTo>
                    <a:pt x="1501" y="34"/>
                    <a:pt x="1334" y="1"/>
                    <a:pt x="11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8"/>
            <p:cNvSpPr/>
            <p:nvPr/>
          </p:nvSpPr>
          <p:spPr>
            <a:xfrm>
              <a:off x="1990750" y="3048450"/>
              <a:ext cx="48400" cy="46725"/>
            </a:xfrm>
            <a:custGeom>
              <a:rect b="b" l="l" r="r" t="t"/>
              <a:pathLst>
                <a:path extrusionOk="0" h="1869" w="1936">
                  <a:moveTo>
                    <a:pt x="1202" y="434"/>
                  </a:moveTo>
                  <a:lnTo>
                    <a:pt x="1335" y="1168"/>
                  </a:lnTo>
                  <a:lnTo>
                    <a:pt x="835" y="1168"/>
                  </a:lnTo>
                  <a:lnTo>
                    <a:pt x="1202" y="434"/>
                  </a:lnTo>
                  <a:close/>
                  <a:moveTo>
                    <a:pt x="1002" y="1"/>
                  </a:moveTo>
                  <a:lnTo>
                    <a:pt x="1" y="1869"/>
                  </a:lnTo>
                  <a:lnTo>
                    <a:pt x="468" y="1869"/>
                  </a:lnTo>
                  <a:lnTo>
                    <a:pt x="668" y="1502"/>
                  </a:lnTo>
                  <a:lnTo>
                    <a:pt x="1402" y="1502"/>
                  </a:lnTo>
                  <a:lnTo>
                    <a:pt x="1469" y="1869"/>
                  </a:lnTo>
                  <a:lnTo>
                    <a:pt x="1936" y="1869"/>
                  </a:lnTo>
                  <a:lnTo>
                    <a:pt x="15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8"/>
            <p:cNvSpPr/>
            <p:nvPr/>
          </p:nvSpPr>
          <p:spPr>
            <a:xfrm>
              <a:off x="2034950" y="3048450"/>
              <a:ext cx="47575" cy="46725"/>
            </a:xfrm>
            <a:custGeom>
              <a:rect b="b" l="l" r="r" t="t"/>
              <a:pathLst>
                <a:path extrusionOk="0" h="1869" w="1903">
                  <a:moveTo>
                    <a:pt x="1" y="1"/>
                  </a:moveTo>
                  <a:lnTo>
                    <a:pt x="535" y="1068"/>
                  </a:lnTo>
                  <a:lnTo>
                    <a:pt x="401" y="1869"/>
                  </a:lnTo>
                  <a:lnTo>
                    <a:pt x="868" y="1869"/>
                  </a:lnTo>
                  <a:lnTo>
                    <a:pt x="1002" y="1068"/>
                  </a:lnTo>
                  <a:lnTo>
                    <a:pt x="1902" y="1"/>
                  </a:lnTo>
                  <a:lnTo>
                    <a:pt x="1368" y="1"/>
                  </a:lnTo>
                  <a:lnTo>
                    <a:pt x="835" y="668"/>
                  </a:lnTo>
                  <a:lnTo>
                    <a:pt x="5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8"/>
            <p:cNvSpPr/>
            <p:nvPr/>
          </p:nvSpPr>
          <p:spPr>
            <a:xfrm>
              <a:off x="1653025" y="2067750"/>
              <a:ext cx="1466900" cy="1380175"/>
            </a:xfrm>
            <a:custGeom>
              <a:rect b="b" l="l" r="r" t="t"/>
              <a:pathLst>
                <a:path extrusionOk="0" h="55207" w="58676">
                  <a:moveTo>
                    <a:pt x="53472" y="401"/>
                  </a:moveTo>
                  <a:cubicBezTo>
                    <a:pt x="56107" y="401"/>
                    <a:pt x="58242" y="2569"/>
                    <a:pt x="58242" y="5204"/>
                  </a:cubicBezTo>
                  <a:lnTo>
                    <a:pt x="58242" y="49970"/>
                  </a:lnTo>
                  <a:cubicBezTo>
                    <a:pt x="58242" y="52638"/>
                    <a:pt x="56107" y="54773"/>
                    <a:pt x="53472" y="54773"/>
                  </a:cubicBezTo>
                  <a:lnTo>
                    <a:pt x="5237" y="54773"/>
                  </a:lnTo>
                  <a:cubicBezTo>
                    <a:pt x="2569" y="54773"/>
                    <a:pt x="434" y="52638"/>
                    <a:pt x="434" y="49970"/>
                  </a:cubicBezTo>
                  <a:lnTo>
                    <a:pt x="434" y="5204"/>
                  </a:lnTo>
                  <a:cubicBezTo>
                    <a:pt x="401" y="2536"/>
                    <a:pt x="2569" y="401"/>
                    <a:pt x="5237" y="401"/>
                  </a:cubicBezTo>
                  <a:close/>
                  <a:moveTo>
                    <a:pt x="5237" y="1"/>
                  </a:moveTo>
                  <a:cubicBezTo>
                    <a:pt x="2335" y="1"/>
                    <a:pt x="0" y="2336"/>
                    <a:pt x="0" y="5204"/>
                  </a:cubicBezTo>
                  <a:lnTo>
                    <a:pt x="0" y="49970"/>
                  </a:lnTo>
                  <a:cubicBezTo>
                    <a:pt x="0" y="52839"/>
                    <a:pt x="2335" y="55174"/>
                    <a:pt x="5237" y="55207"/>
                  </a:cubicBezTo>
                  <a:lnTo>
                    <a:pt x="53472" y="55207"/>
                  </a:lnTo>
                  <a:cubicBezTo>
                    <a:pt x="56340" y="55174"/>
                    <a:pt x="58675" y="52839"/>
                    <a:pt x="58675" y="49970"/>
                  </a:cubicBezTo>
                  <a:lnTo>
                    <a:pt x="58675" y="5204"/>
                  </a:lnTo>
                  <a:cubicBezTo>
                    <a:pt x="58675" y="2336"/>
                    <a:pt x="56340" y="1"/>
                    <a:pt x="53472"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8"/>
            <p:cNvSpPr/>
            <p:nvPr/>
          </p:nvSpPr>
          <p:spPr>
            <a:xfrm>
              <a:off x="2859725" y="2026900"/>
              <a:ext cx="49225" cy="7525"/>
            </a:xfrm>
            <a:custGeom>
              <a:rect b="b" l="l" r="r" t="t"/>
              <a:pathLst>
                <a:path extrusionOk="0" h="301" w="1969">
                  <a:moveTo>
                    <a:pt x="0" y="0"/>
                  </a:moveTo>
                  <a:lnTo>
                    <a:pt x="0" y="300"/>
                  </a:lnTo>
                  <a:lnTo>
                    <a:pt x="1968" y="300"/>
                  </a:lnTo>
                  <a:lnTo>
                    <a:pt x="1968"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8"/>
            <p:cNvSpPr/>
            <p:nvPr/>
          </p:nvSpPr>
          <p:spPr>
            <a:xfrm>
              <a:off x="2581175" y="2026900"/>
              <a:ext cx="222700" cy="7525"/>
            </a:xfrm>
            <a:custGeom>
              <a:rect b="b" l="l" r="r" t="t"/>
              <a:pathLst>
                <a:path extrusionOk="0" h="301" w="8908">
                  <a:moveTo>
                    <a:pt x="1" y="0"/>
                  </a:moveTo>
                  <a:lnTo>
                    <a:pt x="1" y="300"/>
                  </a:lnTo>
                  <a:lnTo>
                    <a:pt x="8907" y="300"/>
                  </a:lnTo>
                  <a:lnTo>
                    <a:pt x="8907"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8"/>
            <p:cNvSpPr/>
            <p:nvPr/>
          </p:nvSpPr>
          <p:spPr>
            <a:xfrm>
              <a:off x="2697100" y="4409425"/>
              <a:ext cx="619625" cy="141800"/>
            </a:xfrm>
            <a:custGeom>
              <a:rect b="b" l="l" r="r" t="t"/>
              <a:pathLst>
                <a:path extrusionOk="0" h="5672" w="24785">
                  <a:moveTo>
                    <a:pt x="0" y="1"/>
                  </a:moveTo>
                  <a:lnTo>
                    <a:pt x="1935" y="5672"/>
                  </a:lnTo>
                  <a:lnTo>
                    <a:pt x="22850" y="5672"/>
                  </a:lnTo>
                  <a:lnTo>
                    <a:pt x="2478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8"/>
            <p:cNvSpPr/>
            <p:nvPr/>
          </p:nvSpPr>
          <p:spPr>
            <a:xfrm>
              <a:off x="2996475" y="4456125"/>
              <a:ext cx="232700" cy="73425"/>
            </a:xfrm>
            <a:custGeom>
              <a:rect b="b" l="l" r="r" t="t"/>
              <a:pathLst>
                <a:path extrusionOk="0" h="2937" w="9308">
                  <a:moveTo>
                    <a:pt x="5004" y="1"/>
                  </a:moveTo>
                  <a:lnTo>
                    <a:pt x="1" y="1735"/>
                  </a:lnTo>
                  <a:lnTo>
                    <a:pt x="4337" y="1001"/>
                  </a:lnTo>
                  <a:lnTo>
                    <a:pt x="4337" y="2936"/>
                  </a:lnTo>
                  <a:lnTo>
                    <a:pt x="9307" y="1202"/>
                  </a:lnTo>
                  <a:lnTo>
                    <a:pt x="5004" y="1935"/>
                  </a:lnTo>
                  <a:lnTo>
                    <a:pt x="5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8"/>
            <p:cNvSpPr/>
            <p:nvPr/>
          </p:nvSpPr>
          <p:spPr>
            <a:xfrm>
              <a:off x="2780500" y="4452200"/>
              <a:ext cx="190975" cy="174675"/>
            </a:xfrm>
            <a:custGeom>
              <a:rect b="b" l="l" r="r" t="t"/>
              <a:pathLst>
                <a:path extrusionOk="0" h="6987" w="7639">
                  <a:moveTo>
                    <a:pt x="3838" y="1"/>
                  </a:moveTo>
                  <a:cubicBezTo>
                    <a:pt x="2237" y="1"/>
                    <a:pt x="806" y="1088"/>
                    <a:pt x="434" y="2693"/>
                  </a:cubicBezTo>
                  <a:cubicBezTo>
                    <a:pt x="0" y="4561"/>
                    <a:pt x="1168" y="6429"/>
                    <a:pt x="3036" y="6896"/>
                  </a:cubicBezTo>
                  <a:cubicBezTo>
                    <a:pt x="3299" y="6957"/>
                    <a:pt x="3562" y="6986"/>
                    <a:pt x="3822" y="6986"/>
                  </a:cubicBezTo>
                  <a:cubicBezTo>
                    <a:pt x="5402" y="6986"/>
                    <a:pt x="6833" y="5899"/>
                    <a:pt x="7205" y="4294"/>
                  </a:cubicBezTo>
                  <a:cubicBezTo>
                    <a:pt x="7639" y="2426"/>
                    <a:pt x="6505" y="558"/>
                    <a:pt x="4637" y="91"/>
                  </a:cubicBezTo>
                  <a:cubicBezTo>
                    <a:pt x="4369" y="30"/>
                    <a:pt x="4101" y="1"/>
                    <a:pt x="38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8"/>
            <p:cNvSpPr/>
            <p:nvPr/>
          </p:nvSpPr>
          <p:spPr>
            <a:xfrm>
              <a:off x="2806350" y="4486150"/>
              <a:ext cx="123450" cy="105775"/>
            </a:xfrm>
            <a:custGeom>
              <a:rect b="b" l="l" r="r" t="t"/>
              <a:pathLst>
                <a:path extrusionOk="0" h="4231" w="4938">
                  <a:moveTo>
                    <a:pt x="2836" y="1"/>
                  </a:moveTo>
                  <a:cubicBezTo>
                    <a:pt x="934" y="1"/>
                    <a:pt x="0" y="2269"/>
                    <a:pt x="1334" y="3603"/>
                  </a:cubicBezTo>
                  <a:cubicBezTo>
                    <a:pt x="1767" y="4036"/>
                    <a:pt x="2298" y="4230"/>
                    <a:pt x="2818" y="4230"/>
                  </a:cubicBezTo>
                  <a:cubicBezTo>
                    <a:pt x="3901" y="4230"/>
                    <a:pt x="4937" y="3387"/>
                    <a:pt x="4937" y="2102"/>
                  </a:cubicBezTo>
                  <a:cubicBezTo>
                    <a:pt x="4937" y="935"/>
                    <a:pt x="4003" y="1"/>
                    <a:pt x="28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8"/>
            <p:cNvSpPr/>
            <p:nvPr/>
          </p:nvSpPr>
          <p:spPr>
            <a:xfrm>
              <a:off x="2860550" y="4523675"/>
              <a:ext cx="31700" cy="31725"/>
            </a:xfrm>
            <a:custGeom>
              <a:rect b="b" l="l" r="r" t="t"/>
              <a:pathLst>
                <a:path extrusionOk="0" h="1269" w="1268">
                  <a:moveTo>
                    <a:pt x="634" y="1"/>
                  </a:moveTo>
                  <a:cubicBezTo>
                    <a:pt x="267" y="1"/>
                    <a:pt x="0" y="301"/>
                    <a:pt x="0" y="635"/>
                  </a:cubicBezTo>
                  <a:cubicBezTo>
                    <a:pt x="0" y="1001"/>
                    <a:pt x="267" y="1268"/>
                    <a:pt x="634" y="1268"/>
                  </a:cubicBezTo>
                  <a:cubicBezTo>
                    <a:pt x="968" y="1268"/>
                    <a:pt x="1268" y="1001"/>
                    <a:pt x="1268" y="635"/>
                  </a:cubicBezTo>
                  <a:cubicBezTo>
                    <a:pt x="1268" y="301"/>
                    <a:pt x="968"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8"/>
            <p:cNvSpPr/>
            <p:nvPr/>
          </p:nvSpPr>
          <p:spPr>
            <a:xfrm>
              <a:off x="3737850" y="4410275"/>
              <a:ext cx="336925" cy="142625"/>
            </a:xfrm>
            <a:custGeom>
              <a:rect b="b" l="l" r="r" t="t"/>
              <a:pathLst>
                <a:path extrusionOk="0" h="5705" w="13477">
                  <a:moveTo>
                    <a:pt x="0" y="0"/>
                  </a:moveTo>
                  <a:lnTo>
                    <a:pt x="1968" y="5704"/>
                  </a:lnTo>
                  <a:lnTo>
                    <a:pt x="11508" y="5704"/>
                  </a:lnTo>
                  <a:lnTo>
                    <a:pt x="1347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8"/>
            <p:cNvSpPr/>
            <p:nvPr/>
          </p:nvSpPr>
          <p:spPr>
            <a:xfrm>
              <a:off x="3822900" y="4452550"/>
              <a:ext cx="187650" cy="174200"/>
            </a:xfrm>
            <a:custGeom>
              <a:rect b="b" l="l" r="r" t="t"/>
              <a:pathLst>
                <a:path extrusionOk="0" h="6968" w="7506">
                  <a:moveTo>
                    <a:pt x="3757" y="1"/>
                  </a:moveTo>
                  <a:cubicBezTo>
                    <a:pt x="2074" y="1"/>
                    <a:pt x="602" y="1228"/>
                    <a:pt x="301" y="2946"/>
                  </a:cubicBezTo>
                  <a:cubicBezTo>
                    <a:pt x="1" y="4847"/>
                    <a:pt x="1301" y="6615"/>
                    <a:pt x="3203" y="6915"/>
                  </a:cubicBezTo>
                  <a:cubicBezTo>
                    <a:pt x="3404" y="6951"/>
                    <a:pt x="3603" y="6968"/>
                    <a:pt x="3799" y="6968"/>
                  </a:cubicBezTo>
                  <a:cubicBezTo>
                    <a:pt x="5461" y="6968"/>
                    <a:pt x="6904" y="5747"/>
                    <a:pt x="7172" y="4047"/>
                  </a:cubicBezTo>
                  <a:cubicBezTo>
                    <a:pt x="7506" y="2145"/>
                    <a:pt x="6205" y="377"/>
                    <a:pt x="4304" y="44"/>
                  </a:cubicBezTo>
                  <a:cubicBezTo>
                    <a:pt x="4120" y="15"/>
                    <a:pt x="3937" y="1"/>
                    <a:pt x="37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8"/>
            <p:cNvSpPr/>
            <p:nvPr/>
          </p:nvSpPr>
          <p:spPr>
            <a:xfrm>
              <a:off x="3846250" y="4486150"/>
              <a:ext cx="124275" cy="105775"/>
            </a:xfrm>
            <a:custGeom>
              <a:rect b="b" l="l" r="r" t="t"/>
              <a:pathLst>
                <a:path extrusionOk="0" h="4231" w="4971">
                  <a:moveTo>
                    <a:pt x="2836" y="1"/>
                  </a:moveTo>
                  <a:cubicBezTo>
                    <a:pt x="968" y="1"/>
                    <a:pt x="1" y="2269"/>
                    <a:pt x="1335" y="3603"/>
                  </a:cubicBezTo>
                  <a:cubicBezTo>
                    <a:pt x="1768" y="4036"/>
                    <a:pt x="2302" y="4230"/>
                    <a:pt x="2827" y="4230"/>
                  </a:cubicBezTo>
                  <a:cubicBezTo>
                    <a:pt x="3920" y="4230"/>
                    <a:pt x="4971" y="3387"/>
                    <a:pt x="4971" y="2102"/>
                  </a:cubicBezTo>
                  <a:cubicBezTo>
                    <a:pt x="4971" y="935"/>
                    <a:pt x="4003" y="1"/>
                    <a:pt x="28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8"/>
            <p:cNvSpPr/>
            <p:nvPr/>
          </p:nvSpPr>
          <p:spPr>
            <a:xfrm>
              <a:off x="3900450" y="4523675"/>
              <a:ext cx="31725" cy="31725"/>
            </a:xfrm>
            <a:custGeom>
              <a:rect b="b" l="l" r="r" t="t"/>
              <a:pathLst>
                <a:path extrusionOk="0" h="1269" w="1269">
                  <a:moveTo>
                    <a:pt x="635" y="1"/>
                  </a:moveTo>
                  <a:cubicBezTo>
                    <a:pt x="301" y="1"/>
                    <a:pt x="1" y="301"/>
                    <a:pt x="1" y="635"/>
                  </a:cubicBezTo>
                  <a:cubicBezTo>
                    <a:pt x="1" y="1001"/>
                    <a:pt x="301" y="1268"/>
                    <a:pt x="635" y="1268"/>
                  </a:cubicBezTo>
                  <a:cubicBezTo>
                    <a:pt x="1001" y="1268"/>
                    <a:pt x="1268" y="1001"/>
                    <a:pt x="1268" y="635"/>
                  </a:cubicBezTo>
                  <a:cubicBezTo>
                    <a:pt x="1268" y="301"/>
                    <a:pt x="1001" y="1"/>
                    <a:pt x="6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8"/>
            <p:cNvSpPr/>
            <p:nvPr/>
          </p:nvSpPr>
          <p:spPr>
            <a:xfrm>
              <a:off x="2353525" y="4250150"/>
              <a:ext cx="2100675" cy="197675"/>
            </a:xfrm>
            <a:custGeom>
              <a:rect b="b" l="l" r="r" t="t"/>
              <a:pathLst>
                <a:path extrusionOk="0" h="7907" w="84027">
                  <a:moveTo>
                    <a:pt x="42030" y="1"/>
                  </a:moveTo>
                  <a:cubicBezTo>
                    <a:pt x="18814" y="1"/>
                    <a:pt x="0" y="1768"/>
                    <a:pt x="0" y="3970"/>
                  </a:cubicBezTo>
                  <a:cubicBezTo>
                    <a:pt x="0" y="6138"/>
                    <a:pt x="18814" y="7906"/>
                    <a:pt x="42030" y="7906"/>
                  </a:cubicBezTo>
                  <a:cubicBezTo>
                    <a:pt x="65213" y="7906"/>
                    <a:pt x="84027" y="6138"/>
                    <a:pt x="84027" y="3970"/>
                  </a:cubicBezTo>
                  <a:cubicBezTo>
                    <a:pt x="84027" y="1768"/>
                    <a:pt x="65213" y="1"/>
                    <a:pt x="420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8"/>
            <p:cNvSpPr/>
            <p:nvPr/>
          </p:nvSpPr>
          <p:spPr>
            <a:xfrm>
              <a:off x="4369400" y="4323525"/>
              <a:ext cx="86475" cy="56725"/>
            </a:xfrm>
            <a:custGeom>
              <a:rect b="b" l="l" r="r" t="t"/>
              <a:pathLst>
                <a:path extrusionOk="0" h="2269" w="3459">
                  <a:moveTo>
                    <a:pt x="3392" y="1"/>
                  </a:moveTo>
                  <a:cubicBezTo>
                    <a:pt x="2791" y="1035"/>
                    <a:pt x="1257" y="1302"/>
                    <a:pt x="1257" y="1302"/>
                  </a:cubicBezTo>
                  <a:cubicBezTo>
                    <a:pt x="1257" y="1302"/>
                    <a:pt x="1" y="2268"/>
                    <a:pt x="840" y="2268"/>
                  </a:cubicBezTo>
                  <a:cubicBezTo>
                    <a:pt x="986" y="2268"/>
                    <a:pt x="1197" y="2239"/>
                    <a:pt x="1491" y="2169"/>
                  </a:cubicBezTo>
                  <a:cubicBezTo>
                    <a:pt x="3459" y="1702"/>
                    <a:pt x="3392" y="1002"/>
                    <a:pt x="3392" y="1002"/>
                  </a:cubicBezTo>
                  <a:lnTo>
                    <a:pt x="339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8"/>
            <p:cNvSpPr/>
            <p:nvPr/>
          </p:nvSpPr>
          <p:spPr>
            <a:xfrm>
              <a:off x="2353525" y="4225975"/>
              <a:ext cx="2100675" cy="197650"/>
            </a:xfrm>
            <a:custGeom>
              <a:rect b="b" l="l" r="r" t="t"/>
              <a:pathLst>
                <a:path extrusionOk="0" h="7906" w="84027">
                  <a:moveTo>
                    <a:pt x="42030" y="0"/>
                  </a:moveTo>
                  <a:cubicBezTo>
                    <a:pt x="18814" y="0"/>
                    <a:pt x="0" y="1768"/>
                    <a:pt x="0" y="3970"/>
                  </a:cubicBezTo>
                  <a:cubicBezTo>
                    <a:pt x="0" y="6138"/>
                    <a:pt x="18814" y="7906"/>
                    <a:pt x="42030" y="7906"/>
                  </a:cubicBezTo>
                  <a:cubicBezTo>
                    <a:pt x="65213" y="7906"/>
                    <a:pt x="84027" y="6138"/>
                    <a:pt x="84027" y="3970"/>
                  </a:cubicBezTo>
                  <a:cubicBezTo>
                    <a:pt x="84027" y="1768"/>
                    <a:pt x="65213" y="0"/>
                    <a:pt x="42030"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8"/>
            <p:cNvSpPr/>
            <p:nvPr/>
          </p:nvSpPr>
          <p:spPr>
            <a:xfrm>
              <a:off x="2353525" y="4225975"/>
              <a:ext cx="2100675" cy="197650"/>
            </a:xfrm>
            <a:custGeom>
              <a:rect b="b" l="l" r="r" t="t"/>
              <a:pathLst>
                <a:path extrusionOk="0" h="7906" w="84027">
                  <a:moveTo>
                    <a:pt x="42030" y="0"/>
                  </a:moveTo>
                  <a:cubicBezTo>
                    <a:pt x="18814" y="0"/>
                    <a:pt x="0" y="1768"/>
                    <a:pt x="0" y="3970"/>
                  </a:cubicBezTo>
                  <a:cubicBezTo>
                    <a:pt x="0" y="6138"/>
                    <a:pt x="18814" y="7906"/>
                    <a:pt x="42030" y="7906"/>
                  </a:cubicBezTo>
                  <a:cubicBezTo>
                    <a:pt x="65213" y="7906"/>
                    <a:pt x="84027" y="6138"/>
                    <a:pt x="84027" y="3970"/>
                  </a:cubicBezTo>
                  <a:cubicBezTo>
                    <a:pt x="84027" y="1768"/>
                    <a:pt x="65213" y="0"/>
                    <a:pt x="420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8"/>
            <p:cNvSpPr/>
            <p:nvPr/>
          </p:nvSpPr>
          <p:spPr>
            <a:xfrm>
              <a:off x="2351850" y="4319375"/>
              <a:ext cx="86525" cy="61925"/>
            </a:xfrm>
            <a:custGeom>
              <a:rect b="b" l="l" r="r" t="t"/>
              <a:pathLst>
                <a:path extrusionOk="0" h="2477" w="3461">
                  <a:moveTo>
                    <a:pt x="67" y="0"/>
                  </a:moveTo>
                  <a:lnTo>
                    <a:pt x="67" y="1201"/>
                  </a:lnTo>
                  <a:cubicBezTo>
                    <a:pt x="67" y="1201"/>
                    <a:pt x="1" y="1902"/>
                    <a:pt x="1969" y="2369"/>
                  </a:cubicBezTo>
                  <a:cubicBezTo>
                    <a:pt x="2267" y="2444"/>
                    <a:pt x="2481" y="2477"/>
                    <a:pt x="2629" y="2477"/>
                  </a:cubicBezTo>
                  <a:cubicBezTo>
                    <a:pt x="3460" y="2477"/>
                    <a:pt x="2235" y="1468"/>
                    <a:pt x="2235" y="1468"/>
                  </a:cubicBezTo>
                  <a:cubicBezTo>
                    <a:pt x="2235" y="1468"/>
                    <a:pt x="434" y="1201"/>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8"/>
            <p:cNvSpPr/>
            <p:nvPr/>
          </p:nvSpPr>
          <p:spPr>
            <a:xfrm>
              <a:off x="2259275" y="3932425"/>
              <a:ext cx="393650" cy="9200"/>
            </a:xfrm>
            <a:custGeom>
              <a:rect b="b" l="l" r="r" t="t"/>
              <a:pathLst>
                <a:path extrusionOk="0" h="368" w="15746">
                  <a:moveTo>
                    <a:pt x="15745" y="0"/>
                  </a:moveTo>
                  <a:cubicBezTo>
                    <a:pt x="10475" y="67"/>
                    <a:pt x="5171" y="67"/>
                    <a:pt x="1" y="67"/>
                  </a:cubicBezTo>
                  <a:lnTo>
                    <a:pt x="1" y="367"/>
                  </a:lnTo>
                  <a:lnTo>
                    <a:pt x="3103" y="367"/>
                  </a:lnTo>
                  <a:cubicBezTo>
                    <a:pt x="7273" y="367"/>
                    <a:pt x="11509" y="334"/>
                    <a:pt x="15745" y="301"/>
                  </a:cubicBezTo>
                  <a:lnTo>
                    <a:pt x="15745"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8"/>
            <p:cNvSpPr/>
            <p:nvPr/>
          </p:nvSpPr>
          <p:spPr>
            <a:xfrm>
              <a:off x="2027450" y="3931600"/>
              <a:ext cx="168475" cy="10025"/>
            </a:xfrm>
            <a:custGeom>
              <a:rect b="b" l="l" r="r" t="t"/>
              <a:pathLst>
                <a:path extrusionOk="0" h="401" w="6739">
                  <a:moveTo>
                    <a:pt x="1" y="0"/>
                  </a:moveTo>
                  <a:lnTo>
                    <a:pt x="1" y="334"/>
                  </a:lnTo>
                  <a:cubicBezTo>
                    <a:pt x="2236" y="367"/>
                    <a:pt x="4504" y="400"/>
                    <a:pt x="6739" y="400"/>
                  </a:cubicBezTo>
                  <a:lnTo>
                    <a:pt x="6739" y="67"/>
                  </a:lnTo>
                  <a:cubicBezTo>
                    <a:pt x="4504" y="67"/>
                    <a:pt x="2236" y="33"/>
                    <a:pt x="1"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8"/>
            <p:cNvSpPr/>
            <p:nvPr/>
          </p:nvSpPr>
          <p:spPr>
            <a:xfrm>
              <a:off x="1907375" y="3931600"/>
              <a:ext cx="63400" cy="8350"/>
            </a:xfrm>
            <a:custGeom>
              <a:rect b="b" l="l" r="r" t="t"/>
              <a:pathLst>
                <a:path extrusionOk="0" h="334" w="2536">
                  <a:moveTo>
                    <a:pt x="0" y="0"/>
                  </a:moveTo>
                  <a:lnTo>
                    <a:pt x="0" y="334"/>
                  </a:lnTo>
                  <a:lnTo>
                    <a:pt x="2535" y="334"/>
                  </a:lnTo>
                  <a:lnTo>
                    <a:pt x="2535"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8"/>
            <p:cNvSpPr/>
            <p:nvPr/>
          </p:nvSpPr>
          <p:spPr>
            <a:xfrm>
              <a:off x="3187450" y="4095875"/>
              <a:ext cx="396975" cy="8375"/>
            </a:xfrm>
            <a:custGeom>
              <a:rect b="b" l="l" r="r" t="t"/>
              <a:pathLst>
                <a:path extrusionOk="0" h="335" w="15879">
                  <a:moveTo>
                    <a:pt x="0" y="0"/>
                  </a:moveTo>
                  <a:lnTo>
                    <a:pt x="0" y="334"/>
                  </a:lnTo>
                  <a:lnTo>
                    <a:pt x="15878" y="334"/>
                  </a:lnTo>
                  <a:lnTo>
                    <a:pt x="15878"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8"/>
            <p:cNvSpPr/>
            <p:nvPr/>
          </p:nvSpPr>
          <p:spPr>
            <a:xfrm>
              <a:off x="3112400" y="4095875"/>
              <a:ext cx="32550" cy="8375"/>
            </a:xfrm>
            <a:custGeom>
              <a:rect b="b" l="l" r="r" t="t"/>
              <a:pathLst>
                <a:path extrusionOk="0" h="335" w="1302">
                  <a:moveTo>
                    <a:pt x="0" y="0"/>
                  </a:moveTo>
                  <a:lnTo>
                    <a:pt x="0" y="334"/>
                  </a:lnTo>
                  <a:lnTo>
                    <a:pt x="1301" y="334"/>
                  </a:lnTo>
                  <a:lnTo>
                    <a:pt x="1301"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8"/>
            <p:cNvSpPr/>
            <p:nvPr/>
          </p:nvSpPr>
          <p:spPr>
            <a:xfrm>
              <a:off x="3722000" y="3638050"/>
              <a:ext cx="180975" cy="7525"/>
            </a:xfrm>
            <a:custGeom>
              <a:rect b="b" l="l" r="r" t="t"/>
              <a:pathLst>
                <a:path extrusionOk="0" h="301" w="7239">
                  <a:moveTo>
                    <a:pt x="0" y="0"/>
                  </a:moveTo>
                  <a:lnTo>
                    <a:pt x="0" y="301"/>
                  </a:lnTo>
                  <a:lnTo>
                    <a:pt x="7239" y="301"/>
                  </a:lnTo>
                  <a:lnTo>
                    <a:pt x="7239"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8"/>
            <p:cNvSpPr/>
            <p:nvPr/>
          </p:nvSpPr>
          <p:spPr>
            <a:xfrm>
              <a:off x="3574400" y="3638050"/>
              <a:ext cx="101750" cy="7525"/>
            </a:xfrm>
            <a:custGeom>
              <a:rect b="b" l="l" r="r" t="t"/>
              <a:pathLst>
                <a:path extrusionOk="0" h="301" w="4070">
                  <a:moveTo>
                    <a:pt x="0" y="0"/>
                  </a:moveTo>
                  <a:lnTo>
                    <a:pt x="0" y="301"/>
                  </a:lnTo>
                  <a:lnTo>
                    <a:pt x="4070" y="301"/>
                  </a:lnTo>
                  <a:lnTo>
                    <a:pt x="4070"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8"/>
            <p:cNvSpPr/>
            <p:nvPr/>
          </p:nvSpPr>
          <p:spPr>
            <a:xfrm>
              <a:off x="4032225" y="4046675"/>
              <a:ext cx="102600" cy="204325"/>
            </a:xfrm>
            <a:custGeom>
              <a:rect b="b" l="l" r="r" t="t"/>
              <a:pathLst>
                <a:path extrusionOk="0" h="8173" w="4104">
                  <a:moveTo>
                    <a:pt x="4103" y="0"/>
                  </a:moveTo>
                  <a:lnTo>
                    <a:pt x="0" y="134"/>
                  </a:lnTo>
                  <a:lnTo>
                    <a:pt x="267" y="8140"/>
                  </a:lnTo>
                  <a:lnTo>
                    <a:pt x="3669" y="8173"/>
                  </a:lnTo>
                  <a:lnTo>
                    <a:pt x="4103"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8"/>
            <p:cNvSpPr/>
            <p:nvPr/>
          </p:nvSpPr>
          <p:spPr>
            <a:xfrm>
              <a:off x="4007200" y="4203450"/>
              <a:ext cx="298575" cy="130125"/>
            </a:xfrm>
            <a:custGeom>
              <a:rect b="b" l="l" r="r" t="t"/>
              <a:pathLst>
                <a:path extrusionOk="0" h="5205" w="11943">
                  <a:moveTo>
                    <a:pt x="4637" y="1"/>
                  </a:moveTo>
                  <a:lnTo>
                    <a:pt x="901" y="201"/>
                  </a:lnTo>
                  <a:cubicBezTo>
                    <a:pt x="734" y="201"/>
                    <a:pt x="634" y="301"/>
                    <a:pt x="601" y="434"/>
                  </a:cubicBezTo>
                  <a:lnTo>
                    <a:pt x="34" y="4604"/>
                  </a:lnTo>
                  <a:cubicBezTo>
                    <a:pt x="0" y="4871"/>
                    <a:pt x="167" y="5138"/>
                    <a:pt x="467" y="5204"/>
                  </a:cubicBezTo>
                  <a:lnTo>
                    <a:pt x="568" y="5204"/>
                  </a:lnTo>
                  <a:cubicBezTo>
                    <a:pt x="1902" y="5104"/>
                    <a:pt x="3870" y="4904"/>
                    <a:pt x="5571" y="4837"/>
                  </a:cubicBezTo>
                  <a:cubicBezTo>
                    <a:pt x="7573" y="4737"/>
                    <a:pt x="7906" y="4837"/>
                    <a:pt x="10241" y="4704"/>
                  </a:cubicBezTo>
                  <a:cubicBezTo>
                    <a:pt x="11642" y="4637"/>
                    <a:pt x="11942" y="3203"/>
                    <a:pt x="11375" y="3103"/>
                  </a:cubicBezTo>
                  <a:cubicBezTo>
                    <a:pt x="8640" y="2636"/>
                    <a:pt x="7873" y="1535"/>
                    <a:pt x="5504" y="234"/>
                  </a:cubicBezTo>
                  <a:cubicBezTo>
                    <a:pt x="5238" y="67"/>
                    <a:pt x="4937" y="1"/>
                    <a:pt x="46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8"/>
            <p:cNvSpPr/>
            <p:nvPr/>
          </p:nvSpPr>
          <p:spPr>
            <a:xfrm>
              <a:off x="4034725" y="4029150"/>
              <a:ext cx="110925" cy="108450"/>
            </a:xfrm>
            <a:custGeom>
              <a:rect b="b" l="l" r="r" t="t"/>
              <a:pathLst>
                <a:path extrusionOk="0" h="4338" w="4437">
                  <a:moveTo>
                    <a:pt x="4437" y="1"/>
                  </a:moveTo>
                  <a:lnTo>
                    <a:pt x="100" y="201"/>
                  </a:lnTo>
                  <a:lnTo>
                    <a:pt x="0" y="4337"/>
                  </a:lnTo>
                  <a:lnTo>
                    <a:pt x="3836" y="4204"/>
                  </a:lnTo>
                  <a:lnTo>
                    <a:pt x="4437" y="1"/>
                  </a:lnTo>
                  <a:close/>
                </a:path>
              </a:pathLst>
            </a:custGeom>
            <a:solidFill>
              <a:srgbClr val="000000">
                <a:alpha val="3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8"/>
            <p:cNvSpPr/>
            <p:nvPr/>
          </p:nvSpPr>
          <p:spPr>
            <a:xfrm>
              <a:off x="4152300" y="4199275"/>
              <a:ext cx="52575" cy="22925"/>
            </a:xfrm>
            <a:custGeom>
              <a:rect b="b" l="l" r="r" t="t"/>
              <a:pathLst>
                <a:path extrusionOk="0" h="917" w="2103">
                  <a:moveTo>
                    <a:pt x="1780" y="158"/>
                  </a:moveTo>
                  <a:cubicBezTo>
                    <a:pt x="1813" y="158"/>
                    <a:pt x="1843" y="161"/>
                    <a:pt x="1869" y="168"/>
                  </a:cubicBezTo>
                  <a:lnTo>
                    <a:pt x="1902" y="168"/>
                  </a:lnTo>
                  <a:cubicBezTo>
                    <a:pt x="1935" y="201"/>
                    <a:pt x="1935" y="234"/>
                    <a:pt x="1935" y="268"/>
                  </a:cubicBezTo>
                  <a:cubicBezTo>
                    <a:pt x="1969" y="368"/>
                    <a:pt x="1935" y="468"/>
                    <a:pt x="1869" y="534"/>
                  </a:cubicBezTo>
                  <a:cubicBezTo>
                    <a:pt x="1730" y="673"/>
                    <a:pt x="1417" y="747"/>
                    <a:pt x="984" y="747"/>
                  </a:cubicBezTo>
                  <a:cubicBezTo>
                    <a:pt x="790" y="747"/>
                    <a:pt x="572" y="732"/>
                    <a:pt x="334" y="701"/>
                  </a:cubicBezTo>
                  <a:cubicBezTo>
                    <a:pt x="817" y="430"/>
                    <a:pt x="1463" y="158"/>
                    <a:pt x="1780" y="158"/>
                  </a:cubicBezTo>
                  <a:close/>
                  <a:moveTo>
                    <a:pt x="1762" y="1"/>
                  </a:moveTo>
                  <a:cubicBezTo>
                    <a:pt x="1237" y="1"/>
                    <a:pt x="148" y="609"/>
                    <a:pt x="1" y="668"/>
                  </a:cubicBezTo>
                  <a:cubicBezTo>
                    <a:pt x="1" y="701"/>
                    <a:pt x="1" y="735"/>
                    <a:pt x="1" y="768"/>
                  </a:cubicBezTo>
                  <a:cubicBezTo>
                    <a:pt x="1" y="801"/>
                    <a:pt x="34" y="835"/>
                    <a:pt x="34" y="835"/>
                  </a:cubicBezTo>
                  <a:cubicBezTo>
                    <a:pt x="283" y="879"/>
                    <a:pt x="616" y="916"/>
                    <a:pt x="942" y="916"/>
                  </a:cubicBezTo>
                  <a:cubicBezTo>
                    <a:pt x="1358" y="916"/>
                    <a:pt x="1763" y="855"/>
                    <a:pt x="1969" y="668"/>
                  </a:cubicBezTo>
                  <a:cubicBezTo>
                    <a:pt x="2069" y="534"/>
                    <a:pt x="2102" y="401"/>
                    <a:pt x="2102" y="234"/>
                  </a:cubicBezTo>
                  <a:cubicBezTo>
                    <a:pt x="2069" y="134"/>
                    <a:pt x="2035" y="67"/>
                    <a:pt x="1935" y="34"/>
                  </a:cubicBezTo>
                  <a:cubicBezTo>
                    <a:pt x="1889" y="11"/>
                    <a:pt x="1831" y="1"/>
                    <a:pt x="1762"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8"/>
            <p:cNvSpPr/>
            <p:nvPr/>
          </p:nvSpPr>
          <p:spPr>
            <a:xfrm>
              <a:off x="4151475" y="4180100"/>
              <a:ext cx="33375" cy="40050"/>
            </a:xfrm>
            <a:custGeom>
              <a:rect b="b" l="l" r="r" t="t"/>
              <a:pathLst>
                <a:path extrusionOk="0" h="1602" w="1335">
                  <a:moveTo>
                    <a:pt x="864" y="158"/>
                  </a:moveTo>
                  <a:cubicBezTo>
                    <a:pt x="886" y="158"/>
                    <a:pt x="910" y="161"/>
                    <a:pt x="934" y="167"/>
                  </a:cubicBezTo>
                  <a:lnTo>
                    <a:pt x="1034" y="201"/>
                  </a:lnTo>
                  <a:cubicBezTo>
                    <a:pt x="1068" y="201"/>
                    <a:pt x="1101" y="201"/>
                    <a:pt x="1101" y="267"/>
                  </a:cubicBezTo>
                  <a:cubicBezTo>
                    <a:pt x="1134" y="501"/>
                    <a:pt x="601" y="1101"/>
                    <a:pt x="200" y="1368"/>
                  </a:cubicBezTo>
                  <a:cubicBezTo>
                    <a:pt x="234" y="968"/>
                    <a:pt x="367" y="601"/>
                    <a:pt x="601" y="267"/>
                  </a:cubicBezTo>
                  <a:cubicBezTo>
                    <a:pt x="682" y="213"/>
                    <a:pt x="764" y="158"/>
                    <a:pt x="864" y="158"/>
                  </a:cubicBezTo>
                  <a:close/>
                  <a:moveTo>
                    <a:pt x="934" y="1"/>
                  </a:moveTo>
                  <a:cubicBezTo>
                    <a:pt x="767" y="1"/>
                    <a:pt x="601" y="67"/>
                    <a:pt x="501" y="167"/>
                  </a:cubicBezTo>
                  <a:cubicBezTo>
                    <a:pt x="67" y="568"/>
                    <a:pt x="34" y="1502"/>
                    <a:pt x="34" y="1535"/>
                  </a:cubicBezTo>
                  <a:cubicBezTo>
                    <a:pt x="0" y="1568"/>
                    <a:pt x="34" y="1568"/>
                    <a:pt x="67" y="1602"/>
                  </a:cubicBezTo>
                  <a:lnTo>
                    <a:pt x="134" y="1602"/>
                  </a:lnTo>
                  <a:cubicBezTo>
                    <a:pt x="567" y="1402"/>
                    <a:pt x="1335" y="601"/>
                    <a:pt x="1268" y="234"/>
                  </a:cubicBezTo>
                  <a:cubicBezTo>
                    <a:pt x="1268" y="134"/>
                    <a:pt x="1168" y="34"/>
                    <a:pt x="934"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8"/>
            <p:cNvSpPr/>
            <p:nvPr/>
          </p:nvSpPr>
          <p:spPr>
            <a:xfrm>
              <a:off x="2583675" y="4043325"/>
              <a:ext cx="225200" cy="179325"/>
            </a:xfrm>
            <a:custGeom>
              <a:rect b="b" l="l" r="r" t="t"/>
              <a:pathLst>
                <a:path extrusionOk="0" h="7173" w="9008">
                  <a:moveTo>
                    <a:pt x="6839" y="1"/>
                  </a:moveTo>
                  <a:lnTo>
                    <a:pt x="1" y="4204"/>
                  </a:lnTo>
                  <a:lnTo>
                    <a:pt x="1702" y="7173"/>
                  </a:lnTo>
                  <a:lnTo>
                    <a:pt x="9007" y="3503"/>
                  </a:lnTo>
                  <a:lnTo>
                    <a:pt x="6839"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8"/>
            <p:cNvSpPr/>
            <p:nvPr/>
          </p:nvSpPr>
          <p:spPr>
            <a:xfrm>
              <a:off x="2493625" y="4120675"/>
              <a:ext cx="290050" cy="228750"/>
            </a:xfrm>
            <a:custGeom>
              <a:rect b="b" l="l" r="r" t="t"/>
              <a:pathLst>
                <a:path extrusionOk="0" h="9150" w="11602">
                  <a:moveTo>
                    <a:pt x="4449" y="1"/>
                  </a:moveTo>
                  <a:cubicBezTo>
                    <a:pt x="4378" y="1"/>
                    <a:pt x="4303" y="26"/>
                    <a:pt x="4237" y="76"/>
                  </a:cubicBezTo>
                  <a:lnTo>
                    <a:pt x="300" y="2845"/>
                  </a:lnTo>
                  <a:cubicBezTo>
                    <a:pt x="67" y="3011"/>
                    <a:pt x="0" y="3312"/>
                    <a:pt x="167" y="3545"/>
                  </a:cubicBezTo>
                  <a:cubicBezTo>
                    <a:pt x="200" y="3578"/>
                    <a:pt x="200" y="3612"/>
                    <a:pt x="234" y="3645"/>
                  </a:cubicBezTo>
                  <a:cubicBezTo>
                    <a:pt x="834" y="4212"/>
                    <a:pt x="1368" y="5346"/>
                    <a:pt x="2402" y="6581"/>
                  </a:cubicBezTo>
                  <a:cubicBezTo>
                    <a:pt x="3603" y="8015"/>
                    <a:pt x="5304" y="8882"/>
                    <a:pt x="7172" y="9016"/>
                  </a:cubicBezTo>
                  <a:cubicBezTo>
                    <a:pt x="7839" y="9049"/>
                    <a:pt x="8506" y="9116"/>
                    <a:pt x="9741" y="9149"/>
                  </a:cubicBezTo>
                  <a:cubicBezTo>
                    <a:pt x="9757" y="9149"/>
                    <a:pt x="9774" y="9150"/>
                    <a:pt x="9791" y="9150"/>
                  </a:cubicBezTo>
                  <a:cubicBezTo>
                    <a:pt x="11185" y="9150"/>
                    <a:pt x="11601" y="7779"/>
                    <a:pt x="11008" y="7615"/>
                  </a:cubicBezTo>
                  <a:cubicBezTo>
                    <a:pt x="10107" y="7414"/>
                    <a:pt x="9240" y="7048"/>
                    <a:pt x="8473" y="6581"/>
                  </a:cubicBezTo>
                  <a:cubicBezTo>
                    <a:pt x="7973" y="6247"/>
                    <a:pt x="7639" y="5780"/>
                    <a:pt x="7539" y="5213"/>
                  </a:cubicBezTo>
                  <a:cubicBezTo>
                    <a:pt x="7439" y="4779"/>
                    <a:pt x="7372" y="4312"/>
                    <a:pt x="7239" y="3812"/>
                  </a:cubicBezTo>
                  <a:cubicBezTo>
                    <a:pt x="7172" y="3512"/>
                    <a:pt x="7005" y="3245"/>
                    <a:pt x="6805" y="3045"/>
                  </a:cubicBezTo>
                  <a:lnTo>
                    <a:pt x="4637" y="76"/>
                  </a:lnTo>
                  <a:cubicBezTo>
                    <a:pt x="4587" y="26"/>
                    <a:pt x="4520" y="1"/>
                    <a:pt x="44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8"/>
            <p:cNvSpPr/>
            <p:nvPr/>
          </p:nvSpPr>
          <p:spPr>
            <a:xfrm>
              <a:off x="2679575" y="4040000"/>
              <a:ext cx="149300" cy="130125"/>
            </a:xfrm>
            <a:custGeom>
              <a:rect b="b" l="l" r="r" t="t"/>
              <a:pathLst>
                <a:path extrusionOk="0" h="5205" w="5972">
                  <a:moveTo>
                    <a:pt x="3670" y="1"/>
                  </a:moveTo>
                  <a:lnTo>
                    <a:pt x="1" y="1969"/>
                  </a:lnTo>
                  <a:lnTo>
                    <a:pt x="2036" y="5204"/>
                  </a:lnTo>
                  <a:lnTo>
                    <a:pt x="5972" y="3670"/>
                  </a:lnTo>
                  <a:lnTo>
                    <a:pt x="3670" y="1"/>
                  </a:lnTo>
                  <a:close/>
                </a:path>
              </a:pathLst>
            </a:custGeom>
            <a:solidFill>
              <a:srgbClr val="000000">
                <a:alpha val="3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8"/>
            <p:cNvSpPr/>
            <p:nvPr/>
          </p:nvSpPr>
          <p:spPr>
            <a:xfrm>
              <a:off x="2672075" y="4226450"/>
              <a:ext cx="48400" cy="34575"/>
            </a:xfrm>
            <a:custGeom>
              <a:rect b="b" l="l" r="r" t="t"/>
              <a:pathLst>
                <a:path extrusionOk="0" h="1383" w="1936">
                  <a:moveTo>
                    <a:pt x="301" y="248"/>
                  </a:moveTo>
                  <a:lnTo>
                    <a:pt x="301" y="248"/>
                  </a:lnTo>
                  <a:cubicBezTo>
                    <a:pt x="868" y="415"/>
                    <a:pt x="1635" y="748"/>
                    <a:pt x="1735" y="982"/>
                  </a:cubicBezTo>
                  <a:lnTo>
                    <a:pt x="1769" y="1015"/>
                  </a:lnTo>
                  <a:cubicBezTo>
                    <a:pt x="1769" y="1049"/>
                    <a:pt x="1735" y="1082"/>
                    <a:pt x="1735" y="1115"/>
                  </a:cubicBezTo>
                  <a:cubicBezTo>
                    <a:pt x="1669" y="1182"/>
                    <a:pt x="1568" y="1215"/>
                    <a:pt x="1468" y="1215"/>
                  </a:cubicBezTo>
                  <a:cubicBezTo>
                    <a:pt x="1202" y="1215"/>
                    <a:pt x="735" y="848"/>
                    <a:pt x="301" y="248"/>
                  </a:cubicBezTo>
                  <a:close/>
                  <a:moveTo>
                    <a:pt x="72" y="1"/>
                  </a:moveTo>
                  <a:cubicBezTo>
                    <a:pt x="51" y="1"/>
                    <a:pt x="34" y="24"/>
                    <a:pt x="34" y="48"/>
                  </a:cubicBezTo>
                  <a:cubicBezTo>
                    <a:pt x="1" y="81"/>
                    <a:pt x="1" y="115"/>
                    <a:pt x="34" y="115"/>
                  </a:cubicBezTo>
                  <a:cubicBezTo>
                    <a:pt x="334" y="582"/>
                    <a:pt x="968" y="1382"/>
                    <a:pt x="1468" y="1382"/>
                  </a:cubicBezTo>
                  <a:cubicBezTo>
                    <a:pt x="1602" y="1382"/>
                    <a:pt x="1769" y="1315"/>
                    <a:pt x="1835" y="1215"/>
                  </a:cubicBezTo>
                  <a:cubicBezTo>
                    <a:pt x="1902" y="1149"/>
                    <a:pt x="1935" y="1049"/>
                    <a:pt x="1902" y="949"/>
                  </a:cubicBezTo>
                  <a:cubicBezTo>
                    <a:pt x="1769" y="515"/>
                    <a:pt x="268" y="48"/>
                    <a:pt x="101" y="15"/>
                  </a:cubicBezTo>
                  <a:cubicBezTo>
                    <a:pt x="91" y="5"/>
                    <a:pt x="81" y="1"/>
                    <a:pt x="72"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8"/>
            <p:cNvSpPr/>
            <p:nvPr/>
          </p:nvSpPr>
          <p:spPr>
            <a:xfrm>
              <a:off x="2672075" y="4212600"/>
              <a:ext cx="47575" cy="21200"/>
            </a:xfrm>
            <a:custGeom>
              <a:rect b="b" l="l" r="r" t="t"/>
              <a:pathLst>
                <a:path extrusionOk="0" h="848" w="1903">
                  <a:moveTo>
                    <a:pt x="1335" y="135"/>
                  </a:moveTo>
                  <a:cubicBezTo>
                    <a:pt x="1468" y="168"/>
                    <a:pt x="1568" y="202"/>
                    <a:pt x="1669" y="302"/>
                  </a:cubicBezTo>
                  <a:lnTo>
                    <a:pt x="1702" y="402"/>
                  </a:lnTo>
                  <a:cubicBezTo>
                    <a:pt x="1735" y="435"/>
                    <a:pt x="1702" y="468"/>
                    <a:pt x="1702" y="502"/>
                  </a:cubicBezTo>
                  <a:cubicBezTo>
                    <a:pt x="1622" y="622"/>
                    <a:pt x="1302" y="682"/>
                    <a:pt x="950" y="682"/>
                  </a:cubicBezTo>
                  <a:cubicBezTo>
                    <a:pt x="716" y="682"/>
                    <a:pt x="468" y="655"/>
                    <a:pt x="268" y="602"/>
                  </a:cubicBezTo>
                  <a:cubicBezTo>
                    <a:pt x="568" y="335"/>
                    <a:pt x="935" y="202"/>
                    <a:pt x="1335" y="135"/>
                  </a:cubicBezTo>
                  <a:close/>
                  <a:moveTo>
                    <a:pt x="1289" y="0"/>
                  </a:moveTo>
                  <a:cubicBezTo>
                    <a:pt x="731" y="0"/>
                    <a:pt x="66" y="569"/>
                    <a:pt x="34" y="602"/>
                  </a:cubicBezTo>
                  <a:cubicBezTo>
                    <a:pt x="1" y="602"/>
                    <a:pt x="1" y="635"/>
                    <a:pt x="1" y="669"/>
                  </a:cubicBezTo>
                  <a:lnTo>
                    <a:pt x="34" y="669"/>
                  </a:lnTo>
                  <a:cubicBezTo>
                    <a:pt x="34" y="702"/>
                    <a:pt x="34" y="735"/>
                    <a:pt x="67" y="735"/>
                  </a:cubicBezTo>
                  <a:cubicBezTo>
                    <a:pt x="238" y="807"/>
                    <a:pt x="543" y="847"/>
                    <a:pt x="854" y="847"/>
                  </a:cubicBezTo>
                  <a:cubicBezTo>
                    <a:pt x="1272" y="847"/>
                    <a:pt x="1702" y="774"/>
                    <a:pt x="1835" y="602"/>
                  </a:cubicBezTo>
                  <a:cubicBezTo>
                    <a:pt x="1869" y="535"/>
                    <a:pt x="1902" y="402"/>
                    <a:pt x="1769" y="235"/>
                  </a:cubicBezTo>
                  <a:cubicBezTo>
                    <a:pt x="1669" y="102"/>
                    <a:pt x="1502" y="1"/>
                    <a:pt x="1335" y="1"/>
                  </a:cubicBezTo>
                  <a:cubicBezTo>
                    <a:pt x="1320" y="1"/>
                    <a:pt x="1304" y="0"/>
                    <a:pt x="1289"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8"/>
            <p:cNvSpPr/>
            <p:nvPr/>
          </p:nvSpPr>
          <p:spPr>
            <a:xfrm>
              <a:off x="3199950" y="2757325"/>
              <a:ext cx="625475" cy="424575"/>
            </a:xfrm>
            <a:custGeom>
              <a:rect b="b" l="l" r="r" t="t"/>
              <a:pathLst>
                <a:path extrusionOk="0" h="16983" w="25019">
                  <a:moveTo>
                    <a:pt x="4850" y="1"/>
                  </a:moveTo>
                  <a:cubicBezTo>
                    <a:pt x="1743" y="1"/>
                    <a:pt x="230" y="7233"/>
                    <a:pt x="134" y="9444"/>
                  </a:cubicBezTo>
                  <a:cubicBezTo>
                    <a:pt x="1" y="9978"/>
                    <a:pt x="268" y="10512"/>
                    <a:pt x="735" y="10779"/>
                  </a:cubicBezTo>
                  <a:cubicBezTo>
                    <a:pt x="3503" y="12713"/>
                    <a:pt x="6539" y="15382"/>
                    <a:pt x="9708" y="16449"/>
                  </a:cubicBezTo>
                  <a:cubicBezTo>
                    <a:pt x="10608" y="16783"/>
                    <a:pt x="11542" y="16983"/>
                    <a:pt x="12476" y="16983"/>
                  </a:cubicBezTo>
                  <a:cubicBezTo>
                    <a:pt x="12977" y="16950"/>
                    <a:pt x="13477" y="16883"/>
                    <a:pt x="13977" y="16749"/>
                  </a:cubicBezTo>
                  <a:cubicBezTo>
                    <a:pt x="17146" y="16016"/>
                    <a:pt x="22550" y="15315"/>
                    <a:pt x="25019" y="13214"/>
                  </a:cubicBezTo>
                  <a:cubicBezTo>
                    <a:pt x="21383" y="11412"/>
                    <a:pt x="17713" y="5842"/>
                    <a:pt x="17713" y="5842"/>
                  </a:cubicBezTo>
                  <a:cubicBezTo>
                    <a:pt x="15712" y="5708"/>
                    <a:pt x="11843" y="4574"/>
                    <a:pt x="10075" y="3607"/>
                  </a:cubicBezTo>
                  <a:cubicBezTo>
                    <a:pt x="8574" y="2806"/>
                    <a:pt x="6806" y="338"/>
                    <a:pt x="5238" y="37"/>
                  </a:cubicBezTo>
                  <a:cubicBezTo>
                    <a:pt x="5106" y="13"/>
                    <a:pt x="4977" y="1"/>
                    <a:pt x="4850"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8"/>
            <p:cNvSpPr/>
            <p:nvPr/>
          </p:nvSpPr>
          <p:spPr>
            <a:xfrm>
              <a:off x="3339875" y="2852450"/>
              <a:ext cx="882500" cy="1259075"/>
            </a:xfrm>
            <a:custGeom>
              <a:rect b="b" l="l" r="r" t="t"/>
              <a:pathLst>
                <a:path extrusionOk="0" h="50363" w="35300">
                  <a:moveTo>
                    <a:pt x="5265" y="0"/>
                  </a:moveTo>
                  <a:cubicBezTo>
                    <a:pt x="2360" y="0"/>
                    <a:pt x="0" y="3874"/>
                    <a:pt x="175" y="6607"/>
                  </a:cubicBezTo>
                  <a:cubicBezTo>
                    <a:pt x="308" y="8608"/>
                    <a:pt x="1375" y="10409"/>
                    <a:pt x="2610" y="12010"/>
                  </a:cubicBezTo>
                  <a:cubicBezTo>
                    <a:pt x="8047" y="18882"/>
                    <a:pt x="16886" y="22118"/>
                    <a:pt x="23591" y="27822"/>
                  </a:cubicBezTo>
                  <a:cubicBezTo>
                    <a:pt x="24225" y="28289"/>
                    <a:pt x="24759" y="28923"/>
                    <a:pt x="25192" y="29623"/>
                  </a:cubicBezTo>
                  <a:cubicBezTo>
                    <a:pt x="25559" y="30490"/>
                    <a:pt x="25759" y="31391"/>
                    <a:pt x="25726" y="32325"/>
                  </a:cubicBezTo>
                  <a:cubicBezTo>
                    <a:pt x="26060" y="37262"/>
                    <a:pt x="26393" y="42199"/>
                    <a:pt x="26727" y="47136"/>
                  </a:cubicBezTo>
                  <a:cubicBezTo>
                    <a:pt x="26794" y="48236"/>
                    <a:pt x="26927" y="49471"/>
                    <a:pt x="27761" y="50204"/>
                  </a:cubicBezTo>
                  <a:cubicBezTo>
                    <a:pt x="27889" y="50318"/>
                    <a:pt x="28045" y="50362"/>
                    <a:pt x="28220" y="50362"/>
                  </a:cubicBezTo>
                  <a:cubicBezTo>
                    <a:pt x="28829" y="50362"/>
                    <a:pt x="29663" y="49830"/>
                    <a:pt x="30306" y="49830"/>
                  </a:cubicBezTo>
                  <a:cubicBezTo>
                    <a:pt x="30348" y="49830"/>
                    <a:pt x="30389" y="49833"/>
                    <a:pt x="30429" y="49838"/>
                  </a:cubicBezTo>
                  <a:cubicBezTo>
                    <a:pt x="30947" y="49911"/>
                    <a:pt x="31446" y="50204"/>
                    <a:pt x="31913" y="50204"/>
                  </a:cubicBezTo>
                  <a:cubicBezTo>
                    <a:pt x="32079" y="50204"/>
                    <a:pt x="32241" y="50167"/>
                    <a:pt x="32398" y="50071"/>
                  </a:cubicBezTo>
                  <a:cubicBezTo>
                    <a:pt x="33298" y="49571"/>
                    <a:pt x="33231" y="49104"/>
                    <a:pt x="33365" y="48103"/>
                  </a:cubicBezTo>
                  <a:lnTo>
                    <a:pt x="34099" y="41565"/>
                  </a:lnTo>
                  <a:cubicBezTo>
                    <a:pt x="34699" y="36461"/>
                    <a:pt x="35300" y="31291"/>
                    <a:pt x="34599" y="26187"/>
                  </a:cubicBezTo>
                  <a:cubicBezTo>
                    <a:pt x="34466" y="24820"/>
                    <a:pt x="34099" y="23485"/>
                    <a:pt x="33498" y="22251"/>
                  </a:cubicBezTo>
                  <a:cubicBezTo>
                    <a:pt x="32865" y="21117"/>
                    <a:pt x="32097" y="20083"/>
                    <a:pt x="31163" y="19149"/>
                  </a:cubicBezTo>
                  <a:cubicBezTo>
                    <a:pt x="29395" y="17214"/>
                    <a:pt x="10482" y="1903"/>
                    <a:pt x="6579" y="269"/>
                  </a:cubicBezTo>
                  <a:cubicBezTo>
                    <a:pt x="6134" y="85"/>
                    <a:pt x="5694" y="0"/>
                    <a:pt x="5265"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8"/>
            <p:cNvSpPr/>
            <p:nvPr/>
          </p:nvSpPr>
          <p:spPr>
            <a:xfrm>
              <a:off x="3403725" y="3131725"/>
              <a:ext cx="474650" cy="363675"/>
            </a:xfrm>
            <a:custGeom>
              <a:rect b="b" l="l" r="r" t="t"/>
              <a:pathLst>
                <a:path extrusionOk="0" h="14547" w="18986">
                  <a:moveTo>
                    <a:pt x="919" y="0"/>
                  </a:moveTo>
                  <a:cubicBezTo>
                    <a:pt x="331" y="0"/>
                    <a:pt x="0" y="354"/>
                    <a:pt x="22" y="1173"/>
                  </a:cubicBezTo>
                  <a:cubicBezTo>
                    <a:pt x="22" y="1173"/>
                    <a:pt x="2824" y="4709"/>
                    <a:pt x="11330" y="9979"/>
                  </a:cubicBezTo>
                  <a:cubicBezTo>
                    <a:pt x="13432" y="11280"/>
                    <a:pt x="18302" y="14516"/>
                    <a:pt x="18302" y="14516"/>
                  </a:cubicBezTo>
                  <a:cubicBezTo>
                    <a:pt x="18339" y="14537"/>
                    <a:pt x="18366" y="14547"/>
                    <a:pt x="18382" y="14547"/>
                  </a:cubicBezTo>
                  <a:cubicBezTo>
                    <a:pt x="18986" y="14547"/>
                    <a:pt x="4684" y="0"/>
                    <a:pt x="919" y="0"/>
                  </a:cubicBezTo>
                  <a:close/>
                </a:path>
              </a:pathLst>
            </a:custGeom>
            <a:solidFill>
              <a:srgbClr val="000000">
                <a:alpha val="3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8"/>
            <p:cNvSpPr/>
            <p:nvPr/>
          </p:nvSpPr>
          <p:spPr>
            <a:xfrm>
              <a:off x="2715450" y="2863350"/>
              <a:ext cx="798925" cy="1317375"/>
            </a:xfrm>
            <a:custGeom>
              <a:rect b="b" l="l" r="r" t="t"/>
              <a:pathLst>
                <a:path extrusionOk="0" h="52695" w="31957">
                  <a:moveTo>
                    <a:pt x="23557" y="1"/>
                  </a:moveTo>
                  <a:cubicBezTo>
                    <a:pt x="22354" y="1"/>
                    <a:pt x="21278" y="254"/>
                    <a:pt x="20582" y="800"/>
                  </a:cubicBezTo>
                  <a:cubicBezTo>
                    <a:pt x="18980" y="2034"/>
                    <a:pt x="17146" y="23750"/>
                    <a:pt x="16212" y="32489"/>
                  </a:cubicBezTo>
                  <a:cubicBezTo>
                    <a:pt x="16178" y="33290"/>
                    <a:pt x="15978" y="34091"/>
                    <a:pt x="15645" y="34824"/>
                  </a:cubicBezTo>
                  <a:cubicBezTo>
                    <a:pt x="15144" y="35625"/>
                    <a:pt x="14477" y="36292"/>
                    <a:pt x="13710" y="36826"/>
                  </a:cubicBezTo>
                  <a:lnTo>
                    <a:pt x="2035" y="45966"/>
                  </a:lnTo>
                  <a:cubicBezTo>
                    <a:pt x="1168" y="46666"/>
                    <a:pt x="200" y="47467"/>
                    <a:pt x="100" y="48568"/>
                  </a:cubicBezTo>
                  <a:cubicBezTo>
                    <a:pt x="0" y="49402"/>
                    <a:pt x="367" y="50169"/>
                    <a:pt x="767" y="50936"/>
                  </a:cubicBezTo>
                  <a:cubicBezTo>
                    <a:pt x="1068" y="51536"/>
                    <a:pt x="1468" y="52237"/>
                    <a:pt x="2102" y="52537"/>
                  </a:cubicBezTo>
                  <a:cubicBezTo>
                    <a:pt x="2349" y="52647"/>
                    <a:pt x="2609" y="52694"/>
                    <a:pt x="2875" y="52694"/>
                  </a:cubicBezTo>
                  <a:cubicBezTo>
                    <a:pt x="3576" y="52694"/>
                    <a:pt x="4317" y="52366"/>
                    <a:pt x="4970" y="52003"/>
                  </a:cubicBezTo>
                  <a:lnTo>
                    <a:pt x="10808" y="48935"/>
                  </a:lnTo>
                  <a:cubicBezTo>
                    <a:pt x="15345" y="46566"/>
                    <a:pt x="19948" y="44131"/>
                    <a:pt x="23784" y="40695"/>
                  </a:cubicBezTo>
                  <a:cubicBezTo>
                    <a:pt x="24851" y="39795"/>
                    <a:pt x="25752" y="38761"/>
                    <a:pt x="26452" y="37560"/>
                  </a:cubicBezTo>
                  <a:cubicBezTo>
                    <a:pt x="27020" y="36392"/>
                    <a:pt x="27420" y="35158"/>
                    <a:pt x="27653" y="33890"/>
                  </a:cubicBezTo>
                  <a:cubicBezTo>
                    <a:pt x="28254" y="31322"/>
                    <a:pt x="30989" y="19113"/>
                    <a:pt x="31056" y="15544"/>
                  </a:cubicBezTo>
                  <a:cubicBezTo>
                    <a:pt x="31156" y="11308"/>
                    <a:pt x="31956" y="8472"/>
                    <a:pt x="31056" y="4303"/>
                  </a:cubicBezTo>
                  <a:cubicBezTo>
                    <a:pt x="30505" y="1644"/>
                    <a:pt x="26619" y="1"/>
                    <a:pt x="23557"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8"/>
            <p:cNvSpPr/>
            <p:nvPr/>
          </p:nvSpPr>
          <p:spPr>
            <a:xfrm>
              <a:off x="2685425" y="4001650"/>
              <a:ext cx="157625" cy="207675"/>
            </a:xfrm>
            <a:custGeom>
              <a:rect b="b" l="l" r="r" t="t"/>
              <a:pathLst>
                <a:path extrusionOk="0" h="8307" w="6305">
                  <a:moveTo>
                    <a:pt x="2169" y="0"/>
                  </a:moveTo>
                  <a:lnTo>
                    <a:pt x="0" y="2268"/>
                  </a:lnTo>
                  <a:lnTo>
                    <a:pt x="3470" y="8306"/>
                  </a:lnTo>
                  <a:lnTo>
                    <a:pt x="6305" y="7339"/>
                  </a:lnTo>
                  <a:lnTo>
                    <a:pt x="216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8"/>
            <p:cNvSpPr/>
            <p:nvPr/>
          </p:nvSpPr>
          <p:spPr>
            <a:xfrm>
              <a:off x="3986350" y="4050850"/>
              <a:ext cx="203500" cy="65900"/>
            </a:xfrm>
            <a:custGeom>
              <a:rect b="b" l="l" r="r" t="t"/>
              <a:pathLst>
                <a:path extrusionOk="0" h="2636" w="8140">
                  <a:moveTo>
                    <a:pt x="8140" y="0"/>
                  </a:moveTo>
                  <a:lnTo>
                    <a:pt x="1" y="100"/>
                  </a:lnTo>
                  <a:lnTo>
                    <a:pt x="367" y="2635"/>
                  </a:lnTo>
                  <a:lnTo>
                    <a:pt x="7473" y="2569"/>
                  </a:lnTo>
                  <a:lnTo>
                    <a:pt x="814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8"/>
            <p:cNvSpPr/>
            <p:nvPr/>
          </p:nvSpPr>
          <p:spPr>
            <a:xfrm>
              <a:off x="4603450" y="2084425"/>
              <a:ext cx="130125" cy="101375"/>
            </a:xfrm>
            <a:custGeom>
              <a:rect b="b" l="l" r="r" t="t"/>
              <a:pathLst>
                <a:path extrusionOk="0" h="4055" w="5205">
                  <a:moveTo>
                    <a:pt x="1102" y="1"/>
                  </a:moveTo>
                  <a:lnTo>
                    <a:pt x="368" y="1635"/>
                  </a:lnTo>
                  <a:cubicBezTo>
                    <a:pt x="1" y="2436"/>
                    <a:pt x="334" y="3370"/>
                    <a:pt x="1102" y="3770"/>
                  </a:cubicBezTo>
                  <a:lnTo>
                    <a:pt x="1268" y="3870"/>
                  </a:lnTo>
                  <a:cubicBezTo>
                    <a:pt x="1514" y="3993"/>
                    <a:pt x="1782" y="4055"/>
                    <a:pt x="2049" y="4055"/>
                  </a:cubicBezTo>
                  <a:cubicBezTo>
                    <a:pt x="2436" y="4055"/>
                    <a:pt x="2821" y="3926"/>
                    <a:pt x="3136" y="3670"/>
                  </a:cubicBezTo>
                  <a:cubicBezTo>
                    <a:pt x="3904" y="3036"/>
                    <a:pt x="4604" y="2336"/>
                    <a:pt x="5205" y="1535"/>
                  </a:cubicBezTo>
                  <a:lnTo>
                    <a:pt x="1102"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8"/>
            <p:cNvSpPr/>
            <p:nvPr/>
          </p:nvSpPr>
          <p:spPr>
            <a:xfrm>
              <a:off x="4630975" y="2017725"/>
              <a:ext cx="128450" cy="105100"/>
            </a:xfrm>
            <a:custGeom>
              <a:rect b="b" l="l" r="r" t="t"/>
              <a:pathLst>
                <a:path extrusionOk="0" h="4204" w="5138">
                  <a:moveTo>
                    <a:pt x="2536" y="0"/>
                  </a:moveTo>
                  <a:lnTo>
                    <a:pt x="1" y="2669"/>
                  </a:lnTo>
                  <a:lnTo>
                    <a:pt x="4104" y="4203"/>
                  </a:lnTo>
                  <a:lnTo>
                    <a:pt x="5138" y="2936"/>
                  </a:lnTo>
                  <a:lnTo>
                    <a:pt x="2536"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8"/>
            <p:cNvSpPr/>
            <p:nvPr/>
          </p:nvSpPr>
          <p:spPr>
            <a:xfrm>
              <a:off x="3714475" y="2092125"/>
              <a:ext cx="935700" cy="263350"/>
            </a:xfrm>
            <a:custGeom>
              <a:rect b="b" l="l" r="r" t="t"/>
              <a:pathLst>
                <a:path extrusionOk="0" h="10534" w="37428">
                  <a:moveTo>
                    <a:pt x="35320" y="1"/>
                  </a:moveTo>
                  <a:cubicBezTo>
                    <a:pt x="35050" y="1"/>
                    <a:pt x="34759" y="91"/>
                    <a:pt x="34492" y="193"/>
                  </a:cubicBezTo>
                  <a:cubicBezTo>
                    <a:pt x="29956" y="1928"/>
                    <a:pt x="25353" y="3796"/>
                    <a:pt x="20482" y="4063"/>
                  </a:cubicBezTo>
                  <a:cubicBezTo>
                    <a:pt x="20155" y="4082"/>
                    <a:pt x="19813" y="4091"/>
                    <a:pt x="19457" y="4091"/>
                  </a:cubicBezTo>
                  <a:cubicBezTo>
                    <a:pt x="16109" y="4091"/>
                    <a:pt x="11622" y="3288"/>
                    <a:pt x="8607" y="2595"/>
                  </a:cubicBezTo>
                  <a:cubicBezTo>
                    <a:pt x="7586" y="2358"/>
                    <a:pt x="6739" y="2251"/>
                    <a:pt x="6045" y="2251"/>
                  </a:cubicBezTo>
                  <a:cubicBezTo>
                    <a:pt x="1" y="2251"/>
                    <a:pt x="5455" y="10311"/>
                    <a:pt x="7340" y="10401"/>
                  </a:cubicBezTo>
                  <a:cubicBezTo>
                    <a:pt x="8935" y="10499"/>
                    <a:pt x="10959" y="10534"/>
                    <a:pt x="12956" y="10534"/>
                  </a:cubicBezTo>
                  <a:cubicBezTo>
                    <a:pt x="16386" y="10534"/>
                    <a:pt x="19734" y="10430"/>
                    <a:pt x="20683" y="10367"/>
                  </a:cubicBezTo>
                  <a:cubicBezTo>
                    <a:pt x="22684" y="10267"/>
                    <a:pt x="24585" y="9600"/>
                    <a:pt x="26453" y="8933"/>
                  </a:cubicBezTo>
                  <a:cubicBezTo>
                    <a:pt x="29922" y="7699"/>
                    <a:pt x="33392" y="6398"/>
                    <a:pt x="36827" y="5063"/>
                  </a:cubicBezTo>
                  <a:cubicBezTo>
                    <a:pt x="37028" y="4997"/>
                    <a:pt x="37228" y="4863"/>
                    <a:pt x="37361" y="4696"/>
                  </a:cubicBezTo>
                  <a:cubicBezTo>
                    <a:pt x="37428" y="4463"/>
                    <a:pt x="37428" y="4163"/>
                    <a:pt x="37294" y="3929"/>
                  </a:cubicBezTo>
                  <a:cubicBezTo>
                    <a:pt x="36961" y="2929"/>
                    <a:pt x="36594" y="1894"/>
                    <a:pt x="36260" y="894"/>
                  </a:cubicBezTo>
                  <a:cubicBezTo>
                    <a:pt x="36194" y="594"/>
                    <a:pt x="36027" y="327"/>
                    <a:pt x="35793" y="127"/>
                  </a:cubicBezTo>
                  <a:cubicBezTo>
                    <a:pt x="35652" y="36"/>
                    <a:pt x="35490" y="1"/>
                    <a:pt x="353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8"/>
            <p:cNvSpPr/>
            <p:nvPr/>
          </p:nvSpPr>
          <p:spPr>
            <a:xfrm>
              <a:off x="3131575" y="1943700"/>
              <a:ext cx="799750" cy="988025"/>
            </a:xfrm>
            <a:custGeom>
              <a:rect b="b" l="l" r="r" t="t"/>
              <a:pathLst>
                <a:path extrusionOk="0" h="39521" w="31990">
                  <a:moveTo>
                    <a:pt x="14595" y="1"/>
                  </a:moveTo>
                  <a:cubicBezTo>
                    <a:pt x="13910" y="1"/>
                    <a:pt x="13257" y="228"/>
                    <a:pt x="12676" y="793"/>
                  </a:cubicBezTo>
                  <a:cubicBezTo>
                    <a:pt x="12076" y="1394"/>
                    <a:pt x="11842" y="2261"/>
                    <a:pt x="11442" y="2995"/>
                  </a:cubicBezTo>
                  <a:cubicBezTo>
                    <a:pt x="10508" y="4763"/>
                    <a:pt x="8707" y="5830"/>
                    <a:pt x="7039" y="6964"/>
                  </a:cubicBezTo>
                  <a:cubicBezTo>
                    <a:pt x="6639" y="7164"/>
                    <a:pt x="6338" y="7498"/>
                    <a:pt x="6138" y="7932"/>
                  </a:cubicBezTo>
                  <a:cubicBezTo>
                    <a:pt x="5838" y="8799"/>
                    <a:pt x="6739" y="9666"/>
                    <a:pt x="7639" y="9933"/>
                  </a:cubicBezTo>
                  <a:cubicBezTo>
                    <a:pt x="8540" y="10233"/>
                    <a:pt x="9541" y="10166"/>
                    <a:pt x="10375" y="10633"/>
                  </a:cubicBezTo>
                  <a:cubicBezTo>
                    <a:pt x="11242" y="11167"/>
                    <a:pt x="11642" y="12168"/>
                    <a:pt x="11776" y="13235"/>
                  </a:cubicBezTo>
                  <a:cubicBezTo>
                    <a:pt x="11809" y="13869"/>
                    <a:pt x="11809" y="14536"/>
                    <a:pt x="11776" y="15170"/>
                  </a:cubicBezTo>
                  <a:cubicBezTo>
                    <a:pt x="11675" y="16237"/>
                    <a:pt x="11542" y="17305"/>
                    <a:pt x="11342" y="18339"/>
                  </a:cubicBezTo>
                  <a:cubicBezTo>
                    <a:pt x="10441" y="23476"/>
                    <a:pt x="2102" y="25678"/>
                    <a:pt x="0" y="33183"/>
                  </a:cubicBezTo>
                  <a:cubicBezTo>
                    <a:pt x="237" y="33103"/>
                    <a:pt x="494" y="33066"/>
                    <a:pt x="770" y="33066"/>
                  </a:cubicBezTo>
                  <a:cubicBezTo>
                    <a:pt x="4310" y="33066"/>
                    <a:pt x="11051" y="39149"/>
                    <a:pt x="19715" y="39521"/>
                  </a:cubicBezTo>
                  <a:cubicBezTo>
                    <a:pt x="20015" y="39521"/>
                    <a:pt x="21683" y="39154"/>
                    <a:pt x="21916" y="38854"/>
                  </a:cubicBezTo>
                  <a:cubicBezTo>
                    <a:pt x="22950" y="37519"/>
                    <a:pt x="26386" y="32182"/>
                    <a:pt x="29655" y="22075"/>
                  </a:cubicBezTo>
                  <a:cubicBezTo>
                    <a:pt x="30222" y="20274"/>
                    <a:pt x="31990" y="8565"/>
                    <a:pt x="30322" y="8132"/>
                  </a:cubicBezTo>
                  <a:cubicBezTo>
                    <a:pt x="28454" y="7631"/>
                    <a:pt x="25919" y="6964"/>
                    <a:pt x="24585" y="6097"/>
                  </a:cubicBezTo>
                  <a:cubicBezTo>
                    <a:pt x="23317" y="5263"/>
                    <a:pt x="22216" y="4229"/>
                    <a:pt x="20915" y="3395"/>
                  </a:cubicBezTo>
                  <a:cubicBezTo>
                    <a:pt x="19385" y="2400"/>
                    <a:pt x="16821" y="1"/>
                    <a:pt x="145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8"/>
            <p:cNvSpPr/>
            <p:nvPr/>
          </p:nvSpPr>
          <p:spPr>
            <a:xfrm>
              <a:off x="3131575" y="1943700"/>
              <a:ext cx="799750" cy="988025"/>
            </a:xfrm>
            <a:custGeom>
              <a:rect b="b" l="l" r="r" t="t"/>
              <a:pathLst>
                <a:path extrusionOk="0" h="39521" w="31990">
                  <a:moveTo>
                    <a:pt x="14595" y="1"/>
                  </a:moveTo>
                  <a:cubicBezTo>
                    <a:pt x="13910" y="1"/>
                    <a:pt x="13257" y="228"/>
                    <a:pt x="12676" y="793"/>
                  </a:cubicBezTo>
                  <a:cubicBezTo>
                    <a:pt x="12076" y="1394"/>
                    <a:pt x="11842" y="2261"/>
                    <a:pt x="11442" y="2995"/>
                  </a:cubicBezTo>
                  <a:cubicBezTo>
                    <a:pt x="10508" y="4763"/>
                    <a:pt x="8707" y="5830"/>
                    <a:pt x="7039" y="6964"/>
                  </a:cubicBezTo>
                  <a:cubicBezTo>
                    <a:pt x="6639" y="7164"/>
                    <a:pt x="6338" y="7498"/>
                    <a:pt x="6138" y="7932"/>
                  </a:cubicBezTo>
                  <a:cubicBezTo>
                    <a:pt x="5838" y="8799"/>
                    <a:pt x="6739" y="9666"/>
                    <a:pt x="7639" y="9933"/>
                  </a:cubicBezTo>
                  <a:cubicBezTo>
                    <a:pt x="8540" y="10233"/>
                    <a:pt x="9541" y="10166"/>
                    <a:pt x="10375" y="10633"/>
                  </a:cubicBezTo>
                  <a:cubicBezTo>
                    <a:pt x="11242" y="11167"/>
                    <a:pt x="11642" y="12168"/>
                    <a:pt x="11776" y="13235"/>
                  </a:cubicBezTo>
                  <a:cubicBezTo>
                    <a:pt x="11809" y="13869"/>
                    <a:pt x="11809" y="14536"/>
                    <a:pt x="11776" y="15170"/>
                  </a:cubicBezTo>
                  <a:cubicBezTo>
                    <a:pt x="11675" y="16237"/>
                    <a:pt x="11542" y="17305"/>
                    <a:pt x="11342" y="18339"/>
                  </a:cubicBezTo>
                  <a:cubicBezTo>
                    <a:pt x="10441" y="23476"/>
                    <a:pt x="2102" y="25678"/>
                    <a:pt x="0" y="33183"/>
                  </a:cubicBezTo>
                  <a:cubicBezTo>
                    <a:pt x="237" y="33103"/>
                    <a:pt x="494" y="33066"/>
                    <a:pt x="770" y="33066"/>
                  </a:cubicBezTo>
                  <a:cubicBezTo>
                    <a:pt x="4310" y="33066"/>
                    <a:pt x="11051" y="39149"/>
                    <a:pt x="19715" y="39521"/>
                  </a:cubicBezTo>
                  <a:cubicBezTo>
                    <a:pt x="20015" y="39521"/>
                    <a:pt x="21683" y="39154"/>
                    <a:pt x="21916" y="38854"/>
                  </a:cubicBezTo>
                  <a:cubicBezTo>
                    <a:pt x="22950" y="37519"/>
                    <a:pt x="26386" y="32182"/>
                    <a:pt x="29655" y="22075"/>
                  </a:cubicBezTo>
                  <a:cubicBezTo>
                    <a:pt x="30222" y="20274"/>
                    <a:pt x="31990" y="8565"/>
                    <a:pt x="30322" y="8132"/>
                  </a:cubicBezTo>
                  <a:cubicBezTo>
                    <a:pt x="28454" y="7631"/>
                    <a:pt x="25919" y="6964"/>
                    <a:pt x="24585" y="6097"/>
                  </a:cubicBezTo>
                  <a:cubicBezTo>
                    <a:pt x="23317" y="5263"/>
                    <a:pt x="22216" y="4229"/>
                    <a:pt x="20915" y="3395"/>
                  </a:cubicBezTo>
                  <a:cubicBezTo>
                    <a:pt x="19385" y="2400"/>
                    <a:pt x="16821" y="1"/>
                    <a:pt x="14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8"/>
            <p:cNvSpPr/>
            <p:nvPr/>
          </p:nvSpPr>
          <p:spPr>
            <a:xfrm>
              <a:off x="3392600" y="2081625"/>
              <a:ext cx="434500" cy="845950"/>
            </a:xfrm>
            <a:custGeom>
              <a:rect b="b" l="l" r="r" t="t"/>
              <a:pathLst>
                <a:path extrusionOk="0" h="33838" w="17380">
                  <a:moveTo>
                    <a:pt x="10014" y="0"/>
                  </a:moveTo>
                  <a:cubicBezTo>
                    <a:pt x="8543" y="0"/>
                    <a:pt x="7505" y="886"/>
                    <a:pt x="7406" y="3482"/>
                  </a:cubicBezTo>
                  <a:cubicBezTo>
                    <a:pt x="6972" y="13156"/>
                    <a:pt x="3569" y="22395"/>
                    <a:pt x="0" y="31402"/>
                  </a:cubicBezTo>
                  <a:cubicBezTo>
                    <a:pt x="1435" y="32403"/>
                    <a:pt x="5504" y="33837"/>
                    <a:pt x="8440" y="33837"/>
                  </a:cubicBezTo>
                  <a:cubicBezTo>
                    <a:pt x="12509" y="26365"/>
                    <a:pt x="17213" y="16358"/>
                    <a:pt x="17313" y="6050"/>
                  </a:cubicBezTo>
                  <a:cubicBezTo>
                    <a:pt x="17379" y="5083"/>
                    <a:pt x="17213" y="4116"/>
                    <a:pt x="16812" y="3248"/>
                  </a:cubicBezTo>
                  <a:cubicBezTo>
                    <a:pt x="16379" y="2381"/>
                    <a:pt x="16145" y="2281"/>
                    <a:pt x="15244" y="1847"/>
                  </a:cubicBezTo>
                  <a:cubicBezTo>
                    <a:pt x="13406" y="895"/>
                    <a:pt x="11491" y="0"/>
                    <a:pt x="100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8"/>
            <p:cNvSpPr/>
            <p:nvPr/>
          </p:nvSpPr>
          <p:spPr>
            <a:xfrm>
              <a:off x="3620250" y="1900975"/>
              <a:ext cx="195175" cy="321075"/>
            </a:xfrm>
            <a:custGeom>
              <a:rect b="b" l="l" r="r" t="t"/>
              <a:pathLst>
                <a:path extrusionOk="0" h="12843" w="7807">
                  <a:moveTo>
                    <a:pt x="1735" y="0"/>
                  </a:moveTo>
                  <a:cubicBezTo>
                    <a:pt x="1802" y="2169"/>
                    <a:pt x="968" y="5438"/>
                    <a:pt x="468" y="7739"/>
                  </a:cubicBezTo>
                  <a:cubicBezTo>
                    <a:pt x="1" y="9874"/>
                    <a:pt x="5104" y="12843"/>
                    <a:pt x="5104" y="12843"/>
                  </a:cubicBezTo>
                  <a:cubicBezTo>
                    <a:pt x="5104" y="12843"/>
                    <a:pt x="7806" y="11442"/>
                    <a:pt x="6372" y="9607"/>
                  </a:cubicBezTo>
                  <a:cubicBezTo>
                    <a:pt x="5171" y="8106"/>
                    <a:pt x="5271" y="6638"/>
                    <a:pt x="5938" y="5037"/>
                  </a:cubicBezTo>
                  <a:lnTo>
                    <a:pt x="1735"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8"/>
            <p:cNvSpPr/>
            <p:nvPr/>
          </p:nvSpPr>
          <p:spPr>
            <a:xfrm>
              <a:off x="3697800" y="1952675"/>
              <a:ext cx="71750" cy="109275"/>
            </a:xfrm>
            <a:custGeom>
              <a:rect b="b" l="l" r="r" t="t"/>
              <a:pathLst>
                <a:path extrusionOk="0" h="4371" w="2870">
                  <a:moveTo>
                    <a:pt x="368" y="0"/>
                  </a:moveTo>
                  <a:cubicBezTo>
                    <a:pt x="168" y="434"/>
                    <a:pt x="68" y="901"/>
                    <a:pt x="68" y="1401"/>
                  </a:cubicBezTo>
                  <a:cubicBezTo>
                    <a:pt x="1" y="2569"/>
                    <a:pt x="1302" y="4003"/>
                    <a:pt x="2369" y="4370"/>
                  </a:cubicBezTo>
                  <a:cubicBezTo>
                    <a:pt x="2503" y="3870"/>
                    <a:pt x="2670" y="3403"/>
                    <a:pt x="2870" y="2969"/>
                  </a:cubicBezTo>
                  <a:lnTo>
                    <a:pt x="368" y="0"/>
                  </a:lnTo>
                  <a:close/>
                </a:path>
              </a:pathLst>
            </a:custGeom>
            <a:solidFill>
              <a:srgbClr val="000000">
                <a:alpha val="3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8"/>
            <p:cNvSpPr/>
            <p:nvPr/>
          </p:nvSpPr>
          <p:spPr>
            <a:xfrm>
              <a:off x="3816225" y="1713425"/>
              <a:ext cx="126925" cy="180075"/>
            </a:xfrm>
            <a:custGeom>
              <a:rect b="b" l="l" r="r" t="t"/>
              <a:pathLst>
                <a:path extrusionOk="0" h="7203" w="5077">
                  <a:moveTo>
                    <a:pt x="2965" y="1"/>
                  </a:moveTo>
                  <a:cubicBezTo>
                    <a:pt x="2861" y="1"/>
                    <a:pt x="2761" y="21"/>
                    <a:pt x="2669" y="64"/>
                  </a:cubicBezTo>
                  <a:cubicBezTo>
                    <a:pt x="1101" y="1932"/>
                    <a:pt x="1568" y="3800"/>
                    <a:pt x="1" y="7202"/>
                  </a:cubicBezTo>
                  <a:cubicBezTo>
                    <a:pt x="1" y="7202"/>
                    <a:pt x="3336" y="6835"/>
                    <a:pt x="4270" y="4000"/>
                  </a:cubicBezTo>
                  <a:cubicBezTo>
                    <a:pt x="5076" y="1493"/>
                    <a:pt x="3853" y="1"/>
                    <a:pt x="296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8"/>
            <p:cNvSpPr/>
            <p:nvPr/>
          </p:nvSpPr>
          <p:spPr>
            <a:xfrm>
              <a:off x="3653625" y="1692525"/>
              <a:ext cx="282725" cy="350475"/>
            </a:xfrm>
            <a:custGeom>
              <a:rect b="b" l="l" r="r" t="t"/>
              <a:pathLst>
                <a:path extrusionOk="0" h="14019" w="11309">
                  <a:moveTo>
                    <a:pt x="5580" y="0"/>
                  </a:moveTo>
                  <a:cubicBezTo>
                    <a:pt x="3209" y="0"/>
                    <a:pt x="979" y="1777"/>
                    <a:pt x="734" y="4402"/>
                  </a:cubicBezTo>
                  <a:cubicBezTo>
                    <a:pt x="367" y="7938"/>
                    <a:pt x="0" y="10006"/>
                    <a:pt x="1434" y="12074"/>
                  </a:cubicBezTo>
                  <a:cubicBezTo>
                    <a:pt x="2386" y="13409"/>
                    <a:pt x="3760" y="14018"/>
                    <a:pt x="5133" y="14018"/>
                  </a:cubicBezTo>
                  <a:cubicBezTo>
                    <a:pt x="6985" y="14018"/>
                    <a:pt x="8836" y="12909"/>
                    <a:pt x="9640" y="10974"/>
                  </a:cubicBezTo>
                  <a:cubicBezTo>
                    <a:pt x="10908" y="7971"/>
                    <a:pt x="11308" y="2701"/>
                    <a:pt x="8106" y="733"/>
                  </a:cubicBezTo>
                  <a:cubicBezTo>
                    <a:pt x="7303" y="230"/>
                    <a:pt x="6432" y="0"/>
                    <a:pt x="5580" y="0"/>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8"/>
            <p:cNvSpPr/>
            <p:nvPr/>
          </p:nvSpPr>
          <p:spPr>
            <a:xfrm>
              <a:off x="3597750" y="1704950"/>
              <a:ext cx="188475" cy="199375"/>
            </a:xfrm>
            <a:custGeom>
              <a:rect b="b" l="l" r="r" t="t"/>
              <a:pathLst>
                <a:path extrusionOk="0" h="7975" w="7539">
                  <a:moveTo>
                    <a:pt x="1547" y="0"/>
                  </a:moveTo>
                  <a:cubicBezTo>
                    <a:pt x="1108" y="0"/>
                    <a:pt x="792" y="391"/>
                    <a:pt x="567" y="936"/>
                  </a:cubicBezTo>
                  <a:cubicBezTo>
                    <a:pt x="0" y="2504"/>
                    <a:pt x="334" y="4305"/>
                    <a:pt x="1501" y="5506"/>
                  </a:cubicBezTo>
                  <a:cubicBezTo>
                    <a:pt x="1935" y="6007"/>
                    <a:pt x="2402" y="6440"/>
                    <a:pt x="2936" y="6841"/>
                  </a:cubicBezTo>
                  <a:lnTo>
                    <a:pt x="5070" y="7975"/>
                  </a:lnTo>
                  <a:lnTo>
                    <a:pt x="5204" y="4572"/>
                  </a:lnTo>
                  <a:lnTo>
                    <a:pt x="6872" y="3538"/>
                  </a:lnTo>
                  <a:lnTo>
                    <a:pt x="7539" y="1270"/>
                  </a:lnTo>
                  <a:cubicBezTo>
                    <a:pt x="7539" y="1270"/>
                    <a:pt x="2969" y="136"/>
                    <a:pt x="1601" y="2"/>
                  </a:cubicBezTo>
                  <a:cubicBezTo>
                    <a:pt x="1583" y="1"/>
                    <a:pt x="1565" y="0"/>
                    <a:pt x="15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8"/>
            <p:cNvSpPr/>
            <p:nvPr/>
          </p:nvSpPr>
          <p:spPr>
            <a:xfrm>
              <a:off x="3763700" y="1914300"/>
              <a:ext cx="51725" cy="38400"/>
            </a:xfrm>
            <a:custGeom>
              <a:rect b="b" l="l" r="r" t="t"/>
              <a:pathLst>
                <a:path extrusionOk="0" h="1536" w="2069">
                  <a:moveTo>
                    <a:pt x="67" y="1"/>
                  </a:moveTo>
                  <a:cubicBezTo>
                    <a:pt x="34" y="34"/>
                    <a:pt x="0" y="68"/>
                    <a:pt x="0" y="134"/>
                  </a:cubicBezTo>
                  <a:cubicBezTo>
                    <a:pt x="400" y="868"/>
                    <a:pt x="1101" y="1402"/>
                    <a:pt x="1968" y="1535"/>
                  </a:cubicBezTo>
                  <a:cubicBezTo>
                    <a:pt x="2002" y="1535"/>
                    <a:pt x="2068" y="1502"/>
                    <a:pt x="2068" y="1469"/>
                  </a:cubicBezTo>
                  <a:cubicBezTo>
                    <a:pt x="2068" y="1402"/>
                    <a:pt x="2035" y="1369"/>
                    <a:pt x="2002" y="1369"/>
                  </a:cubicBezTo>
                  <a:cubicBezTo>
                    <a:pt x="1201" y="1235"/>
                    <a:pt x="534" y="768"/>
                    <a:pt x="167" y="68"/>
                  </a:cubicBezTo>
                  <a:cubicBezTo>
                    <a:pt x="134" y="34"/>
                    <a:pt x="100" y="1"/>
                    <a:pt x="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8"/>
            <p:cNvSpPr/>
            <p:nvPr/>
          </p:nvSpPr>
          <p:spPr>
            <a:xfrm>
              <a:off x="3615700" y="1830500"/>
              <a:ext cx="89650" cy="106825"/>
            </a:xfrm>
            <a:custGeom>
              <a:rect b="b" l="l" r="r" t="t"/>
              <a:pathLst>
                <a:path extrusionOk="0" h="4273" w="3586">
                  <a:moveTo>
                    <a:pt x="1624" y="0"/>
                  </a:moveTo>
                  <a:cubicBezTo>
                    <a:pt x="621" y="0"/>
                    <a:pt x="1" y="1022"/>
                    <a:pt x="249" y="1985"/>
                  </a:cubicBezTo>
                  <a:cubicBezTo>
                    <a:pt x="450" y="2853"/>
                    <a:pt x="983" y="3586"/>
                    <a:pt x="1751" y="4053"/>
                  </a:cubicBezTo>
                  <a:cubicBezTo>
                    <a:pt x="1989" y="4205"/>
                    <a:pt x="2218" y="4272"/>
                    <a:pt x="2429" y="4272"/>
                  </a:cubicBezTo>
                  <a:cubicBezTo>
                    <a:pt x="3102" y="4272"/>
                    <a:pt x="3585" y="3583"/>
                    <a:pt x="3585" y="2719"/>
                  </a:cubicBezTo>
                  <a:cubicBezTo>
                    <a:pt x="3585" y="1718"/>
                    <a:pt x="3018" y="184"/>
                    <a:pt x="1851" y="17"/>
                  </a:cubicBezTo>
                  <a:cubicBezTo>
                    <a:pt x="1773" y="6"/>
                    <a:pt x="1698" y="0"/>
                    <a:pt x="1624" y="0"/>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8"/>
            <p:cNvSpPr/>
            <p:nvPr/>
          </p:nvSpPr>
          <p:spPr>
            <a:xfrm>
              <a:off x="3798725" y="1838325"/>
              <a:ext cx="19200" cy="26050"/>
            </a:xfrm>
            <a:custGeom>
              <a:rect b="b" l="l" r="r" t="t"/>
              <a:pathLst>
                <a:path extrusionOk="0" h="1042" w="768">
                  <a:moveTo>
                    <a:pt x="457" y="1"/>
                  </a:moveTo>
                  <a:cubicBezTo>
                    <a:pt x="276" y="1"/>
                    <a:pt x="129" y="191"/>
                    <a:pt x="67" y="438"/>
                  </a:cubicBezTo>
                  <a:cubicBezTo>
                    <a:pt x="0" y="738"/>
                    <a:pt x="134" y="1005"/>
                    <a:pt x="334" y="1039"/>
                  </a:cubicBezTo>
                  <a:cubicBezTo>
                    <a:pt x="344" y="1041"/>
                    <a:pt x="355" y="1042"/>
                    <a:pt x="366" y="1042"/>
                  </a:cubicBezTo>
                  <a:cubicBezTo>
                    <a:pt x="526" y="1042"/>
                    <a:pt x="703" y="821"/>
                    <a:pt x="734" y="572"/>
                  </a:cubicBezTo>
                  <a:cubicBezTo>
                    <a:pt x="767" y="271"/>
                    <a:pt x="667" y="38"/>
                    <a:pt x="501" y="4"/>
                  </a:cubicBezTo>
                  <a:cubicBezTo>
                    <a:pt x="486" y="2"/>
                    <a:pt x="471" y="1"/>
                    <a:pt x="4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8"/>
            <p:cNvSpPr/>
            <p:nvPr/>
          </p:nvSpPr>
          <p:spPr>
            <a:xfrm>
              <a:off x="3879600" y="1851675"/>
              <a:ext cx="19225" cy="25975"/>
            </a:xfrm>
            <a:custGeom>
              <a:rect b="b" l="l" r="r" t="t"/>
              <a:pathLst>
                <a:path extrusionOk="0" h="1039" w="769">
                  <a:moveTo>
                    <a:pt x="424" y="1"/>
                  </a:moveTo>
                  <a:cubicBezTo>
                    <a:pt x="244" y="1"/>
                    <a:pt x="98" y="191"/>
                    <a:pt x="68" y="438"/>
                  </a:cubicBezTo>
                  <a:cubicBezTo>
                    <a:pt x="1" y="738"/>
                    <a:pt x="134" y="1005"/>
                    <a:pt x="301" y="1038"/>
                  </a:cubicBezTo>
                  <a:cubicBezTo>
                    <a:pt x="501" y="1038"/>
                    <a:pt x="701" y="838"/>
                    <a:pt x="735" y="571"/>
                  </a:cubicBezTo>
                  <a:cubicBezTo>
                    <a:pt x="768" y="271"/>
                    <a:pt x="668" y="38"/>
                    <a:pt x="468" y="4"/>
                  </a:cubicBezTo>
                  <a:cubicBezTo>
                    <a:pt x="453" y="2"/>
                    <a:pt x="439" y="1"/>
                    <a:pt x="4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8"/>
            <p:cNvSpPr/>
            <p:nvPr/>
          </p:nvSpPr>
          <p:spPr>
            <a:xfrm>
              <a:off x="3842925" y="1862600"/>
              <a:ext cx="35875" cy="70150"/>
            </a:xfrm>
            <a:custGeom>
              <a:rect b="b" l="l" r="r" t="t"/>
              <a:pathLst>
                <a:path extrusionOk="0" h="2806" w="1435">
                  <a:moveTo>
                    <a:pt x="467" y="1"/>
                  </a:moveTo>
                  <a:lnTo>
                    <a:pt x="0" y="2603"/>
                  </a:lnTo>
                  <a:cubicBezTo>
                    <a:pt x="0" y="2603"/>
                    <a:pt x="406" y="2806"/>
                    <a:pt x="844" y="2806"/>
                  </a:cubicBezTo>
                  <a:cubicBezTo>
                    <a:pt x="1046" y="2806"/>
                    <a:pt x="1255" y="2762"/>
                    <a:pt x="1434" y="2636"/>
                  </a:cubicBezTo>
                  <a:cubicBezTo>
                    <a:pt x="1001" y="1802"/>
                    <a:pt x="667" y="901"/>
                    <a:pt x="467" y="1"/>
                  </a:cubicBezTo>
                  <a:close/>
                </a:path>
              </a:pathLst>
            </a:custGeom>
            <a:solidFill>
              <a:srgbClr val="FF56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8"/>
            <p:cNvSpPr/>
            <p:nvPr/>
          </p:nvSpPr>
          <p:spPr>
            <a:xfrm>
              <a:off x="3777025" y="1800200"/>
              <a:ext cx="41725" cy="19425"/>
            </a:xfrm>
            <a:custGeom>
              <a:rect b="b" l="l" r="r" t="t"/>
              <a:pathLst>
                <a:path extrusionOk="0" h="777" w="1669">
                  <a:moveTo>
                    <a:pt x="1230" y="0"/>
                  </a:moveTo>
                  <a:cubicBezTo>
                    <a:pt x="794" y="0"/>
                    <a:pt x="365" y="171"/>
                    <a:pt x="68" y="495"/>
                  </a:cubicBezTo>
                  <a:cubicBezTo>
                    <a:pt x="1" y="529"/>
                    <a:pt x="1" y="662"/>
                    <a:pt x="68" y="729"/>
                  </a:cubicBezTo>
                  <a:cubicBezTo>
                    <a:pt x="68" y="729"/>
                    <a:pt x="101" y="762"/>
                    <a:pt x="134" y="762"/>
                  </a:cubicBezTo>
                  <a:cubicBezTo>
                    <a:pt x="144" y="772"/>
                    <a:pt x="157" y="776"/>
                    <a:pt x="171" y="776"/>
                  </a:cubicBezTo>
                  <a:cubicBezTo>
                    <a:pt x="207" y="776"/>
                    <a:pt x="254" y="753"/>
                    <a:pt x="301" y="729"/>
                  </a:cubicBezTo>
                  <a:cubicBezTo>
                    <a:pt x="551" y="479"/>
                    <a:pt x="892" y="345"/>
                    <a:pt x="1249" y="345"/>
                  </a:cubicBezTo>
                  <a:cubicBezTo>
                    <a:pt x="1322" y="345"/>
                    <a:pt x="1395" y="351"/>
                    <a:pt x="1469" y="362"/>
                  </a:cubicBezTo>
                  <a:cubicBezTo>
                    <a:pt x="1535" y="362"/>
                    <a:pt x="1635" y="329"/>
                    <a:pt x="1669" y="229"/>
                  </a:cubicBezTo>
                  <a:cubicBezTo>
                    <a:pt x="1669" y="128"/>
                    <a:pt x="1635" y="28"/>
                    <a:pt x="1535" y="28"/>
                  </a:cubicBezTo>
                  <a:cubicBezTo>
                    <a:pt x="1434" y="9"/>
                    <a:pt x="1332" y="0"/>
                    <a:pt x="123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8"/>
            <p:cNvSpPr/>
            <p:nvPr/>
          </p:nvSpPr>
          <p:spPr>
            <a:xfrm>
              <a:off x="3892475" y="1807375"/>
              <a:ext cx="33850" cy="34400"/>
            </a:xfrm>
            <a:custGeom>
              <a:rect b="b" l="l" r="r" t="t"/>
              <a:pathLst>
                <a:path extrusionOk="0" h="1376" w="1354">
                  <a:moveTo>
                    <a:pt x="213" y="0"/>
                  </a:moveTo>
                  <a:cubicBezTo>
                    <a:pt x="71" y="0"/>
                    <a:pt x="0" y="311"/>
                    <a:pt x="153" y="342"/>
                  </a:cubicBezTo>
                  <a:cubicBezTo>
                    <a:pt x="553" y="475"/>
                    <a:pt x="887" y="842"/>
                    <a:pt x="987" y="1242"/>
                  </a:cubicBezTo>
                  <a:cubicBezTo>
                    <a:pt x="1020" y="1309"/>
                    <a:pt x="1054" y="1343"/>
                    <a:pt x="1120" y="1343"/>
                  </a:cubicBezTo>
                  <a:cubicBezTo>
                    <a:pt x="1120" y="1376"/>
                    <a:pt x="1154" y="1376"/>
                    <a:pt x="1220" y="1376"/>
                  </a:cubicBezTo>
                  <a:cubicBezTo>
                    <a:pt x="1287" y="1343"/>
                    <a:pt x="1354" y="1242"/>
                    <a:pt x="1320" y="1176"/>
                  </a:cubicBezTo>
                  <a:cubicBezTo>
                    <a:pt x="1187" y="609"/>
                    <a:pt x="787" y="208"/>
                    <a:pt x="253" y="8"/>
                  </a:cubicBezTo>
                  <a:cubicBezTo>
                    <a:pt x="239" y="3"/>
                    <a:pt x="226" y="0"/>
                    <a:pt x="2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8"/>
            <p:cNvSpPr/>
            <p:nvPr/>
          </p:nvSpPr>
          <p:spPr>
            <a:xfrm>
              <a:off x="3593575" y="1551550"/>
              <a:ext cx="332750" cy="208000"/>
            </a:xfrm>
            <a:custGeom>
              <a:rect b="b" l="l" r="r" t="t"/>
              <a:pathLst>
                <a:path extrusionOk="0" h="8320" w="13310">
                  <a:moveTo>
                    <a:pt x="6805" y="1"/>
                  </a:moveTo>
                  <a:lnTo>
                    <a:pt x="6805" y="1"/>
                  </a:lnTo>
                  <a:cubicBezTo>
                    <a:pt x="6740" y="588"/>
                    <a:pt x="7026" y="1847"/>
                    <a:pt x="8821" y="3089"/>
                  </a:cubicBezTo>
                  <a:lnTo>
                    <a:pt x="8821" y="3089"/>
                  </a:lnTo>
                  <a:cubicBezTo>
                    <a:pt x="8265" y="2720"/>
                    <a:pt x="7961" y="2652"/>
                    <a:pt x="7690" y="2652"/>
                  </a:cubicBezTo>
                  <a:cubicBezTo>
                    <a:pt x="7530" y="2652"/>
                    <a:pt x="7382" y="2676"/>
                    <a:pt x="7199" y="2676"/>
                  </a:cubicBezTo>
                  <a:cubicBezTo>
                    <a:pt x="7085" y="2676"/>
                    <a:pt x="6957" y="2666"/>
                    <a:pt x="6805" y="2636"/>
                  </a:cubicBezTo>
                  <a:cubicBezTo>
                    <a:pt x="5804" y="2402"/>
                    <a:pt x="4770" y="1802"/>
                    <a:pt x="4403" y="835"/>
                  </a:cubicBezTo>
                  <a:lnTo>
                    <a:pt x="4403" y="835"/>
                  </a:lnTo>
                  <a:cubicBezTo>
                    <a:pt x="4270" y="2069"/>
                    <a:pt x="4770" y="2836"/>
                    <a:pt x="5738" y="3670"/>
                  </a:cubicBezTo>
                  <a:cubicBezTo>
                    <a:pt x="4370" y="3303"/>
                    <a:pt x="3169" y="2469"/>
                    <a:pt x="2402" y="1302"/>
                  </a:cubicBezTo>
                  <a:lnTo>
                    <a:pt x="2402" y="1302"/>
                  </a:lnTo>
                  <a:cubicBezTo>
                    <a:pt x="2402" y="2202"/>
                    <a:pt x="2669" y="3036"/>
                    <a:pt x="3136" y="3770"/>
                  </a:cubicBezTo>
                  <a:cubicBezTo>
                    <a:pt x="1868" y="3303"/>
                    <a:pt x="801" y="2402"/>
                    <a:pt x="134" y="1201"/>
                  </a:cubicBezTo>
                  <a:lnTo>
                    <a:pt x="134" y="1201"/>
                  </a:lnTo>
                  <a:cubicBezTo>
                    <a:pt x="0" y="2269"/>
                    <a:pt x="34" y="3370"/>
                    <a:pt x="200" y="4437"/>
                  </a:cubicBezTo>
                  <a:cubicBezTo>
                    <a:pt x="367" y="5538"/>
                    <a:pt x="968" y="6505"/>
                    <a:pt x="1902" y="7106"/>
                  </a:cubicBezTo>
                  <a:cubicBezTo>
                    <a:pt x="2402" y="7406"/>
                    <a:pt x="2969" y="7606"/>
                    <a:pt x="3570" y="7706"/>
                  </a:cubicBezTo>
                  <a:cubicBezTo>
                    <a:pt x="5525" y="8115"/>
                    <a:pt x="7557" y="8319"/>
                    <a:pt x="9577" y="8319"/>
                  </a:cubicBezTo>
                  <a:cubicBezTo>
                    <a:pt x="9865" y="8319"/>
                    <a:pt x="10153" y="8315"/>
                    <a:pt x="10441" y="8307"/>
                  </a:cubicBezTo>
                  <a:cubicBezTo>
                    <a:pt x="12109" y="8240"/>
                    <a:pt x="13310" y="6672"/>
                    <a:pt x="12976" y="5038"/>
                  </a:cubicBezTo>
                  <a:cubicBezTo>
                    <a:pt x="12843" y="4070"/>
                    <a:pt x="12276" y="3236"/>
                    <a:pt x="11408" y="2769"/>
                  </a:cubicBezTo>
                  <a:cubicBezTo>
                    <a:pt x="10441" y="2202"/>
                    <a:pt x="7906" y="1402"/>
                    <a:pt x="68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8"/>
            <p:cNvSpPr/>
            <p:nvPr/>
          </p:nvSpPr>
          <p:spPr>
            <a:xfrm>
              <a:off x="3444300" y="2181175"/>
              <a:ext cx="87575" cy="232675"/>
            </a:xfrm>
            <a:custGeom>
              <a:rect b="b" l="l" r="r" t="t"/>
              <a:pathLst>
                <a:path extrusionOk="0" h="9307" w="3503">
                  <a:moveTo>
                    <a:pt x="3303" y="0"/>
                  </a:moveTo>
                  <a:lnTo>
                    <a:pt x="167" y="2869"/>
                  </a:lnTo>
                  <a:lnTo>
                    <a:pt x="0" y="4203"/>
                  </a:lnTo>
                  <a:cubicBezTo>
                    <a:pt x="134" y="4837"/>
                    <a:pt x="201" y="5471"/>
                    <a:pt x="234" y="6105"/>
                  </a:cubicBezTo>
                  <a:cubicBezTo>
                    <a:pt x="267" y="7172"/>
                    <a:pt x="267" y="8240"/>
                    <a:pt x="201" y="9307"/>
                  </a:cubicBezTo>
                  <a:cubicBezTo>
                    <a:pt x="601" y="9140"/>
                    <a:pt x="1135" y="8707"/>
                    <a:pt x="1802" y="7773"/>
                  </a:cubicBezTo>
                  <a:cubicBezTo>
                    <a:pt x="3503" y="5438"/>
                    <a:pt x="3303" y="1"/>
                    <a:pt x="3303" y="0"/>
                  </a:cubicBezTo>
                  <a:close/>
                </a:path>
              </a:pathLst>
            </a:custGeom>
            <a:solidFill>
              <a:srgbClr val="000000">
                <a:alpha val="3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8"/>
            <p:cNvSpPr/>
            <p:nvPr/>
          </p:nvSpPr>
          <p:spPr>
            <a:xfrm>
              <a:off x="3344225" y="2938375"/>
              <a:ext cx="175975" cy="126775"/>
            </a:xfrm>
            <a:custGeom>
              <a:rect b="b" l="l" r="r" t="t"/>
              <a:pathLst>
                <a:path extrusionOk="0" h="5071" w="7039">
                  <a:moveTo>
                    <a:pt x="3670" y="1"/>
                  </a:moveTo>
                  <a:lnTo>
                    <a:pt x="1335" y="868"/>
                  </a:lnTo>
                  <a:cubicBezTo>
                    <a:pt x="1" y="2302"/>
                    <a:pt x="2436" y="5071"/>
                    <a:pt x="2436" y="5071"/>
                  </a:cubicBezTo>
                  <a:lnTo>
                    <a:pt x="7039" y="2502"/>
                  </a:lnTo>
                  <a:lnTo>
                    <a:pt x="3670"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8"/>
            <p:cNvSpPr/>
            <p:nvPr/>
          </p:nvSpPr>
          <p:spPr>
            <a:xfrm>
              <a:off x="3404275" y="3000925"/>
              <a:ext cx="139275" cy="131775"/>
            </a:xfrm>
            <a:custGeom>
              <a:rect b="b" l="l" r="r" t="t"/>
              <a:pathLst>
                <a:path extrusionOk="0" h="5271" w="5571">
                  <a:moveTo>
                    <a:pt x="4604" y="0"/>
                  </a:moveTo>
                  <a:lnTo>
                    <a:pt x="0" y="2569"/>
                  </a:lnTo>
                  <a:lnTo>
                    <a:pt x="1668" y="5271"/>
                  </a:lnTo>
                  <a:lnTo>
                    <a:pt x="5571" y="3303"/>
                  </a:lnTo>
                  <a:lnTo>
                    <a:pt x="4604"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8"/>
            <p:cNvSpPr/>
            <p:nvPr/>
          </p:nvSpPr>
          <p:spPr>
            <a:xfrm>
              <a:off x="3252500" y="2087825"/>
              <a:ext cx="288550" cy="895625"/>
            </a:xfrm>
            <a:custGeom>
              <a:rect b="b" l="l" r="r" t="t"/>
              <a:pathLst>
                <a:path extrusionOk="0" h="35825" w="11542">
                  <a:moveTo>
                    <a:pt x="8128" y="1"/>
                  </a:moveTo>
                  <a:cubicBezTo>
                    <a:pt x="4136" y="1"/>
                    <a:pt x="1018" y="10387"/>
                    <a:pt x="401" y="18578"/>
                  </a:cubicBezTo>
                  <a:cubicBezTo>
                    <a:pt x="0" y="24149"/>
                    <a:pt x="2569" y="30287"/>
                    <a:pt x="3736" y="35724"/>
                  </a:cubicBezTo>
                  <a:cubicBezTo>
                    <a:pt x="3999" y="35791"/>
                    <a:pt x="4312" y="35825"/>
                    <a:pt x="4651" y="35825"/>
                  </a:cubicBezTo>
                  <a:cubicBezTo>
                    <a:pt x="6674" y="35825"/>
                    <a:pt x="9630" y="34612"/>
                    <a:pt x="8573" y="31955"/>
                  </a:cubicBezTo>
                  <a:cubicBezTo>
                    <a:pt x="8573" y="31955"/>
                    <a:pt x="7639" y="27118"/>
                    <a:pt x="6338" y="19279"/>
                  </a:cubicBezTo>
                  <a:cubicBezTo>
                    <a:pt x="6205" y="18512"/>
                    <a:pt x="6271" y="17711"/>
                    <a:pt x="6505" y="16977"/>
                  </a:cubicBezTo>
                  <a:cubicBezTo>
                    <a:pt x="7172" y="14842"/>
                    <a:pt x="9540" y="10673"/>
                    <a:pt x="10241" y="7804"/>
                  </a:cubicBezTo>
                  <a:cubicBezTo>
                    <a:pt x="10808" y="5369"/>
                    <a:pt x="11542" y="2300"/>
                    <a:pt x="10474" y="1199"/>
                  </a:cubicBezTo>
                  <a:cubicBezTo>
                    <a:pt x="9668" y="372"/>
                    <a:pt x="8882" y="1"/>
                    <a:pt x="8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8"/>
            <p:cNvSpPr/>
            <p:nvPr/>
          </p:nvSpPr>
          <p:spPr>
            <a:xfrm>
              <a:off x="3462650" y="1976400"/>
              <a:ext cx="158475" cy="109725"/>
            </a:xfrm>
            <a:custGeom>
              <a:rect b="b" l="l" r="r" t="t"/>
              <a:pathLst>
                <a:path extrusionOk="0" h="4389" w="6339">
                  <a:moveTo>
                    <a:pt x="1805" y="0"/>
                  </a:moveTo>
                  <a:cubicBezTo>
                    <a:pt x="588" y="0"/>
                    <a:pt x="367" y="1344"/>
                    <a:pt x="367" y="2687"/>
                  </a:cubicBezTo>
                  <a:cubicBezTo>
                    <a:pt x="401" y="3288"/>
                    <a:pt x="300" y="3888"/>
                    <a:pt x="0" y="4389"/>
                  </a:cubicBezTo>
                  <a:cubicBezTo>
                    <a:pt x="1501" y="3488"/>
                    <a:pt x="3369" y="3455"/>
                    <a:pt x="5104" y="3455"/>
                  </a:cubicBezTo>
                  <a:cubicBezTo>
                    <a:pt x="5538" y="3455"/>
                    <a:pt x="6038" y="3421"/>
                    <a:pt x="6238" y="3054"/>
                  </a:cubicBezTo>
                  <a:cubicBezTo>
                    <a:pt x="6305" y="2921"/>
                    <a:pt x="6338" y="2787"/>
                    <a:pt x="6305" y="2654"/>
                  </a:cubicBezTo>
                  <a:cubicBezTo>
                    <a:pt x="6271" y="1253"/>
                    <a:pt x="3603" y="452"/>
                    <a:pt x="2502" y="119"/>
                  </a:cubicBezTo>
                  <a:cubicBezTo>
                    <a:pt x="2240" y="38"/>
                    <a:pt x="2009" y="0"/>
                    <a:pt x="1805" y="0"/>
                  </a:cubicBezTo>
                  <a:close/>
                </a:path>
              </a:pathLst>
            </a:custGeom>
            <a:solidFill>
              <a:srgbClr val="000000">
                <a:alpha val="3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8"/>
            <p:cNvSpPr/>
            <p:nvPr/>
          </p:nvSpPr>
          <p:spPr>
            <a:xfrm>
              <a:off x="4696025" y="1925150"/>
              <a:ext cx="129275" cy="231850"/>
            </a:xfrm>
            <a:custGeom>
              <a:rect b="b" l="l" r="r" t="t"/>
              <a:pathLst>
                <a:path extrusionOk="0" h="9274" w="5171">
                  <a:moveTo>
                    <a:pt x="834" y="1"/>
                  </a:moveTo>
                  <a:lnTo>
                    <a:pt x="0" y="9274"/>
                  </a:lnTo>
                  <a:lnTo>
                    <a:pt x="4370" y="9274"/>
                  </a:lnTo>
                  <a:lnTo>
                    <a:pt x="5171"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8"/>
            <p:cNvSpPr/>
            <p:nvPr/>
          </p:nvSpPr>
          <p:spPr>
            <a:xfrm>
              <a:off x="4803600" y="1898475"/>
              <a:ext cx="41725" cy="284400"/>
            </a:xfrm>
            <a:custGeom>
              <a:rect b="b" l="l" r="r" t="t"/>
              <a:pathLst>
                <a:path extrusionOk="0" h="11376" w="1669">
                  <a:moveTo>
                    <a:pt x="901" y="0"/>
                  </a:moveTo>
                  <a:cubicBezTo>
                    <a:pt x="1201" y="0"/>
                    <a:pt x="1435" y="267"/>
                    <a:pt x="1402" y="534"/>
                  </a:cubicBezTo>
                  <a:lnTo>
                    <a:pt x="501" y="10941"/>
                  </a:lnTo>
                  <a:cubicBezTo>
                    <a:pt x="468" y="11175"/>
                    <a:pt x="267" y="11375"/>
                    <a:pt x="1" y="11375"/>
                  </a:cubicBezTo>
                  <a:lnTo>
                    <a:pt x="267" y="11375"/>
                  </a:lnTo>
                  <a:cubicBezTo>
                    <a:pt x="501" y="11375"/>
                    <a:pt x="734" y="11175"/>
                    <a:pt x="734" y="10941"/>
                  </a:cubicBezTo>
                  <a:lnTo>
                    <a:pt x="1668" y="534"/>
                  </a:lnTo>
                  <a:cubicBezTo>
                    <a:pt x="1668" y="267"/>
                    <a:pt x="1468" y="0"/>
                    <a:pt x="1168"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8"/>
            <p:cNvSpPr/>
            <p:nvPr/>
          </p:nvSpPr>
          <p:spPr>
            <a:xfrm>
              <a:off x="4803600" y="1898475"/>
              <a:ext cx="41725" cy="284400"/>
            </a:xfrm>
            <a:custGeom>
              <a:rect b="b" l="l" r="r" t="t"/>
              <a:pathLst>
                <a:path extrusionOk="0" h="11376" w="1669">
                  <a:moveTo>
                    <a:pt x="901" y="0"/>
                  </a:moveTo>
                  <a:cubicBezTo>
                    <a:pt x="1201" y="0"/>
                    <a:pt x="1435" y="267"/>
                    <a:pt x="1402" y="534"/>
                  </a:cubicBezTo>
                  <a:lnTo>
                    <a:pt x="501" y="10941"/>
                  </a:lnTo>
                  <a:cubicBezTo>
                    <a:pt x="468" y="11175"/>
                    <a:pt x="267" y="11375"/>
                    <a:pt x="1" y="11375"/>
                  </a:cubicBezTo>
                  <a:lnTo>
                    <a:pt x="267" y="11375"/>
                  </a:lnTo>
                  <a:cubicBezTo>
                    <a:pt x="501" y="11375"/>
                    <a:pt x="734" y="11175"/>
                    <a:pt x="734" y="10941"/>
                  </a:cubicBezTo>
                  <a:lnTo>
                    <a:pt x="1668" y="534"/>
                  </a:lnTo>
                  <a:cubicBezTo>
                    <a:pt x="1668" y="267"/>
                    <a:pt x="1468" y="0"/>
                    <a:pt x="11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8"/>
            <p:cNvSpPr/>
            <p:nvPr/>
          </p:nvSpPr>
          <p:spPr>
            <a:xfrm>
              <a:off x="4682675" y="1898475"/>
              <a:ext cx="156800" cy="284400"/>
            </a:xfrm>
            <a:custGeom>
              <a:rect b="b" l="l" r="r" t="t"/>
              <a:pathLst>
                <a:path extrusionOk="0" h="11376" w="6272">
                  <a:moveTo>
                    <a:pt x="5705" y="1068"/>
                  </a:moveTo>
                  <a:lnTo>
                    <a:pt x="4904" y="10341"/>
                  </a:lnTo>
                  <a:lnTo>
                    <a:pt x="534" y="10341"/>
                  </a:lnTo>
                  <a:lnTo>
                    <a:pt x="1368" y="1068"/>
                  </a:lnTo>
                  <a:close/>
                  <a:moveTo>
                    <a:pt x="1402" y="0"/>
                  </a:moveTo>
                  <a:cubicBezTo>
                    <a:pt x="1168" y="0"/>
                    <a:pt x="935" y="200"/>
                    <a:pt x="935" y="467"/>
                  </a:cubicBezTo>
                  <a:lnTo>
                    <a:pt x="34" y="10841"/>
                  </a:lnTo>
                  <a:cubicBezTo>
                    <a:pt x="1" y="11142"/>
                    <a:pt x="201" y="11375"/>
                    <a:pt x="501" y="11375"/>
                  </a:cubicBezTo>
                  <a:lnTo>
                    <a:pt x="4838" y="11375"/>
                  </a:lnTo>
                  <a:cubicBezTo>
                    <a:pt x="5104" y="11375"/>
                    <a:pt x="5305" y="11175"/>
                    <a:pt x="5338" y="10941"/>
                  </a:cubicBezTo>
                  <a:lnTo>
                    <a:pt x="6239" y="534"/>
                  </a:lnTo>
                  <a:cubicBezTo>
                    <a:pt x="6272" y="267"/>
                    <a:pt x="6038" y="0"/>
                    <a:pt x="5738"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8"/>
            <p:cNvSpPr/>
            <p:nvPr/>
          </p:nvSpPr>
          <p:spPr>
            <a:xfrm>
              <a:off x="4696025" y="1925150"/>
              <a:ext cx="129275" cy="231850"/>
            </a:xfrm>
            <a:custGeom>
              <a:rect b="b" l="l" r="r" t="t"/>
              <a:pathLst>
                <a:path extrusionOk="0" h="9274" w="5171">
                  <a:moveTo>
                    <a:pt x="834" y="1"/>
                  </a:moveTo>
                  <a:lnTo>
                    <a:pt x="0" y="9274"/>
                  </a:lnTo>
                  <a:lnTo>
                    <a:pt x="4370" y="9274"/>
                  </a:lnTo>
                  <a:lnTo>
                    <a:pt x="5171"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8"/>
            <p:cNvSpPr/>
            <p:nvPr/>
          </p:nvSpPr>
          <p:spPr>
            <a:xfrm>
              <a:off x="4696025" y="1925150"/>
              <a:ext cx="129275" cy="231850"/>
            </a:xfrm>
            <a:custGeom>
              <a:rect b="b" l="l" r="r" t="t"/>
              <a:pathLst>
                <a:path extrusionOk="0" h="9274" w="5171">
                  <a:moveTo>
                    <a:pt x="834" y="1"/>
                  </a:moveTo>
                  <a:lnTo>
                    <a:pt x="0" y="9274"/>
                  </a:lnTo>
                  <a:lnTo>
                    <a:pt x="4370" y="9274"/>
                  </a:lnTo>
                  <a:lnTo>
                    <a:pt x="51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8"/>
            <p:cNvSpPr/>
            <p:nvPr/>
          </p:nvSpPr>
          <p:spPr>
            <a:xfrm>
              <a:off x="4630975" y="2011050"/>
              <a:ext cx="74250" cy="93425"/>
            </a:xfrm>
            <a:custGeom>
              <a:rect b="b" l="l" r="r" t="t"/>
              <a:pathLst>
                <a:path extrusionOk="0" h="3737" w="2970">
                  <a:moveTo>
                    <a:pt x="2457" y="0"/>
                  </a:moveTo>
                  <a:cubicBezTo>
                    <a:pt x="2394" y="0"/>
                    <a:pt x="2336" y="34"/>
                    <a:pt x="2302" y="101"/>
                  </a:cubicBezTo>
                  <a:lnTo>
                    <a:pt x="1568" y="1301"/>
                  </a:lnTo>
                  <a:lnTo>
                    <a:pt x="1" y="2936"/>
                  </a:lnTo>
                  <a:lnTo>
                    <a:pt x="1902" y="3736"/>
                  </a:lnTo>
                  <a:lnTo>
                    <a:pt x="2869" y="1201"/>
                  </a:lnTo>
                  <a:cubicBezTo>
                    <a:pt x="2969" y="934"/>
                    <a:pt x="2969" y="668"/>
                    <a:pt x="2836" y="467"/>
                  </a:cubicBezTo>
                  <a:lnTo>
                    <a:pt x="2636" y="101"/>
                  </a:lnTo>
                  <a:cubicBezTo>
                    <a:pt x="2586" y="34"/>
                    <a:pt x="2519" y="0"/>
                    <a:pt x="2457" y="0"/>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9" name="Google Shape;2729;p58"/>
          <p:cNvGrpSpPr/>
          <p:nvPr/>
        </p:nvGrpSpPr>
        <p:grpSpPr>
          <a:xfrm>
            <a:off x="481930" y="1573777"/>
            <a:ext cx="2633661" cy="1965085"/>
            <a:chOff x="1190200" y="811850"/>
            <a:chExt cx="5212075" cy="3882800"/>
          </a:xfrm>
        </p:grpSpPr>
        <p:sp>
          <p:nvSpPr>
            <p:cNvPr id="2730" name="Google Shape;2730;p58"/>
            <p:cNvSpPr/>
            <p:nvPr/>
          </p:nvSpPr>
          <p:spPr>
            <a:xfrm>
              <a:off x="1190200" y="4224300"/>
              <a:ext cx="5212075" cy="2525"/>
            </a:xfrm>
            <a:custGeom>
              <a:rect b="b" l="l" r="r" t="t"/>
              <a:pathLst>
                <a:path extrusionOk="0" h="101" w="208483">
                  <a:moveTo>
                    <a:pt x="0" y="0"/>
                  </a:moveTo>
                  <a:lnTo>
                    <a:pt x="0" y="101"/>
                  </a:lnTo>
                  <a:lnTo>
                    <a:pt x="208482" y="101"/>
                  </a:lnTo>
                  <a:lnTo>
                    <a:pt x="20848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8"/>
            <p:cNvSpPr/>
            <p:nvPr/>
          </p:nvSpPr>
          <p:spPr>
            <a:xfrm>
              <a:off x="5654200" y="4391925"/>
              <a:ext cx="226025" cy="2525"/>
            </a:xfrm>
            <a:custGeom>
              <a:rect b="b" l="l" r="r" t="t"/>
              <a:pathLst>
                <a:path extrusionOk="0" h="101" w="9041">
                  <a:moveTo>
                    <a:pt x="1" y="0"/>
                  </a:moveTo>
                  <a:lnTo>
                    <a:pt x="1" y="100"/>
                  </a:lnTo>
                  <a:lnTo>
                    <a:pt x="9041" y="100"/>
                  </a:lnTo>
                  <a:lnTo>
                    <a:pt x="904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8"/>
            <p:cNvSpPr/>
            <p:nvPr/>
          </p:nvSpPr>
          <p:spPr>
            <a:xfrm>
              <a:off x="4427500" y="4337725"/>
              <a:ext cx="355275" cy="2525"/>
            </a:xfrm>
            <a:custGeom>
              <a:rect b="b" l="l" r="r" t="t"/>
              <a:pathLst>
                <a:path extrusionOk="0" h="101" w="14211">
                  <a:moveTo>
                    <a:pt x="0" y="0"/>
                  </a:moveTo>
                  <a:lnTo>
                    <a:pt x="0" y="100"/>
                  </a:lnTo>
                  <a:lnTo>
                    <a:pt x="14211" y="100"/>
                  </a:lnTo>
                  <a:lnTo>
                    <a:pt x="1421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8"/>
            <p:cNvSpPr/>
            <p:nvPr/>
          </p:nvSpPr>
          <p:spPr>
            <a:xfrm>
              <a:off x="5323975" y="4295175"/>
              <a:ext cx="464525" cy="2525"/>
            </a:xfrm>
            <a:custGeom>
              <a:rect b="b" l="l" r="r" t="t"/>
              <a:pathLst>
                <a:path extrusionOk="0" h="101" w="18581">
                  <a:moveTo>
                    <a:pt x="0" y="1"/>
                  </a:moveTo>
                  <a:lnTo>
                    <a:pt x="0" y="101"/>
                  </a:lnTo>
                  <a:lnTo>
                    <a:pt x="18580" y="101"/>
                  </a:lnTo>
                  <a:lnTo>
                    <a:pt x="18580"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8"/>
            <p:cNvSpPr/>
            <p:nvPr/>
          </p:nvSpPr>
          <p:spPr>
            <a:xfrm>
              <a:off x="2878050" y="4347725"/>
              <a:ext cx="115950" cy="2525"/>
            </a:xfrm>
            <a:custGeom>
              <a:rect b="b" l="l" r="r" t="t"/>
              <a:pathLst>
                <a:path extrusionOk="0" h="101" w="4638">
                  <a:moveTo>
                    <a:pt x="1" y="0"/>
                  </a:moveTo>
                  <a:lnTo>
                    <a:pt x="1" y="100"/>
                  </a:lnTo>
                  <a:lnTo>
                    <a:pt x="4638" y="100"/>
                  </a:lnTo>
                  <a:lnTo>
                    <a:pt x="4638"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8"/>
            <p:cNvSpPr/>
            <p:nvPr/>
          </p:nvSpPr>
          <p:spPr>
            <a:xfrm>
              <a:off x="2384375" y="4347725"/>
              <a:ext cx="400300" cy="2525"/>
            </a:xfrm>
            <a:custGeom>
              <a:rect b="b" l="l" r="r" t="t"/>
              <a:pathLst>
                <a:path extrusionOk="0" h="101" w="16012">
                  <a:moveTo>
                    <a:pt x="0" y="0"/>
                  </a:moveTo>
                  <a:lnTo>
                    <a:pt x="0" y="100"/>
                  </a:lnTo>
                  <a:lnTo>
                    <a:pt x="16012" y="100"/>
                  </a:lnTo>
                  <a:lnTo>
                    <a:pt x="1601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8"/>
            <p:cNvSpPr/>
            <p:nvPr/>
          </p:nvSpPr>
          <p:spPr>
            <a:xfrm>
              <a:off x="1881525" y="4303525"/>
              <a:ext cx="288550" cy="2525"/>
            </a:xfrm>
            <a:custGeom>
              <a:rect b="b" l="l" r="r" t="t"/>
              <a:pathLst>
                <a:path extrusionOk="0" h="101" w="11542">
                  <a:moveTo>
                    <a:pt x="0" y="0"/>
                  </a:moveTo>
                  <a:lnTo>
                    <a:pt x="0" y="100"/>
                  </a:lnTo>
                  <a:lnTo>
                    <a:pt x="11542" y="100"/>
                  </a:lnTo>
                  <a:lnTo>
                    <a:pt x="1154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8"/>
            <p:cNvSpPr/>
            <p:nvPr/>
          </p:nvSpPr>
          <p:spPr>
            <a:xfrm>
              <a:off x="1588800" y="811850"/>
              <a:ext cx="2131550" cy="2947975"/>
            </a:xfrm>
            <a:custGeom>
              <a:rect b="b" l="l" r="r" t="t"/>
              <a:pathLst>
                <a:path extrusionOk="0" h="117919" w="85262">
                  <a:moveTo>
                    <a:pt x="82893" y="67"/>
                  </a:moveTo>
                  <a:cubicBezTo>
                    <a:pt x="84127" y="67"/>
                    <a:pt x="85162" y="1102"/>
                    <a:pt x="85162" y="2336"/>
                  </a:cubicBezTo>
                  <a:lnTo>
                    <a:pt x="85162" y="115517"/>
                  </a:lnTo>
                  <a:cubicBezTo>
                    <a:pt x="85162" y="116784"/>
                    <a:pt x="84127" y="117785"/>
                    <a:pt x="82893" y="117785"/>
                  </a:cubicBezTo>
                  <a:lnTo>
                    <a:pt x="2369" y="117785"/>
                  </a:lnTo>
                  <a:cubicBezTo>
                    <a:pt x="1102" y="117785"/>
                    <a:pt x="101" y="116784"/>
                    <a:pt x="101" y="115517"/>
                  </a:cubicBezTo>
                  <a:lnTo>
                    <a:pt x="101" y="2336"/>
                  </a:lnTo>
                  <a:cubicBezTo>
                    <a:pt x="101" y="1102"/>
                    <a:pt x="1102" y="67"/>
                    <a:pt x="2369" y="67"/>
                  </a:cubicBezTo>
                  <a:close/>
                  <a:moveTo>
                    <a:pt x="2310" y="0"/>
                  </a:moveTo>
                  <a:cubicBezTo>
                    <a:pt x="1036" y="0"/>
                    <a:pt x="1" y="1055"/>
                    <a:pt x="1" y="2336"/>
                  </a:cubicBezTo>
                  <a:lnTo>
                    <a:pt x="1" y="115517"/>
                  </a:lnTo>
                  <a:cubicBezTo>
                    <a:pt x="1" y="116851"/>
                    <a:pt x="1068" y="117919"/>
                    <a:pt x="2369" y="117919"/>
                  </a:cubicBezTo>
                  <a:lnTo>
                    <a:pt x="82893" y="117919"/>
                  </a:lnTo>
                  <a:cubicBezTo>
                    <a:pt x="84194" y="117919"/>
                    <a:pt x="85262" y="116851"/>
                    <a:pt x="85262" y="115517"/>
                  </a:cubicBezTo>
                  <a:lnTo>
                    <a:pt x="85262" y="2369"/>
                  </a:lnTo>
                  <a:cubicBezTo>
                    <a:pt x="85262" y="1055"/>
                    <a:pt x="84226" y="0"/>
                    <a:pt x="82953" y="0"/>
                  </a:cubicBezTo>
                  <a:cubicBezTo>
                    <a:pt x="82933" y="0"/>
                    <a:pt x="82913" y="0"/>
                    <a:pt x="82893" y="1"/>
                  </a:cubicBezTo>
                  <a:lnTo>
                    <a:pt x="2369" y="1"/>
                  </a:lnTo>
                  <a:cubicBezTo>
                    <a:pt x="2349" y="0"/>
                    <a:pt x="2329" y="0"/>
                    <a:pt x="2310"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8"/>
            <p:cNvSpPr/>
            <p:nvPr/>
          </p:nvSpPr>
          <p:spPr>
            <a:xfrm>
              <a:off x="3842925" y="811850"/>
              <a:ext cx="2132375" cy="2947975"/>
            </a:xfrm>
            <a:custGeom>
              <a:rect b="b" l="l" r="r" t="t"/>
              <a:pathLst>
                <a:path extrusionOk="0" h="117919" w="85295">
                  <a:moveTo>
                    <a:pt x="82893" y="67"/>
                  </a:moveTo>
                  <a:cubicBezTo>
                    <a:pt x="84160" y="67"/>
                    <a:pt x="85194" y="1102"/>
                    <a:pt x="85194" y="2336"/>
                  </a:cubicBezTo>
                  <a:lnTo>
                    <a:pt x="85194" y="115517"/>
                  </a:lnTo>
                  <a:cubicBezTo>
                    <a:pt x="85194" y="116784"/>
                    <a:pt x="84160" y="117785"/>
                    <a:pt x="82893" y="117785"/>
                  </a:cubicBezTo>
                  <a:lnTo>
                    <a:pt x="2402" y="117785"/>
                  </a:lnTo>
                  <a:cubicBezTo>
                    <a:pt x="1134" y="117785"/>
                    <a:pt x="100" y="116784"/>
                    <a:pt x="100" y="115517"/>
                  </a:cubicBezTo>
                  <a:lnTo>
                    <a:pt x="100" y="2336"/>
                  </a:lnTo>
                  <a:cubicBezTo>
                    <a:pt x="100" y="1102"/>
                    <a:pt x="1134" y="67"/>
                    <a:pt x="2402" y="67"/>
                  </a:cubicBezTo>
                  <a:close/>
                  <a:moveTo>
                    <a:pt x="2402" y="1"/>
                  </a:moveTo>
                  <a:cubicBezTo>
                    <a:pt x="1068" y="1"/>
                    <a:pt x="33" y="1035"/>
                    <a:pt x="0" y="2336"/>
                  </a:cubicBezTo>
                  <a:lnTo>
                    <a:pt x="0" y="115517"/>
                  </a:lnTo>
                  <a:cubicBezTo>
                    <a:pt x="0" y="116851"/>
                    <a:pt x="1068" y="117885"/>
                    <a:pt x="2402" y="117919"/>
                  </a:cubicBezTo>
                  <a:lnTo>
                    <a:pt x="82893" y="117919"/>
                  </a:lnTo>
                  <a:cubicBezTo>
                    <a:pt x="84227" y="117885"/>
                    <a:pt x="85294" y="116818"/>
                    <a:pt x="85294" y="115517"/>
                  </a:cubicBezTo>
                  <a:lnTo>
                    <a:pt x="85294" y="2336"/>
                  </a:lnTo>
                  <a:cubicBezTo>
                    <a:pt x="85261" y="1035"/>
                    <a:pt x="84194" y="1"/>
                    <a:pt x="82893"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8"/>
            <p:cNvSpPr/>
            <p:nvPr/>
          </p:nvSpPr>
          <p:spPr>
            <a:xfrm>
              <a:off x="5089650" y="3405375"/>
              <a:ext cx="621300" cy="794775"/>
            </a:xfrm>
            <a:custGeom>
              <a:rect b="b" l="l" r="r" t="t"/>
              <a:pathLst>
                <a:path extrusionOk="0" h="31791" w="24852">
                  <a:moveTo>
                    <a:pt x="6338" y="1"/>
                  </a:moveTo>
                  <a:cubicBezTo>
                    <a:pt x="3002" y="268"/>
                    <a:pt x="267" y="3470"/>
                    <a:pt x="67" y="7406"/>
                  </a:cubicBezTo>
                  <a:cubicBezTo>
                    <a:pt x="0" y="8273"/>
                    <a:pt x="67" y="9141"/>
                    <a:pt x="267" y="9975"/>
                  </a:cubicBezTo>
                  <a:cubicBezTo>
                    <a:pt x="1001" y="13377"/>
                    <a:pt x="1368" y="16846"/>
                    <a:pt x="1334" y="20315"/>
                  </a:cubicBezTo>
                  <a:lnTo>
                    <a:pt x="1334" y="30456"/>
                  </a:lnTo>
                  <a:cubicBezTo>
                    <a:pt x="1268" y="31123"/>
                    <a:pt x="1801" y="31723"/>
                    <a:pt x="2468" y="31790"/>
                  </a:cubicBezTo>
                  <a:lnTo>
                    <a:pt x="24851" y="31790"/>
                  </a:lnTo>
                  <a:lnTo>
                    <a:pt x="24851"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8"/>
            <p:cNvSpPr/>
            <p:nvPr/>
          </p:nvSpPr>
          <p:spPr>
            <a:xfrm>
              <a:off x="5541625" y="3404950"/>
              <a:ext cx="338600" cy="795200"/>
            </a:xfrm>
            <a:custGeom>
              <a:rect b="b" l="l" r="r" t="t"/>
              <a:pathLst>
                <a:path extrusionOk="0" h="31808" w="13544">
                  <a:moveTo>
                    <a:pt x="6755" y="0"/>
                  </a:moveTo>
                  <a:cubicBezTo>
                    <a:pt x="6606" y="0"/>
                    <a:pt x="6456" y="6"/>
                    <a:pt x="6305" y="18"/>
                  </a:cubicBezTo>
                  <a:cubicBezTo>
                    <a:pt x="2969" y="318"/>
                    <a:pt x="234" y="3487"/>
                    <a:pt x="34" y="7423"/>
                  </a:cubicBezTo>
                  <a:cubicBezTo>
                    <a:pt x="1" y="8290"/>
                    <a:pt x="67" y="9158"/>
                    <a:pt x="267" y="9992"/>
                  </a:cubicBezTo>
                  <a:cubicBezTo>
                    <a:pt x="1001" y="13394"/>
                    <a:pt x="1335" y="16863"/>
                    <a:pt x="1302" y="20332"/>
                  </a:cubicBezTo>
                  <a:lnTo>
                    <a:pt x="1302" y="30473"/>
                  </a:lnTo>
                  <a:cubicBezTo>
                    <a:pt x="1268" y="31140"/>
                    <a:pt x="1769" y="31740"/>
                    <a:pt x="2436" y="31807"/>
                  </a:cubicBezTo>
                  <a:lnTo>
                    <a:pt x="11109" y="31807"/>
                  </a:lnTo>
                  <a:cubicBezTo>
                    <a:pt x="11809" y="31740"/>
                    <a:pt x="12309" y="31140"/>
                    <a:pt x="12243" y="30473"/>
                  </a:cubicBezTo>
                  <a:lnTo>
                    <a:pt x="12243" y="19732"/>
                  </a:lnTo>
                  <a:cubicBezTo>
                    <a:pt x="12209" y="16496"/>
                    <a:pt x="12576" y="13227"/>
                    <a:pt x="13310" y="10058"/>
                  </a:cubicBezTo>
                  <a:cubicBezTo>
                    <a:pt x="13444" y="9391"/>
                    <a:pt x="13544" y="8657"/>
                    <a:pt x="13510" y="7957"/>
                  </a:cubicBezTo>
                  <a:cubicBezTo>
                    <a:pt x="13510" y="3562"/>
                    <a:pt x="10487" y="0"/>
                    <a:pt x="675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8"/>
            <p:cNvSpPr/>
            <p:nvPr/>
          </p:nvSpPr>
          <p:spPr>
            <a:xfrm>
              <a:off x="4887000" y="3750625"/>
              <a:ext cx="590450" cy="449525"/>
            </a:xfrm>
            <a:custGeom>
              <a:rect b="b" l="l" r="r" t="t"/>
              <a:pathLst>
                <a:path extrusionOk="0" h="17981" w="23618">
                  <a:moveTo>
                    <a:pt x="0" y="1"/>
                  </a:moveTo>
                  <a:lnTo>
                    <a:pt x="0" y="17980"/>
                  </a:lnTo>
                  <a:lnTo>
                    <a:pt x="23617" y="17980"/>
                  </a:lnTo>
                  <a:lnTo>
                    <a:pt x="2361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8"/>
            <p:cNvSpPr/>
            <p:nvPr/>
          </p:nvSpPr>
          <p:spPr>
            <a:xfrm>
              <a:off x="4176600" y="2723200"/>
              <a:ext cx="1018150" cy="1103350"/>
            </a:xfrm>
            <a:custGeom>
              <a:rect b="b" l="l" r="r" t="t"/>
              <a:pathLst>
                <a:path extrusionOk="0" h="44134" w="40726">
                  <a:moveTo>
                    <a:pt x="5286" y="0"/>
                  </a:moveTo>
                  <a:cubicBezTo>
                    <a:pt x="2305" y="0"/>
                    <a:pt x="0" y="2574"/>
                    <a:pt x="330" y="5539"/>
                  </a:cubicBezTo>
                  <a:lnTo>
                    <a:pt x="3699" y="44133"/>
                  </a:lnTo>
                  <a:lnTo>
                    <a:pt x="40725" y="44133"/>
                  </a:lnTo>
                  <a:lnTo>
                    <a:pt x="37356" y="5539"/>
                  </a:lnTo>
                  <a:cubicBezTo>
                    <a:pt x="37056" y="2437"/>
                    <a:pt x="34454" y="35"/>
                    <a:pt x="31352" y="1"/>
                  </a:cubicBezTo>
                  <a:lnTo>
                    <a:pt x="5400" y="1"/>
                  </a:lnTo>
                  <a:cubicBezTo>
                    <a:pt x="5362" y="1"/>
                    <a:pt x="5324" y="0"/>
                    <a:pt x="5286"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8"/>
            <p:cNvSpPr/>
            <p:nvPr/>
          </p:nvSpPr>
          <p:spPr>
            <a:xfrm>
              <a:off x="4325875" y="2723200"/>
              <a:ext cx="950600" cy="1103350"/>
            </a:xfrm>
            <a:custGeom>
              <a:rect b="b" l="l" r="r" t="t"/>
              <a:pathLst>
                <a:path extrusionOk="0" h="44134" w="38024">
                  <a:moveTo>
                    <a:pt x="5220" y="0"/>
                  </a:moveTo>
                  <a:cubicBezTo>
                    <a:pt x="2304" y="0"/>
                    <a:pt x="0" y="2541"/>
                    <a:pt x="329" y="5472"/>
                  </a:cubicBezTo>
                  <a:lnTo>
                    <a:pt x="3699" y="44133"/>
                  </a:lnTo>
                  <a:lnTo>
                    <a:pt x="38023" y="44133"/>
                  </a:lnTo>
                  <a:lnTo>
                    <a:pt x="34654" y="5439"/>
                  </a:lnTo>
                  <a:cubicBezTo>
                    <a:pt x="34320" y="2370"/>
                    <a:pt x="31752" y="35"/>
                    <a:pt x="28683" y="1"/>
                  </a:cubicBezTo>
                  <a:lnTo>
                    <a:pt x="5333" y="1"/>
                  </a:lnTo>
                  <a:cubicBezTo>
                    <a:pt x="5295" y="1"/>
                    <a:pt x="5258" y="0"/>
                    <a:pt x="5220"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8"/>
            <p:cNvSpPr/>
            <p:nvPr/>
          </p:nvSpPr>
          <p:spPr>
            <a:xfrm>
              <a:off x="4916175" y="3734775"/>
              <a:ext cx="591275" cy="107600"/>
            </a:xfrm>
            <a:custGeom>
              <a:rect b="b" l="l" r="r" t="t"/>
              <a:pathLst>
                <a:path extrusionOk="0" h="4304" w="23651">
                  <a:moveTo>
                    <a:pt x="368" y="1"/>
                  </a:moveTo>
                  <a:cubicBezTo>
                    <a:pt x="168" y="1"/>
                    <a:pt x="1" y="168"/>
                    <a:pt x="1" y="368"/>
                  </a:cubicBezTo>
                  <a:lnTo>
                    <a:pt x="1" y="3937"/>
                  </a:lnTo>
                  <a:cubicBezTo>
                    <a:pt x="1" y="4137"/>
                    <a:pt x="168" y="4304"/>
                    <a:pt x="368" y="4304"/>
                  </a:cubicBezTo>
                  <a:lnTo>
                    <a:pt x="22450" y="4304"/>
                  </a:lnTo>
                  <a:cubicBezTo>
                    <a:pt x="23117" y="4304"/>
                    <a:pt x="23651" y="3770"/>
                    <a:pt x="23651" y="3103"/>
                  </a:cubicBezTo>
                  <a:lnTo>
                    <a:pt x="23651" y="1202"/>
                  </a:lnTo>
                  <a:cubicBezTo>
                    <a:pt x="23651" y="535"/>
                    <a:pt x="23117" y="1"/>
                    <a:pt x="22450"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8"/>
            <p:cNvSpPr/>
            <p:nvPr/>
          </p:nvSpPr>
          <p:spPr>
            <a:xfrm>
              <a:off x="4309075" y="4200125"/>
              <a:ext cx="1410200" cy="24200"/>
            </a:xfrm>
            <a:custGeom>
              <a:rect b="b" l="l" r="r" t="t"/>
              <a:pathLst>
                <a:path extrusionOk="0" h="968" w="56408">
                  <a:moveTo>
                    <a:pt x="1" y="0"/>
                  </a:moveTo>
                  <a:lnTo>
                    <a:pt x="1" y="67"/>
                  </a:lnTo>
                  <a:cubicBezTo>
                    <a:pt x="1" y="567"/>
                    <a:pt x="401" y="967"/>
                    <a:pt x="901" y="967"/>
                  </a:cubicBezTo>
                  <a:lnTo>
                    <a:pt x="55507" y="967"/>
                  </a:lnTo>
                  <a:cubicBezTo>
                    <a:pt x="56007" y="967"/>
                    <a:pt x="56408" y="567"/>
                    <a:pt x="56408" y="67"/>
                  </a:cubicBezTo>
                  <a:lnTo>
                    <a:pt x="56408"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8"/>
            <p:cNvSpPr/>
            <p:nvPr/>
          </p:nvSpPr>
          <p:spPr>
            <a:xfrm>
              <a:off x="4147300" y="3405375"/>
              <a:ext cx="748050" cy="794775"/>
            </a:xfrm>
            <a:custGeom>
              <a:rect b="b" l="l" r="r" t="t"/>
              <a:pathLst>
                <a:path extrusionOk="0" h="31791" w="29922">
                  <a:moveTo>
                    <a:pt x="6338" y="1"/>
                  </a:moveTo>
                  <a:cubicBezTo>
                    <a:pt x="3003" y="268"/>
                    <a:pt x="267" y="3470"/>
                    <a:pt x="67" y="7406"/>
                  </a:cubicBezTo>
                  <a:cubicBezTo>
                    <a:pt x="0" y="8273"/>
                    <a:pt x="67" y="9141"/>
                    <a:pt x="267" y="9975"/>
                  </a:cubicBezTo>
                  <a:cubicBezTo>
                    <a:pt x="1001" y="13377"/>
                    <a:pt x="1368" y="16846"/>
                    <a:pt x="1335" y="20315"/>
                  </a:cubicBezTo>
                  <a:lnTo>
                    <a:pt x="1335" y="30456"/>
                  </a:lnTo>
                  <a:cubicBezTo>
                    <a:pt x="1301" y="31123"/>
                    <a:pt x="1802" y="31723"/>
                    <a:pt x="2469" y="31790"/>
                  </a:cubicBezTo>
                  <a:lnTo>
                    <a:pt x="29922" y="31790"/>
                  </a:lnTo>
                  <a:lnTo>
                    <a:pt x="29922"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8"/>
            <p:cNvSpPr/>
            <p:nvPr/>
          </p:nvSpPr>
          <p:spPr>
            <a:xfrm>
              <a:off x="4725200" y="3404950"/>
              <a:ext cx="339450" cy="795200"/>
            </a:xfrm>
            <a:custGeom>
              <a:rect b="b" l="l" r="r" t="t"/>
              <a:pathLst>
                <a:path extrusionOk="0" h="31808" w="13578">
                  <a:moveTo>
                    <a:pt x="6789" y="0"/>
                  </a:moveTo>
                  <a:cubicBezTo>
                    <a:pt x="6640" y="0"/>
                    <a:pt x="6490" y="6"/>
                    <a:pt x="6339" y="18"/>
                  </a:cubicBezTo>
                  <a:cubicBezTo>
                    <a:pt x="3003" y="318"/>
                    <a:pt x="268" y="3487"/>
                    <a:pt x="68" y="7423"/>
                  </a:cubicBezTo>
                  <a:cubicBezTo>
                    <a:pt x="1" y="8290"/>
                    <a:pt x="68" y="9158"/>
                    <a:pt x="268" y="9992"/>
                  </a:cubicBezTo>
                  <a:cubicBezTo>
                    <a:pt x="1002" y="13394"/>
                    <a:pt x="1369" y="16863"/>
                    <a:pt x="1335" y="20332"/>
                  </a:cubicBezTo>
                  <a:lnTo>
                    <a:pt x="1335" y="30473"/>
                  </a:lnTo>
                  <a:cubicBezTo>
                    <a:pt x="1302" y="31140"/>
                    <a:pt x="1802" y="31740"/>
                    <a:pt x="2469" y="31807"/>
                  </a:cubicBezTo>
                  <a:lnTo>
                    <a:pt x="11142" y="31807"/>
                  </a:lnTo>
                  <a:cubicBezTo>
                    <a:pt x="11809" y="31740"/>
                    <a:pt x="12310" y="31140"/>
                    <a:pt x="12276" y="30473"/>
                  </a:cubicBezTo>
                  <a:lnTo>
                    <a:pt x="12276" y="19732"/>
                  </a:lnTo>
                  <a:cubicBezTo>
                    <a:pt x="12243" y="16496"/>
                    <a:pt x="12610" y="13261"/>
                    <a:pt x="13310" y="10058"/>
                  </a:cubicBezTo>
                  <a:cubicBezTo>
                    <a:pt x="13477" y="9391"/>
                    <a:pt x="13577" y="8657"/>
                    <a:pt x="13577" y="7957"/>
                  </a:cubicBezTo>
                  <a:cubicBezTo>
                    <a:pt x="13577" y="3562"/>
                    <a:pt x="10524" y="0"/>
                    <a:pt x="678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8"/>
            <p:cNvSpPr/>
            <p:nvPr/>
          </p:nvSpPr>
          <p:spPr>
            <a:xfrm>
              <a:off x="5246425" y="3909075"/>
              <a:ext cx="539575" cy="315250"/>
            </a:xfrm>
            <a:custGeom>
              <a:rect b="b" l="l" r="r" t="t"/>
              <a:pathLst>
                <a:path extrusionOk="0" h="12610" w="21583">
                  <a:moveTo>
                    <a:pt x="0" y="0"/>
                  </a:moveTo>
                  <a:lnTo>
                    <a:pt x="0" y="12609"/>
                  </a:lnTo>
                  <a:lnTo>
                    <a:pt x="21582" y="12609"/>
                  </a:lnTo>
                  <a:lnTo>
                    <a:pt x="21582"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8"/>
            <p:cNvSpPr/>
            <p:nvPr/>
          </p:nvSpPr>
          <p:spPr>
            <a:xfrm>
              <a:off x="5221400" y="3893225"/>
              <a:ext cx="590450" cy="106775"/>
            </a:xfrm>
            <a:custGeom>
              <a:rect b="b" l="l" r="r" t="t"/>
              <a:pathLst>
                <a:path extrusionOk="0" h="4271" w="23618">
                  <a:moveTo>
                    <a:pt x="868" y="1"/>
                  </a:moveTo>
                  <a:cubicBezTo>
                    <a:pt x="401" y="1"/>
                    <a:pt x="0" y="368"/>
                    <a:pt x="0" y="868"/>
                  </a:cubicBezTo>
                  <a:lnTo>
                    <a:pt x="0" y="3403"/>
                  </a:lnTo>
                  <a:cubicBezTo>
                    <a:pt x="0" y="3870"/>
                    <a:pt x="401" y="4270"/>
                    <a:pt x="868" y="4270"/>
                  </a:cubicBezTo>
                  <a:lnTo>
                    <a:pt x="22717" y="4270"/>
                  </a:lnTo>
                  <a:cubicBezTo>
                    <a:pt x="23217" y="4270"/>
                    <a:pt x="23617" y="3870"/>
                    <a:pt x="23617" y="3403"/>
                  </a:cubicBezTo>
                  <a:lnTo>
                    <a:pt x="23617" y="868"/>
                  </a:lnTo>
                  <a:cubicBezTo>
                    <a:pt x="23617" y="368"/>
                    <a:pt x="23217" y="1"/>
                    <a:pt x="22717"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8"/>
            <p:cNvSpPr/>
            <p:nvPr/>
          </p:nvSpPr>
          <p:spPr>
            <a:xfrm>
              <a:off x="2269300" y="2814125"/>
              <a:ext cx="137625" cy="532900"/>
            </a:xfrm>
            <a:custGeom>
              <a:rect b="b" l="l" r="r" t="t"/>
              <a:pathLst>
                <a:path extrusionOk="0" h="21316" w="5505">
                  <a:moveTo>
                    <a:pt x="0" y="0"/>
                  </a:moveTo>
                  <a:lnTo>
                    <a:pt x="0" y="21316"/>
                  </a:lnTo>
                  <a:lnTo>
                    <a:pt x="5504" y="21316"/>
                  </a:lnTo>
                  <a:lnTo>
                    <a:pt x="5504"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8"/>
            <p:cNvSpPr/>
            <p:nvPr/>
          </p:nvSpPr>
          <p:spPr>
            <a:xfrm>
              <a:off x="2254275" y="2723225"/>
              <a:ext cx="1066625" cy="623800"/>
            </a:xfrm>
            <a:custGeom>
              <a:rect b="b" l="l" r="r" t="t"/>
              <a:pathLst>
                <a:path extrusionOk="0" h="24952" w="42665">
                  <a:moveTo>
                    <a:pt x="1" y="0"/>
                  </a:moveTo>
                  <a:lnTo>
                    <a:pt x="2769" y="24952"/>
                  </a:lnTo>
                  <a:lnTo>
                    <a:pt x="42665" y="24952"/>
                  </a:lnTo>
                  <a:lnTo>
                    <a:pt x="39896"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8"/>
            <p:cNvSpPr/>
            <p:nvPr/>
          </p:nvSpPr>
          <p:spPr>
            <a:xfrm>
              <a:off x="2288475" y="2723225"/>
              <a:ext cx="1081625" cy="623800"/>
            </a:xfrm>
            <a:custGeom>
              <a:rect b="b" l="l" r="r" t="t"/>
              <a:pathLst>
                <a:path extrusionOk="0" h="24952" w="43265">
                  <a:moveTo>
                    <a:pt x="0" y="0"/>
                  </a:moveTo>
                  <a:lnTo>
                    <a:pt x="2769" y="24952"/>
                  </a:lnTo>
                  <a:lnTo>
                    <a:pt x="43265" y="24952"/>
                  </a:lnTo>
                  <a:lnTo>
                    <a:pt x="40496"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8"/>
            <p:cNvSpPr/>
            <p:nvPr/>
          </p:nvSpPr>
          <p:spPr>
            <a:xfrm>
              <a:off x="2333500" y="2772425"/>
              <a:ext cx="991575" cy="525400"/>
            </a:xfrm>
            <a:custGeom>
              <a:rect b="b" l="l" r="r" t="t"/>
              <a:pathLst>
                <a:path extrusionOk="0" h="21016" w="39663">
                  <a:moveTo>
                    <a:pt x="1" y="1"/>
                  </a:moveTo>
                  <a:lnTo>
                    <a:pt x="2336" y="21016"/>
                  </a:lnTo>
                  <a:lnTo>
                    <a:pt x="39662" y="21016"/>
                  </a:lnTo>
                  <a:lnTo>
                    <a:pt x="373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8"/>
            <p:cNvSpPr/>
            <p:nvPr/>
          </p:nvSpPr>
          <p:spPr>
            <a:xfrm>
              <a:off x="2531975" y="2900025"/>
              <a:ext cx="206000" cy="271050"/>
            </a:xfrm>
            <a:custGeom>
              <a:rect b="b" l="l" r="r" t="t"/>
              <a:pathLst>
                <a:path extrusionOk="0" h="10842" w="8240">
                  <a:moveTo>
                    <a:pt x="7573" y="0"/>
                  </a:moveTo>
                  <a:cubicBezTo>
                    <a:pt x="3270" y="0"/>
                    <a:pt x="1" y="4704"/>
                    <a:pt x="568" y="9974"/>
                  </a:cubicBezTo>
                  <a:lnTo>
                    <a:pt x="668" y="10841"/>
                  </a:lnTo>
                  <a:lnTo>
                    <a:pt x="668" y="10808"/>
                  </a:lnTo>
                  <a:cubicBezTo>
                    <a:pt x="4938" y="10808"/>
                    <a:pt x="8240" y="6105"/>
                    <a:pt x="7673" y="834"/>
                  </a:cubicBezTo>
                  <a:lnTo>
                    <a:pt x="7573"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8"/>
            <p:cNvSpPr/>
            <p:nvPr/>
          </p:nvSpPr>
          <p:spPr>
            <a:xfrm>
              <a:off x="2735450" y="2900025"/>
              <a:ext cx="206850" cy="271050"/>
            </a:xfrm>
            <a:custGeom>
              <a:rect b="b" l="l" r="r" t="t"/>
              <a:pathLst>
                <a:path extrusionOk="0" h="10842" w="8274">
                  <a:moveTo>
                    <a:pt x="7573" y="0"/>
                  </a:moveTo>
                  <a:cubicBezTo>
                    <a:pt x="3303" y="0"/>
                    <a:pt x="1" y="4704"/>
                    <a:pt x="601" y="9974"/>
                  </a:cubicBezTo>
                  <a:lnTo>
                    <a:pt x="701" y="10841"/>
                  </a:lnTo>
                  <a:lnTo>
                    <a:pt x="701" y="10808"/>
                  </a:lnTo>
                  <a:cubicBezTo>
                    <a:pt x="4971" y="10808"/>
                    <a:pt x="8273" y="6105"/>
                    <a:pt x="7673" y="834"/>
                  </a:cubicBezTo>
                  <a:lnTo>
                    <a:pt x="7573"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8"/>
            <p:cNvSpPr/>
            <p:nvPr/>
          </p:nvSpPr>
          <p:spPr>
            <a:xfrm>
              <a:off x="2939775" y="2900025"/>
              <a:ext cx="206825" cy="271050"/>
            </a:xfrm>
            <a:custGeom>
              <a:rect b="b" l="l" r="r" t="t"/>
              <a:pathLst>
                <a:path extrusionOk="0" h="10842" w="8273">
                  <a:moveTo>
                    <a:pt x="7572" y="0"/>
                  </a:moveTo>
                  <a:cubicBezTo>
                    <a:pt x="3303" y="0"/>
                    <a:pt x="0" y="4704"/>
                    <a:pt x="601" y="9974"/>
                  </a:cubicBezTo>
                  <a:lnTo>
                    <a:pt x="667" y="10841"/>
                  </a:lnTo>
                  <a:lnTo>
                    <a:pt x="667" y="10808"/>
                  </a:lnTo>
                  <a:cubicBezTo>
                    <a:pt x="4971" y="10808"/>
                    <a:pt x="8273" y="6105"/>
                    <a:pt x="7672" y="834"/>
                  </a:cubicBezTo>
                  <a:lnTo>
                    <a:pt x="757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8"/>
            <p:cNvSpPr/>
            <p:nvPr/>
          </p:nvSpPr>
          <p:spPr>
            <a:xfrm>
              <a:off x="3449300" y="3347000"/>
              <a:ext cx="591275" cy="877325"/>
            </a:xfrm>
            <a:custGeom>
              <a:rect b="b" l="l" r="r" t="t"/>
              <a:pathLst>
                <a:path extrusionOk="0" h="35093" w="23651">
                  <a:moveTo>
                    <a:pt x="1" y="1"/>
                  </a:moveTo>
                  <a:lnTo>
                    <a:pt x="1" y="35092"/>
                  </a:lnTo>
                  <a:lnTo>
                    <a:pt x="23651" y="35092"/>
                  </a:lnTo>
                  <a:lnTo>
                    <a:pt x="23651"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8"/>
            <p:cNvSpPr/>
            <p:nvPr/>
          </p:nvSpPr>
          <p:spPr>
            <a:xfrm>
              <a:off x="3918800" y="4055000"/>
              <a:ext cx="121775" cy="169325"/>
            </a:xfrm>
            <a:custGeom>
              <a:rect b="b" l="l" r="r" t="t"/>
              <a:pathLst>
                <a:path extrusionOk="0" h="6773" w="4871">
                  <a:moveTo>
                    <a:pt x="1" y="1"/>
                  </a:moveTo>
                  <a:lnTo>
                    <a:pt x="2502" y="6772"/>
                  </a:lnTo>
                  <a:lnTo>
                    <a:pt x="4871" y="6772"/>
                  </a:lnTo>
                  <a:lnTo>
                    <a:pt x="4871"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8"/>
            <p:cNvSpPr/>
            <p:nvPr/>
          </p:nvSpPr>
          <p:spPr>
            <a:xfrm>
              <a:off x="1793125" y="3347000"/>
              <a:ext cx="591275" cy="877325"/>
            </a:xfrm>
            <a:custGeom>
              <a:rect b="b" l="l" r="r" t="t"/>
              <a:pathLst>
                <a:path extrusionOk="0" h="35093" w="23651">
                  <a:moveTo>
                    <a:pt x="0" y="1"/>
                  </a:moveTo>
                  <a:lnTo>
                    <a:pt x="0" y="35092"/>
                  </a:lnTo>
                  <a:lnTo>
                    <a:pt x="23650" y="35092"/>
                  </a:lnTo>
                  <a:lnTo>
                    <a:pt x="23650"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8"/>
            <p:cNvSpPr/>
            <p:nvPr/>
          </p:nvSpPr>
          <p:spPr>
            <a:xfrm>
              <a:off x="2332675" y="3347000"/>
              <a:ext cx="1707900" cy="773925"/>
            </a:xfrm>
            <a:custGeom>
              <a:rect b="b" l="l" r="r" t="t"/>
              <a:pathLst>
                <a:path extrusionOk="0" h="30957" w="68316">
                  <a:moveTo>
                    <a:pt x="0" y="1"/>
                  </a:moveTo>
                  <a:lnTo>
                    <a:pt x="0" y="30956"/>
                  </a:lnTo>
                  <a:lnTo>
                    <a:pt x="68316" y="30956"/>
                  </a:lnTo>
                  <a:lnTo>
                    <a:pt x="68316"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8"/>
            <p:cNvSpPr/>
            <p:nvPr/>
          </p:nvSpPr>
          <p:spPr>
            <a:xfrm>
              <a:off x="2332675" y="4055000"/>
              <a:ext cx="121775" cy="169325"/>
            </a:xfrm>
            <a:custGeom>
              <a:rect b="b" l="l" r="r" t="t"/>
              <a:pathLst>
                <a:path extrusionOk="0" h="6773" w="4871">
                  <a:moveTo>
                    <a:pt x="0" y="1"/>
                  </a:moveTo>
                  <a:lnTo>
                    <a:pt x="0" y="6772"/>
                  </a:lnTo>
                  <a:lnTo>
                    <a:pt x="2369" y="6772"/>
                  </a:lnTo>
                  <a:lnTo>
                    <a:pt x="4870"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8"/>
            <p:cNvSpPr/>
            <p:nvPr/>
          </p:nvSpPr>
          <p:spPr>
            <a:xfrm>
              <a:off x="2378525" y="3395375"/>
              <a:ext cx="1616200" cy="312750"/>
            </a:xfrm>
            <a:custGeom>
              <a:rect b="b" l="l" r="r" t="t"/>
              <a:pathLst>
                <a:path extrusionOk="0" h="12510" w="64648">
                  <a:moveTo>
                    <a:pt x="1" y="0"/>
                  </a:moveTo>
                  <a:lnTo>
                    <a:pt x="1" y="12509"/>
                  </a:lnTo>
                  <a:lnTo>
                    <a:pt x="64647" y="12509"/>
                  </a:lnTo>
                  <a:lnTo>
                    <a:pt x="64647"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8"/>
            <p:cNvSpPr/>
            <p:nvPr/>
          </p:nvSpPr>
          <p:spPr>
            <a:xfrm>
              <a:off x="2831350" y="3386200"/>
              <a:ext cx="710550" cy="106775"/>
            </a:xfrm>
            <a:custGeom>
              <a:rect b="b" l="l" r="r" t="t"/>
              <a:pathLst>
                <a:path extrusionOk="0" h="4271" w="28422">
                  <a:moveTo>
                    <a:pt x="1" y="0"/>
                  </a:moveTo>
                  <a:cubicBezTo>
                    <a:pt x="2569" y="2702"/>
                    <a:pt x="6139" y="4270"/>
                    <a:pt x="9908" y="4270"/>
                  </a:cubicBezTo>
                  <a:lnTo>
                    <a:pt x="18514" y="4270"/>
                  </a:lnTo>
                  <a:cubicBezTo>
                    <a:pt x="22250" y="4270"/>
                    <a:pt x="25853" y="2702"/>
                    <a:pt x="28421"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8"/>
            <p:cNvSpPr/>
            <p:nvPr/>
          </p:nvSpPr>
          <p:spPr>
            <a:xfrm>
              <a:off x="2378525" y="3758125"/>
              <a:ext cx="1616200" cy="311925"/>
            </a:xfrm>
            <a:custGeom>
              <a:rect b="b" l="l" r="r" t="t"/>
              <a:pathLst>
                <a:path extrusionOk="0" h="12477" w="64648">
                  <a:moveTo>
                    <a:pt x="1" y="1"/>
                  </a:moveTo>
                  <a:lnTo>
                    <a:pt x="1" y="12476"/>
                  </a:lnTo>
                  <a:lnTo>
                    <a:pt x="64647" y="12476"/>
                  </a:lnTo>
                  <a:lnTo>
                    <a:pt x="64647"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8"/>
            <p:cNvSpPr/>
            <p:nvPr/>
          </p:nvSpPr>
          <p:spPr>
            <a:xfrm>
              <a:off x="2831350" y="3748950"/>
              <a:ext cx="710550" cy="106775"/>
            </a:xfrm>
            <a:custGeom>
              <a:rect b="b" l="l" r="r" t="t"/>
              <a:pathLst>
                <a:path extrusionOk="0" h="4271" w="28422">
                  <a:moveTo>
                    <a:pt x="1" y="1"/>
                  </a:moveTo>
                  <a:cubicBezTo>
                    <a:pt x="2569" y="2703"/>
                    <a:pt x="6139" y="4271"/>
                    <a:pt x="9908" y="4271"/>
                  </a:cubicBezTo>
                  <a:lnTo>
                    <a:pt x="18514" y="4271"/>
                  </a:lnTo>
                  <a:cubicBezTo>
                    <a:pt x="22250" y="4271"/>
                    <a:pt x="25853" y="2703"/>
                    <a:pt x="28421"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8"/>
            <p:cNvSpPr/>
            <p:nvPr/>
          </p:nvSpPr>
          <p:spPr>
            <a:xfrm>
              <a:off x="1844825" y="1085375"/>
              <a:ext cx="3801900" cy="1292625"/>
            </a:xfrm>
            <a:custGeom>
              <a:rect b="b" l="l" r="r" t="t"/>
              <a:pathLst>
                <a:path extrusionOk="0" h="51705" w="152076">
                  <a:moveTo>
                    <a:pt x="0" y="1"/>
                  </a:moveTo>
                  <a:lnTo>
                    <a:pt x="0" y="51705"/>
                  </a:lnTo>
                  <a:lnTo>
                    <a:pt x="152076" y="51705"/>
                  </a:lnTo>
                  <a:lnTo>
                    <a:pt x="152076"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8"/>
            <p:cNvSpPr/>
            <p:nvPr/>
          </p:nvSpPr>
          <p:spPr>
            <a:xfrm>
              <a:off x="1862325" y="1085375"/>
              <a:ext cx="3822775" cy="1292625"/>
            </a:xfrm>
            <a:custGeom>
              <a:rect b="b" l="l" r="r" t="t"/>
              <a:pathLst>
                <a:path extrusionOk="0" h="51705" w="152911">
                  <a:moveTo>
                    <a:pt x="1" y="1"/>
                  </a:moveTo>
                  <a:lnTo>
                    <a:pt x="1" y="51705"/>
                  </a:lnTo>
                  <a:lnTo>
                    <a:pt x="152910" y="51705"/>
                  </a:lnTo>
                  <a:lnTo>
                    <a:pt x="152910"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8"/>
            <p:cNvSpPr/>
            <p:nvPr/>
          </p:nvSpPr>
          <p:spPr>
            <a:xfrm>
              <a:off x="1844825" y="2377975"/>
              <a:ext cx="3801900" cy="70075"/>
            </a:xfrm>
            <a:custGeom>
              <a:rect b="b" l="l" r="r" t="t"/>
              <a:pathLst>
                <a:path extrusionOk="0" h="2803" w="152076">
                  <a:moveTo>
                    <a:pt x="0" y="1"/>
                  </a:moveTo>
                  <a:lnTo>
                    <a:pt x="0" y="2803"/>
                  </a:lnTo>
                  <a:lnTo>
                    <a:pt x="152076" y="2803"/>
                  </a:lnTo>
                  <a:lnTo>
                    <a:pt x="152076"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8"/>
            <p:cNvSpPr/>
            <p:nvPr/>
          </p:nvSpPr>
          <p:spPr>
            <a:xfrm>
              <a:off x="1924875" y="2377975"/>
              <a:ext cx="3822750" cy="70075"/>
            </a:xfrm>
            <a:custGeom>
              <a:rect b="b" l="l" r="r" t="t"/>
              <a:pathLst>
                <a:path extrusionOk="0" h="2803" w="152910">
                  <a:moveTo>
                    <a:pt x="1" y="1"/>
                  </a:moveTo>
                  <a:lnTo>
                    <a:pt x="1" y="2803"/>
                  </a:lnTo>
                  <a:lnTo>
                    <a:pt x="152910" y="2803"/>
                  </a:lnTo>
                  <a:lnTo>
                    <a:pt x="152910"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8"/>
            <p:cNvSpPr/>
            <p:nvPr/>
          </p:nvSpPr>
          <p:spPr>
            <a:xfrm>
              <a:off x="1914875" y="1137925"/>
              <a:ext cx="3716850" cy="1186700"/>
            </a:xfrm>
            <a:custGeom>
              <a:rect b="b" l="l" r="r" t="t"/>
              <a:pathLst>
                <a:path extrusionOk="0" h="47468" w="148674">
                  <a:moveTo>
                    <a:pt x="0" y="0"/>
                  </a:moveTo>
                  <a:lnTo>
                    <a:pt x="0" y="47468"/>
                  </a:lnTo>
                  <a:lnTo>
                    <a:pt x="148673" y="47468"/>
                  </a:lnTo>
                  <a:lnTo>
                    <a:pt x="148673"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8"/>
            <p:cNvSpPr/>
            <p:nvPr/>
          </p:nvSpPr>
          <p:spPr>
            <a:xfrm>
              <a:off x="5099650" y="1137925"/>
              <a:ext cx="231850" cy="1186700"/>
            </a:xfrm>
            <a:custGeom>
              <a:rect b="b" l="l" r="r" t="t"/>
              <a:pathLst>
                <a:path extrusionOk="0" h="47468" w="9274">
                  <a:moveTo>
                    <a:pt x="3403" y="0"/>
                  </a:moveTo>
                  <a:lnTo>
                    <a:pt x="0" y="47468"/>
                  </a:lnTo>
                  <a:lnTo>
                    <a:pt x="5871" y="47468"/>
                  </a:lnTo>
                  <a:lnTo>
                    <a:pt x="92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8"/>
            <p:cNvSpPr/>
            <p:nvPr/>
          </p:nvSpPr>
          <p:spPr>
            <a:xfrm>
              <a:off x="2188400" y="1137925"/>
              <a:ext cx="231025" cy="1186700"/>
            </a:xfrm>
            <a:custGeom>
              <a:rect b="b" l="l" r="r" t="t"/>
              <a:pathLst>
                <a:path extrusionOk="0" h="47468" w="9241">
                  <a:moveTo>
                    <a:pt x="3370" y="0"/>
                  </a:moveTo>
                  <a:lnTo>
                    <a:pt x="1" y="47468"/>
                  </a:lnTo>
                  <a:lnTo>
                    <a:pt x="5871" y="47468"/>
                  </a:lnTo>
                  <a:lnTo>
                    <a:pt x="92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8"/>
            <p:cNvSpPr/>
            <p:nvPr/>
          </p:nvSpPr>
          <p:spPr>
            <a:xfrm>
              <a:off x="1935725" y="1168775"/>
              <a:ext cx="8350" cy="551250"/>
            </a:xfrm>
            <a:custGeom>
              <a:rect b="b" l="l" r="r" t="t"/>
              <a:pathLst>
                <a:path extrusionOk="0" h="22050" w="334">
                  <a:moveTo>
                    <a:pt x="167" y="1"/>
                  </a:moveTo>
                  <a:cubicBezTo>
                    <a:pt x="67" y="1"/>
                    <a:pt x="0" y="67"/>
                    <a:pt x="0" y="167"/>
                  </a:cubicBezTo>
                  <a:lnTo>
                    <a:pt x="0" y="21916"/>
                  </a:lnTo>
                  <a:cubicBezTo>
                    <a:pt x="0" y="21983"/>
                    <a:pt x="67" y="22050"/>
                    <a:pt x="167" y="22050"/>
                  </a:cubicBezTo>
                  <a:cubicBezTo>
                    <a:pt x="267" y="22050"/>
                    <a:pt x="334" y="21983"/>
                    <a:pt x="334" y="21916"/>
                  </a:cubicBezTo>
                  <a:lnTo>
                    <a:pt x="334" y="167"/>
                  </a:lnTo>
                  <a:cubicBezTo>
                    <a:pt x="334" y="67"/>
                    <a:pt x="267" y="1"/>
                    <a:pt x="167"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8"/>
            <p:cNvSpPr/>
            <p:nvPr/>
          </p:nvSpPr>
          <p:spPr>
            <a:xfrm>
              <a:off x="5278100" y="1137925"/>
              <a:ext cx="141800" cy="1186700"/>
            </a:xfrm>
            <a:custGeom>
              <a:rect b="b" l="l" r="r" t="t"/>
              <a:pathLst>
                <a:path extrusionOk="0" h="47468" w="5672">
                  <a:moveTo>
                    <a:pt x="3403" y="0"/>
                  </a:moveTo>
                  <a:lnTo>
                    <a:pt x="1" y="47468"/>
                  </a:lnTo>
                  <a:lnTo>
                    <a:pt x="2302" y="47468"/>
                  </a:lnTo>
                  <a:lnTo>
                    <a:pt x="56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8"/>
            <p:cNvSpPr/>
            <p:nvPr/>
          </p:nvSpPr>
          <p:spPr>
            <a:xfrm>
              <a:off x="5625025" y="1137925"/>
              <a:ext cx="6700" cy="1186700"/>
            </a:xfrm>
            <a:custGeom>
              <a:rect b="b" l="l" r="r" t="t"/>
              <a:pathLst>
                <a:path extrusionOk="0" h="47468" w="268">
                  <a:moveTo>
                    <a:pt x="0" y="0"/>
                  </a:moveTo>
                  <a:lnTo>
                    <a:pt x="0" y="47468"/>
                  </a:lnTo>
                  <a:lnTo>
                    <a:pt x="267" y="47468"/>
                  </a:lnTo>
                  <a:lnTo>
                    <a:pt x="267"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8"/>
            <p:cNvSpPr/>
            <p:nvPr/>
          </p:nvSpPr>
          <p:spPr>
            <a:xfrm>
              <a:off x="1889850" y="1158775"/>
              <a:ext cx="3807750" cy="75075"/>
            </a:xfrm>
            <a:custGeom>
              <a:rect b="b" l="l" r="r" t="t"/>
              <a:pathLst>
                <a:path extrusionOk="0" h="3003" w="152310">
                  <a:moveTo>
                    <a:pt x="1" y="0"/>
                  </a:moveTo>
                  <a:lnTo>
                    <a:pt x="201" y="3003"/>
                  </a:lnTo>
                  <a:lnTo>
                    <a:pt x="152309" y="3003"/>
                  </a:lnTo>
                  <a:lnTo>
                    <a:pt x="152109"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8"/>
            <p:cNvSpPr/>
            <p:nvPr/>
          </p:nvSpPr>
          <p:spPr>
            <a:xfrm>
              <a:off x="1889850" y="1283025"/>
              <a:ext cx="3807750" cy="75075"/>
            </a:xfrm>
            <a:custGeom>
              <a:rect b="b" l="l" r="r" t="t"/>
              <a:pathLst>
                <a:path extrusionOk="0" h="3003" w="152310">
                  <a:moveTo>
                    <a:pt x="1" y="1"/>
                  </a:moveTo>
                  <a:lnTo>
                    <a:pt x="201" y="3003"/>
                  </a:lnTo>
                  <a:lnTo>
                    <a:pt x="152309" y="3003"/>
                  </a:lnTo>
                  <a:lnTo>
                    <a:pt x="152109"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8"/>
            <p:cNvSpPr/>
            <p:nvPr/>
          </p:nvSpPr>
          <p:spPr>
            <a:xfrm>
              <a:off x="1889850" y="1406450"/>
              <a:ext cx="3807750" cy="75900"/>
            </a:xfrm>
            <a:custGeom>
              <a:rect b="b" l="l" r="r" t="t"/>
              <a:pathLst>
                <a:path extrusionOk="0" h="3036" w="152310">
                  <a:moveTo>
                    <a:pt x="1" y="0"/>
                  </a:moveTo>
                  <a:lnTo>
                    <a:pt x="201" y="3036"/>
                  </a:lnTo>
                  <a:lnTo>
                    <a:pt x="152309" y="3036"/>
                  </a:lnTo>
                  <a:lnTo>
                    <a:pt x="152109"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8"/>
            <p:cNvSpPr/>
            <p:nvPr/>
          </p:nvSpPr>
          <p:spPr>
            <a:xfrm>
              <a:off x="1889850" y="1530700"/>
              <a:ext cx="3807750" cy="75925"/>
            </a:xfrm>
            <a:custGeom>
              <a:rect b="b" l="l" r="r" t="t"/>
              <a:pathLst>
                <a:path extrusionOk="0" h="3037" w="152310">
                  <a:moveTo>
                    <a:pt x="1" y="1"/>
                  </a:moveTo>
                  <a:lnTo>
                    <a:pt x="201" y="3036"/>
                  </a:lnTo>
                  <a:lnTo>
                    <a:pt x="152309" y="3036"/>
                  </a:lnTo>
                  <a:lnTo>
                    <a:pt x="152109"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8"/>
            <p:cNvSpPr/>
            <p:nvPr/>
          </p:nvSpPr>
          <p:spPr>
            <a:xfrm>
              <a:off x="1889850" y="1654950"/>
              <a:ext cx="3807750" cy="75100"/>
            </a:xfrm>
            <a:custGeom>
              <a:rect b="b" l="l" r="r" t="t"/>
              <a:pathLst>
                <a:path extrusionOk="0" h="3004" w="152310">
                  <a:moveTo>
                    <a:pt x="1" y="1"/>
                  </a:moveTo>
                  <a:lnTo>
                    <a:pt x="201" y="3003"/>
                  </a:lnTo>
                  <a:lnTo>
                    <a:pt x="152309" y="3003"/>
                  </a:lnTo>
                  <a:lnTo>
                    <a:pt x="152109"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8"/>
            <p:cNvSpPr/>
            <p:nvPr/>
          </p:nvSpPr>
          <p:spPr>
            <a:xfrm>
              <a:off x="1889850" y="1779225"/>
              <a:ext cx="3807750" cy="75075"/>
            </a:xfrm>
            <a:custGeom>
              <a:rect b="b" l="l" r="r" t="t"/>
              <a:pathLst>
                <a:path extrusionOk="0" h="3003" w="152310">
                  <a:moveTo>
                    <a:pt x="1" y="0"/>
                  </a:moveTo>
                  <a:lnTo>
                    <a:pt x="201" y="3002"/>
                  </a:lnTo>
                  <a:lnTo>
                    <a:pt x="152309" y="3002"/>
                  </a:lnTo>
                  <a:lnTo>
                    <a:pt x="152109"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8"/>
            <p:cNvSpPr/>
            <p:nvPr/>
          </p:nvSpPr>
          <p:spPr>
            <a:xfrm>
              <a:off x="1774775" y="4458625"/>
              <a:ext cx="4042900" cy="236025"/>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8"/>
            <p:cNvSpPr/>
            <p:nvPr/>
          </p:nvSpPr>
          <p:spPr>
            <a:xfrm>
              <a:off x="2789675" y="1377250"/>
              <a:ext cx="85900" cy="10050"/>
            </a:xfrm>
            <a:custGeom>
              <a:rect b="b" l="l" r="r" t="t"/>
              <a:pathLst>
                <a:path extrusionOk="0" h="402" w="3436">
                  <a:moveTo>
                    <a:pt x="0" y="1"/>
                  </a:moveTo>
                  <a:lnTo>
                    <a:pt x="0" y="401"/>
                  </a:lnTo>
                  <a:lnTo>
                    <a:pt x="3436" y="401"/>
                  </a:lnTo>
                  <a:lnTo>
                    <a:pt x="3436"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8"/>
            <p:cNvSpPr/>
            <p:nvPr/>
          </p:nvSpPr>
          <p:spPr>
            <a:xfrm>
              <a:off x="2421075" y="1377250"/>
              <a:ext cx="294400" cy="10050"/>
            </a:xfrm>
            <a:custGeom>
              <a:rect b="b" l="l" r="r" t="t"/>
              <a:pathLst>
                <a:path extrusionOk="0" h="402" w="11776">
                  <a:moveTo>
                    <a:pt x="0" y="1"/>
                  </a:moveTo>
                  <a:lnTo>
                    <a:pt x="0" y="401"/>
                  </a:lnTo>
                  <a:lnTo>
                    <a:pt x="11775" y="401"/>
                  </a:lnTo>
                  <a:lnTo>
                    <a:pt x="11775"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8"/>
            <p:cNvSpPr/>
            <p:nvPr/>
          </p:nvSpPr>
          <p:spPr>
            <a:xfrm>
              <a:off x="2137575" y="1413100"/>
              <a:ext cx="2408325" cy="1604550"/>
            </a:xfrm>
            <a:custGeom>
              <a:rect b="b" l="l" r="r" t="t"/>
              <a:pathLst>
                <a:path extrusionOk="0" h="64182" w="96333">
                  <a:moveTo>
                    <a:pt x="3278" y="1"/>
                  </a:moveTo>
                  <a:cubicBezTo>
                    <a:pt x="1437" y="1"/>
                    <a:pt x="1" y="1621"/>
                    <a:pt x="199" y="3470"/>
                  </a:cubicBezTo>
                  <a:lnTo>
                    <a:pt x="5303" y="60711"/>
                  </a:lnTo>
                  <a:cubicBezTo>
                    <a:pt x="5469" y="62680"/>
                    <a:pt x="7104" y="64147"/>
                    <a:pt x="9039" y="64181"/>
                  </a:cubicBezTo>
                  <a:lnTo>
                    <a:pt x="92998" y="64181"/>
                  </a:lnTo>
                  <a:cubicBezTo>
                    <a:pt x="93018" y="64181"/>
                    <a:pt x="93037" y="64181"/>
                    <a:pt x="93056" y="64181"/>
                  </a:cubicBezTo>
                  <a:cubicBezTo>
                    <a:pt x="94896" y="64181"/>
                    <a:pt x="96332" y="62594"/>
                    <a:pt x="96134" y="60745"/>
                  </a:cubicBezTo>
                  <a:lnTo>
                    <a:pt x="91030" y="3470"/>
                  </a:lnTo>
                  <a:cubicBezTo>
                    <a:pt x="90830" y="1536"/>
                    <a:pt x="89196" y="35"/>
                    <a:pt x="87261" y="1"/>
                  </a:cubicBezTo>
                  <a:lnTo>
                    <a:pt x="3334" y="1"/>
                  </a:lnTo>
                  <a:cubicBezTo>
                    <a:pt x="3316" y="1"/>
                    <a:pt x="3297" y="1"/>
                    <a:pt x="3278"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8"/>
            <p:cNvSpPr/>
            <p:nvPr/>
          </p:nvSpPr>
          <p:spPr>
            <a:xfrm>
              <a:off x="2144250" y="1413100"/>
              <a:ext cx="2408300" cy="1604550"/>
            </a:xfrm>
            <a:custGeom>
              <a:rect b="b" l="l" r="r" t="t"/>
              <a:pathLst>
                <a:path extrusionOk="0" h="64182" w="96332">
                  <a:moveTo>
                    <a:pt x="3278" y="1"/>
                  </a:moveTo>
                  <a:cubicBezTo>
                    <a:pt x="1437" y="1"/>
                    <a:pt x="1" y="1621"/>
                    <a:pt x="199" y="3470"/>
                  </a:cubicBezTo>
                  <a:lnTo>
                    <a:pt x="5302" y="60711"/>
                  </a:lnTo>
                  <a:cubicBezTo>
                    <a:pt x="5503" y="62646"/>
                    <a:pt x="7104" y="64147"/>
                    <a:pt x="9038" y="64181"/>
                  </a:cubicBezTo>
                  <a:lnTo>
                    <a:pt x="92998" y="64181"/>
                  </a:lnTo>
                  <a:cubicBezTo>
                    <a:pt x="93017" y="64181"/>
                    <a:pt x="93037" y="64181"/>
                    <a:pt x="93056" y="64181"/>
                  </a:cubicBezTo>
                  <a:cubicBezTo>
                    <a:pt x="94896" y="64181"/>
                    <a:pt x="96332" y="62594"/>
                    <a:pt x="96134" y="60745"/>
                  </a:cubicBezTo>
                  <a:lnTo>
                    <a:pt x="91030" y="3470"/>
                  </a:lnTo>
                  <a:cubicBezTo>
                    <a:pt x="90830" y="1536"/>
                    <a:pt x="89229" y="35"/>
                    <a:pt x="87261" y="1"/>
                  </a:cubicBezTo>
                  <a:lnTo>
                    <a:pt x="3334" y="1"/>
                  </a:lnTo>
                  <a:cubicBezTo>
                    <a:pt x="3316" y="1"/>
                    <a:pt x="3297" y="1"/>
                    <a:pt x="3278"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8"/>
            <p:cNvSpPr/>
            <p:nvPr/>
          </p:nvSpPr>
          <p:spPr>
            <a:xfrm>
              <a:off x="2144250" y="1413100"/>
              <a:ext cx="2408300" cy="1604550"/>
            </a:xfrm>
            <a:custGeom>
              <a:rect b="b" l="l" r="r" t="t"/>
              <a:pathLst>
                <a:path extrusionOk="0" h="64182" w="96332">
                  <a:moveTo>
                    <a:pt x="3278" y="1"/>
                  </a:moveTo>
                  <a:cubicBezTo>
                    <a:pt x="1437" y="1"/>
                    <a:pt x="1" y="1621"/>
                    <a:pt x="199" y="3470"/>
                  </a:cubicBezTo>
                  <a:lnTo>
                    <a:pt x="5302" y="60711"/>
                  </a:lnTo>
                  <a:cubicBezTo>
                    <a:pt x="5503" y="62646"/>
                    <a:pt x="7104" y="64147"/>
                    <a:pt x="9038" y="64181"/>
                  </a:cubicBezTo>
                  <a:lnTo>
                    <a:pt x="92998" y="64181"/>
                  </a:lnTo>
                  <a:cubicBezTo>
                    <a:pt x="93017" y="64181"/>
                    <a:pt x="93037" y="64181"/>
                    <a:pt x="93056" y="64181"/>
                  </a:cubicBezTo>
                  <a:cubicBezTo>
                    <a:pt x="94896" y="64181"/>
                    <a:pt x="96332" y="62594"/>
                    <a:pt x="96134" y="60745"/>
                  </a:cubicBezTo>
                  <a:lnTo>
                    <a:pt x="91030" y="3470"/>
                  </a:lnTo>
                  <a:cubicBezTo>
                    <a:pt x="90830" y="1536"/>
                    <a:pt x="89229" y="35"/>
                    <a:pt x="87261" y="1"/>
                  </a:cubicBezTo>
                  <a:lnTo>
                    <a:pt x="3334" y="1"/>
                  </a:lnTo>
                  <a:cubicBezTo>
                    <a:pt x="3316" y="1"/>
                    <a:pt x="3297" y="1"/>
                    <a:pt x="3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8"/>
            <p:cNvSpPr/>
            <p:nvPr/>
          </p:nvSpPr>
          <p:spPr>
            <a:xfrm>
              <a:off x="2170900" y="1456475"/>
              <a:ext cx="2222425" cy="85925"/>
            </a:xfrm>
            <a:custGeom>
              <a:rect b="b" l="l" r="r" t="t"/>
              <a:pathLst>
                <a:path extrusionOk="0" h="3437" w="88897">
                  <a:moveTo>
                    <a:pt x="2135" y="1"/>
                  </a:moveTo>
                  <a:cubicBezTo>
                    <a:pt x="0" y="201"/>
                    <a:pt x="500" y="3437"/>
                    <a:pt x="2669" y="3437"/>
                  </a:cubicBezTo>
                  <a:lnTo>
                    <a:pt x="86729" y="3437"/>
                  </a:lnTo>
                  <a:cubicBezTo>
                    <a:pt x="88897" y="3437"/>
                    <a:pt x="88830" y="201"/>
                    <a:pt x="86629"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8"/>
            <p:cNvSpPr/>
            <p:nvPr/>
          </p:nvSpPr>
          <p:spPr>
            <a:xfrm>
              <a:off x="2241775" y="1474825"/>
              <a:ext cx="51725" cy="50075"/>
            </a:xfrm>
            <a:custGeom>
              <a:rect b="b" l="l" r="r" t="t"/>
              <a:pathLst>
                <a:path extrusionOk="0" h="2003" w="2069">
                  <a:moveTo>
                    <a:pt x="864" y="426"/>
                  </a:moveTo>
                  <a:cubicBezTo>
                    <a:pt x="887" y="426"/>
                    <a:pt x="911" y="428"/>
                    <a:pt x="934" y="434"/>
                  </a:cubicBezTo>
                  <a:cubicBezTo>
                    <a:pt x="1268" y="434"/>
                    <a:pt x="1568" y="668"/>
                    <a:pt x="1602" y="1035"/>
                  </a:cubicBezTo>
                  <a:cubicBezTo>
                    <a:pt x="1602" y="1168"/>
                    <a:pt x="1568" y="1335"/>
                    <a:pt x="1468" y="1435"/>
                  </a:cubicBezTo>
                  <a:cubicBezTo>
                    <a:pt x="1368" y="1535"/>
                    <a:pt x="1235" y="1602"/>
                    <a:pt x="1068" y="1602"/>
                  </a:cubicBezTo>
                  <a:cubicBezTo>
                    <a:pt x="734" y="1602"/>
                    <a:pt x="467" y="1335"/>
                    <a:pt x="434" y="1001"/>
                  </a:cubicBezTo>
                  <a:cubicBezTo>
                    <a:pt x="401" y="835"/>
                    <a:pt x="467" y="701"/>
                    <a:pt x="567" y="568"/>
                  </a:cubicBezTo>
                  <a:cubicBezTo>
                    <a:pt x="650" y="485"/>
                    <a:pt x="755" y="426"/>
                    <a:pt x="864" y="426"/>
                  </a:cubicBezTo>
                  <a:close/>
                  <a:moveTo>
                    <a:pt x="934" y="1"/>
                  </a:moveTo>
                  <a:cubicBezTo>
                    <a:pt x="668" y="1"/>
                    <a:pt x="434" y="101"/>
                    <a:pt x="234" y="301"/>
                  </a:cubicBezTo>
                  <a:cubicBezTo>
                    <a:pt x="67" y="501"/>
                    <a:pt x="0" y="768"/>
                    <a:pt x="0" y="1035"/>
                  </a:cubicBezTo>
                  <a:cubicBezTo>
                    <a:pt x="67" y="1569"/>
                    <a:pt x="534" y="2002"/>
                    <a:pt x="1068" y="2002"/>
                  </a:cubicBezTo>
                  <a:cubicBezTo>
                    <a:pt x="1635" y="2002"/>
                    <a:pt x="2069" y="1535"/>
                    <a:pt x="2002" y="1001"/>
                  </a:cubicBezTo>
                  <a:cubicBezTo>
                    <a:pt x="1935" y="434"/>
                    <a:pt x="1501" y="1"/>
                    <a:pt x="93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8"/>
            <p:cNvSpPr/>
            <p:nvPr/>
          </p:nvSpPr>
          <p:spPr>
            <a:xfrm>
              <a:off x="2307650" y="1474825"/>
              <a:ext cx="52575" cy="50075"/>
            </a:xfrm>
            <a:custGeom>
              <a:rect b="b" l="l" r="r" t="t"/>
              <a:pathLst>
                <a:path extrusionOk="0" h="2003" w="2103">
                  <a:moveTo>
                    <a:pt x="928" y="426"/>
                  </a:moveTo>
                  <a:cubicBezTo>
                    <a:pt x="953" y="426"/>
                    <a:pt x="978" y="428"/>
                    <a:pt x="1001" y="434"/>
                  </a:cubicBezTo>
                  <a:cubicBezTo>
                    <a:pt x="1335" y="434"/>
                    <a:pt x="1602" y="668"/>
                    <a:pt x="1635" y="1035"/>
                  </a:cubicBezTo>
                  <a:cubicBezTo>
                    <a:pt x="1668" y="1168"/>
                    <a:pt x="1635" y="1335"/>
                    <a:pt x="1535" y="1435"/>
                  </a:cubicBezTo>
                  <a:cubicBezTo>
                    <a:pt x="1435" y="1535"/>
                    <a:pt x="1268" y="1602"/>
                    <a:pt x="1135" y="1602"/>
                  </a:cubicBezTo>
                  <a:cubicBezTo>
                    <a:pt x="801" y="1602"/>
                    <a:pt x="501" y="1335"/>
                    <a:pt x="468" y="1001"/>
                  </a:cubicBezTo>
                  <a:cubicBezTo>
                    <a:pt x="468" y="835"/>
                    <a:pt x="501" y="701"/>
                    <a:pt x="601" y="568"/>
                  </a:cubicBezTo>
                  <a:cubicBezTo>
                    <a:pt x="683" y="485"/>
                    <a:pt x="811" y="426"/>
                    <a:pt x="928" y="426"/>
                  </a:cubicBezTo>
                  <a:close/>
                  <a:moveTo>
                    <a:pt x="1001" y="1"/>
                  </a:moveTo>
                  <a:cubicBezTo>
                    <a:pt x="434" y="1"/>
                    <a:pt x="1" y="468"/>
                    <a:pt x="67" y="1035"/>
                  </a:cubicBezTo>
                  <a:cubicBezTo>
                    <a:pt x="134" y="1569"/>
                    <a:pt x="568" y="2002"/>
                    <a:pt x="1135" y="2002"/>
                  </a:cubicBezTo>
                  <a:cubicBezTo>
                    <a:pt x="1402" y="2002"/>
                    <a:pt x="1635" y="1902"/>
                    <a:pt x="1835" y="1702"/>
                  </a:cubicBezTo>
                  <a:cubicBezTo>
                    <a:pt x="2002" y="1502"/>
                    <a:pt x="2102" y="1235"/>
                    <a:pt x="2069" y="1001"/>
                  </a:cubicBezTo>
                  <a:cubicBezTo>
                    <a:pt x="2002" y="434"/>
                    <a:pt x="1535" y="1"/>
                    <a:pt x="100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8"/>
            <p:cNvSpPr/>
            <p:nvPr/>
          </p:nvSpPr>
          <p:spPr>
            <a:xfrm>
              <a:off x="2376025" y="1474825"/>
              <a:ext cx="50900" cy="50075"/>
            </a:xfrm>
            <a:custGeom>
              <a:rect b="b" l="l" r="r" t="t"/>
              <a:pathLst>
                <a:path extrusionOk="0" h="2003" w="2036">
                  <a:moveTo>
                    <a:pt x="958" y="433"/>
                  </a:moveTo>
                  <a:lnTo>
                    <a:pt x="958" y="433"/>
                  </a:lnTo>
                  <a:cubicBezTo>
                    <a:pt x="951" y="433"/>
                    <a:pt x="943" y="434"/>
                    <a:pt x="935" y="434"/>
                  </a:cubicBezTo>
                  <a:lnTo>
                    <a:pt x="968" y="434"/>
                  </a:lnTo>
                  <a:cubicBezTo>
                    <a:pt x="965" y="434"/>
                    <a:pt x="962" y="433"/>
                    <a:pt x="958" y="433"/>
                  </a:cubicBezTo>
                  <a:close/>
                  <a:moveTo>
                    <a:pt x="883" y="426"/>
                  </a:moveTo>
                  <a:cubicBezTo>
                    <a:pt x="907" y="426"/>
                    <a:pt x="932" y="428"/>
                    <a:pt x="958" y="433"/>
                  </a:cubicBezTo>
                  <a:lnTo>
                    <a:pt x="958" y="433"/>
                  </a:lnTo>
                  <a:cubicBezTo>
                    <a:pt x="969" y="432"/>
                    <a:pt x="980" y="432"/>
                    <a:pt x="991" y="432"/>
                  </a:cubicBezTo>
                  <a:cubicBezTo>
                    <a:pt x="1302" y="432"/>
                    <a:pt x="1571" y="689"/>
                    <a:pt x="1602" y="1035"/>
                  </a:cubicBezTo>
                  <a:cubicBezTo>
                    <a:pt x="1635" y="1168"/>
                    <a:pt x="1569" y="1335"/>
                    <a:pt x="1469" y="1435"/>
                  </a:cubicBezTo>
                  <a:cubicBezTo>
                    <a:pt x="1369" y="1535"/>
                    <a:pt x="1235" y="1602"/>
                    <a:pt x="1102" y="1602"/>
                  </a:cubicBezTo>
                  <a:cubicBezTo>
                    <a:pt x="768" y="1602"/>
                    <a:pt x="468" y="1335"/>
                    <a:pt x="435" y="1001"/>
                  </a:cubicBezTo>
                  <a:cubicBezTo>
                    <a:pt x="435" y="835"/>
                    <a:pt x="468" y="701"/>
                    <a:pt x="568" y="568"/>
                  </a:cubicBezTo>
                  <a:cubicBezTo>
                    <a:pt x="650" y="485"/>
                    <a:pt x="755" y="426"/>
                    <a:pt x="883" y="426"/>
                  </a:cubicBezTo>
                  <a:close/>
                  <a:moveTo>
                    <a:pt x="968" y="1"/>
                  </a:moveTo>
                  <a:cubicBezTo>
                    <a:pt x="701" y="1"/>
                    <a:pt x="435" y="101"/>
                    <a:pt x="268" y="301"/>
                  </a:cubicBezTo>
                  <a:cubicBezTo>
                    <a:pt x="68" y="501"/>
                    <a:pt x="1" y="768"/>
                    <a:pt x="34" y="1035"/>
                  </a:cubicBezTo>
                  <a:cubicBezTo>
                    <a:pt x="68" y="1569"/>
                    <a:pt x="535" y="2002"/>
                    <a:pt x="1102" y="2002"/>
                  </a:cubicBezTo>
                  <a:cubicBezTo>
                    <a:pt x="1369" y="2002"/>
                    <a:pt x="1602" y="1902"/>
                    <a:pt x="1802" y="1702"/>
                  </a:cubicBezTo>
                  <a:cubicBezTo>
                    <a:pt x="1969" y="1502"/>
                    <a:pt x="2036" y="1235"/>
                    <a:pt x="2036" y="1001"/>
                  </a:cubicBezTo>
                  <a:cubicBezTo>
                    <a:pt x="1969" y="434"/>
                    <a:pt x="1502" y="1"/>
                    <a:pt x="96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8"/>
            <p:cNvSpPr/>
            <p:nvPr/>
          </p:nvSpPr>
          <p:spPr>
            <a:xfrm>
              <a:off x="2262625" y="1634950"/>
              <a:ext cx="2179075" cy="1240900"/>
            </a:xfrm>
            <a:custGeom>
              <a:rect b="b" l="l" r="r" t="t"/>
              <a:pathLst>
                <a:path extrusionOk="0" h="49636" w="87163">
                  <a:moveTo>
                    <a:pt x="1201" y="0"/>
                  </a:moveTo>
                  <a:cubicBezTo>
                    <a:pt x="534" y="0"/>
                    <a:pt x="0" y="567"/>
                    <a:pt x="67" y="1268"/>
                  </a:cubicBezTo>
                  <a:lnTo>
                    <a:pt x="4270" y="48368"/>
                  </a:lnTo>
                  <a:cubicBezTo>
                    <a:pt x="4337" y="49069"/>
                    <a:pt x="4904" y="49603"/>
                    <a:pt x="5638" y="49636"/>
                  </a:cubicBezTo>
                  <a:lnTo>
                    <a:pt x="85962" y="49636"/>
                  </a:lnTo>
                  <a:cubicBezTo>
                    <a:pt x="86629" y="49636"/>
                    <a:pt x="87163" y="49035"/>
                    <a:pt x="87096" y="48368"/>
                  </a:cubicBezTo>
                  <a:lnTo>
                    <a:pt x="82859" y="1268"/>
                  </a:lnTo>
                  <a:cubicBezTo>
                    <a:pt x="82793" y="534"/>
                    <a:pt x="82226" y="0"/>
                    <a:pt x="814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8"/>
            <p:cNvSpPr/>
            <p:nvPr/>
          </p:nvSpPr>
          <p:spPr>
            <a:xfrm>
              <a:off x="3004825" y="3811500"/>
              <a:ext cx="1544450" cy="154300"/>
            </a:xfrm>
            <a:custGeom>
              <a:rect b="b" l="l" r="r" t="t"/>
              <a:pathLst>
                <a:path extrusionOk="0" h="6172" w="61778">
                  <a:moveTo>
                    <a:pt x="3836" y="1"/>
                  </a:moveTo>
                  <a:cubicBezTo>
                    <a:pt x="4937" y="3403"/>
                    <a:pt x="3403" y="6172"/>
                    <a:pt x="0" y="6172"/>
                  </a:cubicBezTo>
                  <a:lnTo>
                    <a:pt x="56841" y="6172"/>
                  </a:lnTo>
                  <a:cubicBezTo>
                    <a:pt x="60243" y="6172"/>
                    <a:pt x="61778" y="3403"/>
                    <a:pt x="6064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8"/>
            <p:cNvSpPr/>
            <p:nvPr/>
          </p:nvSpPr>
          <p:spPr>
            <a:xfrm>
              <a:off x="2491950" y="1721675"/>
              <a:ext cx="1879700" cy="2244125"/>
            </a:xfrm>
            <a:custGeom>
              <a:rect b="b" l="l" r="r" t="t"/>
              <a:pathLst>
                <a:path extrusionOk="0" h="89765" w="75188">
                  <a:moveTo>
                    <a:pt x="1" y="0"/>
                  </a:moveTo>
                  <a:cubicBezTo>
                    <a:pt x="12176" y="27887"/>
                    <a:pt x="2769" y="55740"/>
                    <a:pt x="11976" y="83594"/>
                  </a:cubicBezTo>
                  <a:cubicBezTo>
                    <a:pt x="13077" y="86996"/>
                    <a:pt x="17113" y="89765"/>
                    <a:pt x="20515" y="89765"/>
                  </a:cubicBezTo>
                  <a:cubicBezTo>
                    <a:pt x="23918" y="89765"/>
                    <a:pt x="25452" y="86996"/>
                    <a:pt x="24351" y="83594"/>
                  </a:cubicBezTo>
                  <a:lnTo>
                    <a:pt x="74987" y="83594"/>
                  </a:lnTo>
                  <a:cubicBezTo>
                    <a:pt x="65781" y="55740"/>
                    <a:pt x="75188" y="27887"/>
                    <a:pt x="63012"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8"/>
            <p:cNvSpPr/>
            <p:nvPr/>
          </p:nvSpPr>
          <p:spPr>
            <a:xfrm>
              <a:off x="2491950" y="1721675"/>
              <a:ext cx="1879700" cy="2244125"/>
            </a:xfrm>
            <a:custGeom>
              <a:rect b="b" l="l" r="r" t="t"/>
              <a:pathLst>
                <a:path extrusionOk="0" h="89765" w="75188">
                  <a:moveTo>
                    <a:pt x="1" y="0"/>
                  </a:moveTo>
                  <a:cubicBezTo>
                    <a:pt x="12176" y="27887"/>
                    <a:pt x="2769" y="55740"/>
                    <a:pt x="11976" y="83594"/>
                  </a:cubicBezTo>
                  <a:cubicBezTo>
                    <a:pt x="13077" y="86996"/>
                    <a:pt x="17113" y="89765"/>
                    <a:pt x="20515" y="89765"/>
                  </a:cubicBezTo>
                  <a:cubicBezTo>
                    <a:pt x="23918" y="89765"/>
                    <a:pt x="25452" y="86996"/>
                    <a:pt x="24351" y="83594"/>
                  </a:cubicBezTo>
                  <a:lnTo>
                    <a:pt x="74987" y="83594"/>
                  </a:lnTo>
                  <a:cubicBezTo>
                    <a:pt x="65781" y="55740"/>
                    <a:pt x="75188" y="27887"/>
                    <a:pt x="630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8"/>
            <p:cNvSpPr/>
            <p:nvPr/>
          </p:nvSpPr>
          <p:spPr>
            <a:xfrm>
              <a:off x="2692925" y="1866775"/>
              <a:ext cx="471200" cy="383625"/>
            </a:xfrm>
            <a:custGeom>
              <a:rect b="b" l="l" r="r" t="t"/>
              <a:pathLst>
                <a:path extrusionOk="0" h="15345" w="18848">
                  <a:moveTo>
                    <a:pt x="1" y="1"/>
                  </a:moveTo>
                  <a:cubicBezTo>
                    <a:pt x="1668" y="5004"/>
                    <a:pt x="2836" y="10108"/>
                    <a:pt x="3503" y="15345"/>
                  </a:cubicBezTo>
                  <a:lnTo>
                    <a:pt x="18847" y="15345"/>
                  </a:lnTo>
                  <a:cubicBezTo>
                    <a:pt x="18147" y="10108"/>
                    <a:pt x="16979" y="5004"/>
                    <a:pt x="15345"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8"/>
            <p:cNvSpPr/>
            <p:nvPr/>
          </p:nvSpPr>
          <p:spPr>
            <a:xfrm>
              <a:off x="3271675" y="3286950"/>
              <a:ext cx="924025" cy="417825"/>
            </a:xfrm>
            <a:custGeom>
              <a:rect b="b" l="l" r="r" t="t"/>
              <a:pathLst>
                <a:path extrusionOk="0" h="16713" w="36961">
                  <a:moveTo>
                    <a:pt x="0" y="1"/>
                  </a:moveTo>
                  <a:cubicBezTo>
                    <a:pt x="434" y="5638"/>
                    <a:pt x="1368" y="11242"/>
                    <a:pt x="2769" y="16713"/>
                  </a:cubicBezTo>
                  <a:lnTo>
                    <a:pt x="36960" y="16713"/>
                  </a:lnTo>
                  <a:cubicBezTo>
                    <a:pt x="35559" y="11242"/>
                    <a:pt x="34625" y="5638"/>
                    <a:pt x="34192"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8"/>
            <p:cNvSpPr/>
            <p:nvPr/>
          </p:nvSpPr>
          <p:spPr>
            <a:xfrm>
              <a:off x="3129075" y="1866775"/>
              <a:ext cx="868975" cy="42550"/>
            </a:xfrm>
            <a:custGeom>
              <a:rect b="b" l="l" r="r" t="t"/>
              <a:pathLst>
                <a:path extrusionOk="0" h="1702" w="34759">
                  <a:moveTo>
                    <a:pt x="0" y="1"/>
                  </a:moveTo>
                  <a:cubicBezTo>
                    <a:pt x="201" y="601"/>
                    <a:pt x="401" y="1168"/>
                    <a:pt x="567" y="1702"/>
                  </a:cubicBezTo>
                  <a:lnTo>
                    <a:pt x="34759" y="1702"/>
                  </a:lnTo>
                  <a:cubicBezTo>
                    <a:pt x="34592" y="1135"/>
                    <a:pt x="34392" y="568"/>
                    <a:pt x="34191"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8"/>
            <p:cNvSpPr/>
            <p:nvPr/>
          </p:nvSpPr>
          <p:spPr>
            <a:xfrm>
              <a:off x="3163275" y="1978525"/>
              <a:ext cx="865625" cy="42550"/>
            </a:xfrm>
            <a:custGeom>
              <a:rect b="b" l="l" r="r" t="t"/>
              <a:pathLst>
                <a:path extrusionOk="0" h="1702" w="34625">
                  <a:moveTo>
                    <a:pt x="0" y="1"/>
                  </a:moveTo>
                  <a:cubicBezTo>
                    <a:pt x="133" y="568"/>
                    <a:pt x="267" y="1135"/>
                    <a:pt x="434" y="1702"/>
                  </a:cubicBezTo>
                  <a:lnTo>
                    <a:pt x="34625" y="1702"/>
                  </a:lnTo>
                  <a:cubicBezTo>
                    <a:pt x="34458" y="1101"/>
                    <a:pt x="34325" y="534"/>
                    <a:pt x="34191"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8"/>
            <p:cNvSpPr/>
            <p:nvPr/>
          </p:nvSpPr>
          <p:spPr>
            <a:xfrm>
              <a:off x="3189125" y="2088600"/>
              <a:ext cx="671325" cy="42550"/>
            </a:xfrm>
            <a:custGeom>
              <a:rect b="b" l="l" r="r" t="t"/>
              <a:pathLst>
                <a:path extrusionOk="0" h="1702" w="26853">
                  <a:moveTo>
                    <a:pt x="0" y="1"/>
                  </a:moveTo>
                  <a:cubicBezTo>
                    <a:pt x="134" y="568"/>
                    <a:pt x="234" y="1135"/>
                    <a:pt x="334" y="1702"/>
                  </a:cubicBezTo>
                  <a:lnTo>
                    <a:pt x="26853" y="1702"/>
                  </a:lnTo>
                  <a:cubicBezTo>
                    <a:pt x="26753" y="1135"/>
                    <a:pt x="26619" y="568"/>
                    <a:pt x="26519"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8"/>
            <p:cNvSpPr/>
            <p:nvPr/>
          </p:nvSpPr>
          <p:spPr>
            <a:xfrm>
              <a:off x="3229975" y="2360475"/>
              <a:ext cx="857300" cy="27525"/>
            </a:xfrm>
            <a:custGeom>
              <a:rect b="b" l="l" r="r" t="t"/>
              <a:pathLst>
                <a:path extrusionOk="0" h="1101" w="34292">
                  <a:moveTo>
                    <a:pt x="1" y="0"/>
                  </a:moveTo>
                  <a:cubicBezTo>
                    <a:pt x="34" y="367"/>
                    <a:pt x="67" y="734"/>
                    <a:pt x="101" y="1101"/>
                  </a:cubicBezTo>
                  <a:lnTo>
                    <a:pt x="34292" y="1101"/>
                  </a:lnTo>
                  <a:cubicBezTo>
                    <a:pt x="34258" y="734"/>
                    <a:pt x="34225" y="367"/>
                    <a:pt x="34192"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8"/>
            <p:cNvSpPr/>
            <p:nvPr/>
          </p:nvSpPr>
          <p:spPr>
            <a:xfrm>
              <a:off x="3236650" y="2433025"/>
              <a:ext cx="856475" cy="28375"/>
            </a:xfrm>
            <a:custGeom>
              <a:rect b="b" l="l" r="r" t="t"/>
              <a:pathLst>
                <a:path extrusionOk="0" h="1135" w="34259">
                  <a:moveTo>
                    <a:pt x="0" y="0"/>
                  </a:moveTo>
                  <a:cubicBezTo>
                    <a:pt x="34" y="367"/>
                    <a:pt x="34" y="767"/>
                    <a:pt x="67" y="1134"/>
                  </a:cubicBezTo>
                  <a:lnTo>
                    <a:pt x="34258" y="1134"/>
                  </a:lnTo>
                  <a:cubicBezTo>
                    <a:pt x="34225" y="767"/>
                    <a:pt x="34225" y="367"/>
                    <a:pt x="34192"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8"/>
            <p:cNvSpPr/>
            <p:nvPr/>
          </p:nvSpPr>
          <p:spPr>
            <a:xfrm>
              <a:off x="3241650" y="2506400"/>
              <a:ext cx="618800" cy="27550"/>
            </a:xfrm>
            <a:custGeom>
              <a:rect b="b" l="l" r="r" t="t"/>
              <a:pathLst>
                <a:path extrusionOk="0" h="1102" w="24752">
                  <a:moveTo>
                    <a:pt x="1" y="1"/>
                  </a:moveTo>
                  <a:cubicBezTo>
                    <a:pt x="1" y="368"/>
                    <a:pt x="34" y="734"/>
                    <a:pt x="34" y="1101"/>
                  </a:cubicBezTo>
                  <a:lnTo>
                    <a:pt x="24752" y="1101"/>
                  </a:lnTo>
                  <a:lnTo>
                    <a:pt x="24685"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8"/>
            <p:cNvSpPr/>
            <p:nvPr/>
          </p:nvSpPr>
          <p:spPr>
            <a:xfrm>
              <a:off x="3245000" y="2578950"/>
              <a:ext cx="855625" cy="28375"/>
            </a:xfrm>
            <a:custGeom>
              <a:rect b="b" l="l" r="r" t="t"/>
              <a:pathLst>
                <a:path extrusionOk="0" h="1135" w="34225">
                  <a:moveTo>
                    <a:pt x="0" y="1"/>
                  </a:moveTo>
                  <a:cubicBezTo>
                    <a:pt x="33" y="368"/>
                    <a:pt x="33" y="735"/>
                    <a:pt x="33" y="1135"/>
                  </a:cubicBezTo>
                  <a:lnTo>
                    <a:pt x="34224" y="1135"/>
                  </a:lnTo>
                  <a:cubicBezTo>
                    <a:pt x="34224" y="735"/>
                    <a:pt x="34224" y="368"/>
                    <a:pt x="34191"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8"/>
            <p:cNvSpPr/>
            <p:nvPr/>
          </p:nvSpPr>
          <p:spPr>
            <a:xfrm>
              <a:off x="3247500" y="2651500"/>
              <a:ext cx="855625" cy="28375"/>
            </a:xfrm>
            <a:custGeom>
              <a:rect b="b" l="l" r="r" t="t"/>
              <a:pathLst>
                <a:path extrusionOk="0" h="1135" w="34225">
                  <a:moveTo>
                    <a:pt x="0" y="1"/>
                  </a:moveTo>
                  <a:cubicBezTo>
                    <a:pt x="33" y="401"/>
                    <a:pt x="33" y="768"/>
                    <a:pt x="33" y="1135"/>
                  </a:cubicBezTo>
                  <a:lnTo>
                    <a:pt x="34225" y="1135"/>
                  </a:lnTo>
                  <a:cubicBezTo>
                    <a:pt x="34225" y="768"/>
                    <a:pt x="34225" y="401"/>
                    <a:pt x="34191"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8"/>
            <p:cNvSpPr/>
            <p:nvPr/>
          </p:nvSpPr>
          <p:spPr>
            <a:xfrm>
              <a:off x="3250000" y="2724900"/>
              <a:ext cx="196000" cy="27525"/>
            </a:xfrm>
            <a:custGeom>
              <a:rect b="b" l="l" r="r" t="t"/>
              <a:pathLst>
                <a:path extrusionOk="0" h="1101" w="7840">
                  <a:moveTo>
                    <a:pt x="0" y="0"/>
                  </a:moveTo>
                  <a:cubicBezTo>
                    <a:pt x="34" y="367"/>
                    <a:pt x="34" y="734"/>
                    <a:pt x="34" y="1101"/>
                  </a:cubicBezTo>
                  <a:lnTo>
                    <a:pt x="7839" y="1101"/>
                  </a:lnTo>
                  <a:cubicBezTo>
                    <a:pt x="7839" y="734"/>
                    <a:pt x="7806" y="367"/>
                    <a:pt x="7806"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8"/>
            <p:cNvSpPr/>
            <p:nvPr/>
          </p:nvSpPr>
          <p:spPr>
            <a:xfrm>
              <a:off x="3251650" y="2797450"/>
              <a:ext cx="855650" cy="28375"/>
            </a:xfrm>
            <a:custGeom>
              <a:rect b="b" l="l" r="r" t="t"/>
              <a:pathLst>
                <a:path extrusionOk="0" h="1135" w="34226">
                  <a:moveTo>
                    <a:pt x="1" y="0"/>
                  </a:moveTo>
                  <a:cubicBezTo>
                    <a:pt x="34" y="367"/>
                    <a:pt x="34" y="768"/>
                    <a:pt x="34" y="1134"/>
                  </a:cubicBezTo>
                  <a:lnTo>
                    <a:pt x="34225" y="1134"/>
                  </a:lnTo>
                  <a:cubicBezTo>
                    <a:pt x="34192" y="768"/>
                    <a:pt x="34192" y="367"/>
                    <a:pt x="34192"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8"/>
            <p:cNvSpPr/>
            <p:nvPr/>
          </p:nvSpPr>
          <p:spPr>
            <a:xfrm>
              <a:off x="3253325" y="2870825"/>
              <a:ext cx="855650" cy="27550"/>
            </a:xfrm>
            <a:custGeom>
              <a:rect b="b" l="l" r="r" t="t"/>
              <a:pathLst>
                <a:path extrusionOk="0" h="1102" w="34226">
                  <a:moveTo>
                    <a:pt x="1" y="1"/>
                  </a:moveTo>
                  <a:lnTo>
                    <a:pt x="34" y="1102"/>
                  </a:lnTo>
                  <a:lnTo>
                    <a:pt x="34225" y="1102"/>
                  </a:lnTo>
                  <a:lnTo>
                    <a:pt x="34192"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8"/>
            <p:cNvSpPr/>
            <p:nvPr/>
          </p:nvSpPr>
          <p:spPr>
            <a:xfrm>
              <a:off x="3255000" y="2943375"/>
              <a:ext cx="855625" cy="28375"/>
            </a:xfrm>
            <a:custGeom>
              <a:rect b="b" l="l" r="r" t="t"/>
              <a:pathLst>
                <a:path extrusionOk="0" h="1135" w="34225">
                  <a:moveTo>
                    <a:pt x="0" y="1"/>
                  </a:moveTo>
                  <a:cubicBezTo>
                    <a:pt x="34" y="368"/>
                    <a:pt x="34" y="768"/>
                    <a:pt x="34" y="1135"/>
                  </a:cubicBezTo>
                  <a:lnTo>
                    <a:pt x="34225" y="1135"/>
                  </a:lnTo>
                  <a:cubicBezTo>
                    <a:pt x="34191" y="768"/>
                    <a:pt x="34191" y="368"/>
                    <a:pt x="34191"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8"/>
            <p:cNvSpPr/>
            <p:nvPr/>
          </p:nvSpPr>
          <p:spPr>
            <a:xfrm>
              <a:off x="3256675" y="3016775"/>
              <a:ext cx="855625" cy="27550"/>
            </a:xfrm>
            <a:custGeom>
              <a:rect b="b" l="l" r="r" t="t"/>
              <a:pathLst>
                <a:path extrusionOk="0" h="1102" w="34225">
                  <a:moveTo>
                    <a:pt x="0" y="0"/>
                  </a:moveTo>
                  <a:lnTo>
                    <a:pt x="33" y="1101"/>
                  </a:lnTo>
                  <a:lnTo>
                    <a:pt x="34224" y="1101"/>
                  </a:lnTo>
                  <a:lnTo>
                    <a:pt x="34191"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8"/>
            <p:cNvSpPr/>
            <p:nvPr/>
          </p:nvSpPr>
          <p:spPr>
            <a:xfrm>
              <a:off x="3259175" y="3089325"/>
              <a:ext cx="856450" cy="28375"/>
            </a:xfrm>
            <a:custGeom>
              <a:rect b="b" l="l" r="r" t="t"/>
              <a:pathLst>
                <a:path extrusionOk="0" h="1135" w="34258">
                  <a:moveTo>
                    <a:pt x="0" y="0"/>
                  </a:moveTo>
                  <a:cubicBezTo>
                    <a:pt x="33" y="367"/>
                    <a:pt x="67" y="734"/>
                    <a:pt x="67" y="1134"/>
                  </a:cubicBezTo>
                  <a:lnTo>
                    <a:pt x="34258" y="1134"/>
                  </a:lnTo>
                  <a:cubicBezTo>
                    <a:pt x="34225" y="734"/>
                    <a:pt x="34225" y="367"/>
                    <a:pt x="34191"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8"/>
            <p:cNvSpPr/>
            <p:nvPr/>
          </p:nvSpPr>
          <p:spPr>
            <a:xfrm>
              <a:off x="3263325" y="3161875"/>
              <a:ext cx="361950" cy="28375"/>
            </a:xfrm>
            <a:custGeom>
              <a:rect b="b" l="l" r="r" t="t"/>
              <a:pathLst>
                <a:path extrusionOk="0" h="1135" w="14478">
                  <a:moveTo>
                    <a:pt x="1" y="0"/>
                  </a:moveTo>
                  <a:lnTo>
                    <a:pt x="68" y="1135"/>
                  </a:lnTo>
                  <a:lnTo>
                    <a:pt x="14478" y="1135"/>
                  </a:lnTo>
                  <a:lnTo>
                    <a:pt x="14411"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8"/>
            <p:cNvSpPr/>
            <p:nvPr/>
          </p:nvSpPr>
          <p:spPr>
            <a:xfrm>
              <a:off x="4938700" y="1936000"/>
              <a:ext cx="262700" cy="588775"/>
            </a:xfrm>
            <a:custGeom>
              <a:rect b="b" l="l" r="r" t="t"/>
              <a:pathLst>
                <a:path extrusionOk="0" h="23551" w="10508">
                  <a:moveTo>
                    <a:pt x="3636" y="0"/>
                  </a:moveTo>
                  <a:lnTo>
                    <a:pt x="0" y="2902"/>
                  </a:lnTo>
                  <a:cubicBezTo>
                    <a:pt x="567" y="3670"/>
                    <a:pt x="1135" y="4504"/>
                    <a:pt x="1735" y="5304"/>
                  </a:cubicBezTo>
                  <a:cubicBezTo>
                    <a:pt x="2302" y="6105"/>
                    <a:pt x="2869" y="6939"/>
                    <a:pt x="3403" y="7773"/>
                  </a:cubicBezTo>
                  <a:cubicBezTo>
                    <a:pt x="4437" y="9374"/>
                    <a:pt x="5371" y="11075"/>
                    <a:pt x="6171" y="12843"/>
                  </a:cubicBezTo>
                  <a:lnTo>
                    <a:pt x="6305" y="13176"/>
                  </a:lnTo>
                  <a:lnTo>
                    <a:pt x="6338" y="13243"/>
                  </a:lnTo>
                  <a:cubicBezTo>
                    <a:pt x="6372" y="13243"/>
                    <a:pt x="6372" y="13310"/>
                    <a:pt x="6372" y="13443"/>
                  </a:cubicBezTo>
                  <a:cubicBezTo>
                    <a:pt x="6338" y="13777"/>
                    <a:pt x="6305" y="14110"/>
                    <a:pt x="6205" y="14411"/>
                  </a:cubicBezTo>
                  <a:cubicBezTo>
                    <a:pt x="5905" y="15278"/>
                    <a:pt x="5538" y="16112"/>
                    <a:pt x="5104" y="16912"/>
                  </a:cubicBezTo>
                  <a:cubicBezTo>
                    <a:pt x="4137" y="18680"/>
                    <a:pt x="3103" y="20382"/>
                    <a:pt x="1968" y="22016"/>
                  </a:cubicBezTo>
                  <a:lnTo>
                    <a:pt x="3670" y="23550"/>
                  </a:lnTo>
                  <a:cubicBezTo>
                    <a:pt x="5304" y="22149"/>
                    <a:pt x="6772" y="20548"/>
                    <a:pt x="8106" y="18814"/>
                  </a:cubicBezTo>
                  <a:cubicBezTo>
                    <a:pt x="8773" y="17880"/>
                    <a:pt x="9374" y="16879"/>
                    <a:pt x="9874" y="15812"/>
                  </a:cubicBezTo>
                  <a:cubicBezTo>
                    <a:pt x="10141" y="15178"/>
                    <a:pt x="10341" y="14511"/>
                    <a:pt x="10441" y="13810"/>
                  </a:cubicBezTo>
                  <a:cubicBezTo>
                    <a:pt x="10508" y="13343"/>
                    <a:pt x="10475" y="12910"/>
                    <a:pt x="10408" y="12443"/>
                  </a:cubicBezTo>
                  <a:cubicBezTo>
                    <a:pt x="10408" y="12309"/>
                    <a:pt x="10374" y="12209"/>
                    <a:pt x="10341" y="12076"/>
                  </a:cubicBezTo>
                  <a:lnTo>
                    <a:pt x="10274" y="11909"/>
                  </a:lnTo>
                  <a:lnTo>
                    <a:pt x="10241" y="11809"/>
                  </a:lnTo>
                  <a:lnTo>
                    <a:pt x="10108" y="11375"/>
                  </a:lnTo>
                  <a:cubicBezTo>
                    <a:pt x="9774" y="10308"/>
                    <a:pt x="9340" y="9274"/>
                    <a:pt x="8873" y="8273"/>
                  </a:cubicBezTo>
                  <a:cubicBezTo>
                    <a:pt x="8406" y="7272"/>
                    <a:pt x="7873" y="6305"/>
                    <a:pt x="7339" y="5371"/>
                  </a:cubicBezTo>
                  <a:cubicBezTo>
                    <a:pt x="6772" y="4437"/>
                    <a:pt x="6205" y="3536"/>
                    <a:pt x="5571" y="2636"/>
                  </a:cubicBezTo>
                  <a:cubicBezTo>
                    <a:pt x="5271" y="2202"/>
                    <a:pt x="4971" y="1768"/>
                    <a:pt x="4637" y="1335"/>
                  </a:cubicBezTo>
                  <a:cubicBezTo>
                    <a:pt x="4337" y="868"/>
                    <a:pt x="4003" y="467"/>
                    <a:pt x="3636" y="0"/>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8"/>
            <p:cNvSpPr/>
            <p:nvPr/>
          </p:nvSpPr>
          <p:spPr>
            <a:xfrm>
              <a:off x="4944525" y="2473050"/>
              <a:ext cx="102600" cy="85925"/>
            </a:xfrm>
            <a:custGeom>
              <a:rect b="b" l="l" r="r" t="t"/>
              <a:pathLst>
                <a:path extrusionOk="0" h="3437" w="4104">
                  <a:moveTo>
                    <a:pt x="2803" y="0"/>
                  </a:moveTo>
                  <a:lnTo>
                    <a:pt x="1" y="801"/>
                  </a:lnTo>
                  <a:lnTo>
                    <a:pt x="2236" y="3436"/>
                  </a:lnTo>
                  <a:cubicBezTo>
                    <a:pt x="2236" y="3436"/>
                    <a:pt x="4104" y="2535"/>
                    <a:pt x="3904" y="1068"/>
                  </a:cubicBezTo>
                  <a:lnTo>
                    <a:pt x="2803"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8"/>
            <p:cNvSpPr/>
            <p:nvPr/>
          </p:nvSpPr>
          <p:spPr>
            <a:xfrm>
              <a:off x="4894500" y="2493050"/>
              <a:ext cx="105925" cy="106775"/>
            </a:xfrm>
            <a:custGeom>
              <a:rect b="b" l="l" r="r" t="t"/>
              <a:pathLst>
                <a:path extrusionOk="0" h="4271" w="4237">
                  <a:moveTo>
                    <a:pt x="2002" y="1"/>
                  </a:moveTo>
                  <a:lnTo>
                    <a:pt x="0" y="2269"/>
                  </a:lnTo>
                  <a:lnTo>
                    <a:pt x="2536" y="4271"/>
                  </a:lnTo>
                  <a:lnTo>
                    <a:pt x="4237" y="2636"/>
                  </a:lnTo>
                  <a:lnTo>
                    <a:pt x="2002"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8"/>
            <p:cNvSpPr/>
            <p:nvPr/>
          </p:nvSpPr>
          <p:spPr>
            <a:xfrm>
              <a:off x="4629300" y="1589075"/>
              <a:ext cx="15050" cy="22550"/>
            </a:xfrm>
            <a:custGeom>
              <a:rect b="b" l="l" r="r" t="t"/>
              <a:pathLst>
                <a:path extrusionOk="0" h="902" w="602">
                  <a:moveTo>
                    <a:pt x="301" y="1"/>
                  </a:moveTo>
                  <a:cubicBezTo>
                    <a:pt x="134" y="1"/>
                    <a:pt x="1" y="201"/>
                    <a:pt x="1" y="468"/>
                  </a:cubicBezTo>
                  <a:cubicBezTo>
                    <a:pt x="1" y="701"/>
                    <a:pt x="134" y="901"/>
                    <a:pt x="301" y="901"/>
                  </a:cubicBezTo>
                  <a:cubicBezTo>
                    <a:pt x="468" y="901"/>
                    <a:pt x="601" y="701"/>
                    <a:pt x="601" y="468"/>
                  </a:cubicBezTo>
                  <a:cubicBezTo>
                    <a:pt x="601" y="201"/>
                    <a:pt x="468" y="1"/>
                    <a:pt x="3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8"/>
            <p:cNvSpPr/>
            <p:nvPr/>
          </p:nvSpPr>
          <p:spPr>
            <a:xfrm>
              <a:off x="4611800" y="1611600"/>
              <a:ext cx="29200" cy="59500"/>
            </a:xfrm>
            <a:custGeom>
              <a:rect b="b" l="l" r="r" t="t"/>
              <a:pathLst>
                <a:path extrusionOk="0" h="2380" w="1168">
                  <a:moveTo>
                    <a:pt x="1168" y="0"/>
                  </a:moveTo>
                  <a:cubicBezTo>
                    <a:pt x="901" y="768"/>
                    <a:pt x="501" y="1468"/>
                    <a:pt x="0" y="2102"/>
                  </a:cubicBezTo>
                  <a:cubicBezTo>
                    <a:pt x="237" y="2291"/>
                    <a:pt x="523" y="2380"/>
                    <a:pt x="813" y="2380"/>
                  </a:cubicBezTo>
                  <a:cubicBezTo>
                    <a:pt x="932" y="2380"/>
                    <a:pt x="1051" y="2365"/>
                    <a:pt x="1168" y="2335"/>
                  </a:cubicBezTo>
                  <a:lnTo>
                    <a:pt x="1168" y="0"/>
                  </a:lnTo>
                  <a:close/>
                </a:path>
              </a:pathLst>
            </a:custGeom>
            <a:solidFill>
              <a:srgbClr val="A02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8"/>
            <p:cNvSpPr/>
            <p:nvPr/>
          </p:nvSpPr>
          <p:spPr>
            <a:xfrm>
              <a:off x="4632650" y="1552425"/>
              <a:ext cx="37550" cy="14175"/>
            </a:xfrm>
            <a:custGeom>
              <a:rect b="b" l="l" r="r" t="t"/>
              <a:pathLst>
                <a:path extrusionOk="0" h="567" w="1502">
                  <a:moveTo>
                    <a:pt x="552" y="0"/>
                  </a:moveTo>
                  <a:cubicBezTo>
                    <a:pt x="404" y="0"/>
                    <a:pt x="252" y="22"/>
                    <a:pt x="100" y="66"/>
                  </a:cubicBezTo>
                  <a:cubicBezTo>
                    <a:pt x="34" y="99"/>
                    <a:pt x="0" y="166"/>
                    <a:pt x="34" y="266"/>
                  </a:cubicBezTo>
                  <a:cubicBezTo>
                    <a:pt x="58" y="315"/>
                    <a:pt x="100" y="346"/>
                    <a:pt x="147" y="346"/>
                  </a:cubicBezTo>
                  <a:cubicBezTo>
                    <a:pt x="165" y="346"/>
                    <a:pt x="183" y="341"/>
                    <a:pt x="200" y="333"/>
                  </a:cubicBezTo>
                  <a:cubicBezTo>
                    <a:pt x="311" y="303"/>
                    <a:pt x="424" y="288"/>
                    <a:pt x="535" y="288"/>
                  </a:cubicBezTo>
                  <a:cubicBezTo>
                    <a:pt x="796" y="288"/>
                    <a:pt x="1048" y="369"/>
                    <a:pt x="1235" y="533"/>
                  </a:cubicBezTo>
                  <a:cubicBezTo>
                    <a:pt x="1268" y="533"/>
                    <a:pt x="1301" y="566"/>
                    <a:pt x="1335" y="566"/>
                  </a:cubicBezTo>
                  <a:cubicBezTo>
                    <a:pt x="1368" y="566"/>
                    <a:pt x="1435" y="533"/>
                    <a:pt x="1435" y="499"/>
                  </a:cubicBezTo>
                  <a:cubicBezTo>
                    <a:pt x="1501" y="433"/>
                    <a:pt x="1468" y="333"/>
                    <a:pt x="1401" y="299"/>
                  </a:cubicBezTo>
                  <a:cubicBezTo>
                    <a:pt x="1154" y="96"/>
                    <a:pt x="860" y="0"/>
                    <a:pt x="55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8"/>
            <p:cNvSpPr/>
            <p:nvPr/>
          </p:nvSpPr>
          <p:spPr>
            <a:xfrm>
              <a:off x="4626800" y="1671650"/>
              <a:ext cx="233525" cy="252700"/>
            </a:xfrm>
            <a:custGeom>
              <a:rect b="b" l="l" r="r" t="t"/>
              <a:pathLst>
                <a:path extrusionOk="0" h="10108" w="9341">
                  <a:moveTo>
                    <a:pt x="8674" y="0"/>
                  </a:moveTo>
                  <a:lnTo>
                    <a:pt x="4404" y="3669"/>
                  </a:lnTo>
                  <a:cubicBezTo>
                    <a:pt x="4838" y="5404"/>
                    <a:pt x="4904" y="7239"/>
                    <a:pt x="2403" y="7839"/>
                  </a:cubicBezTo>
                  <a:cubicBezTo>
                    <a:pt x="2403" y="7839"/>
                    <a:pt x="1" y="10107"/>
                    <a:pt x="4571" y="10107"/>
                  </a:cubicBezTo>
                  <a:cubicBezTo>
                    <a:pt x="8740" y="10107"/>
                    <a:pt x="9341" y="7839"/>
                    <a:pt x="9341" y="7839"/>
                  </a:cubicBezTo>
                  <a:cubicBezTo>
                    <a:pt x="7773" y="6338"/>
                    <a:pt x="8240" y="2235"/>
                    <a:pt x="8674" y="0"/>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8"/>
            <p:cNvSpPr/>
            <p:nvPr/>
          </p:nvSpPr>
          <p:spPr>
            <a:xfrm>
              <a:off x="4668500" y="1833600"/>
              <a:ext cx="224350" cy="57375"/>
            </a:xfrm>
            <a:custGeom>
              <a:rect b="b" l="l" r="r" t="t"/>
              <a:pathLst>
                <a:path extrusionOk="0" h="2295" w="8974">
                  <a:moveTo>
                    <a:pt x="4210" y="0"/>
                  </a:moveTo>
                  <a:cubicBezTo>
                    <a:pt x="3071" y="0"/>
                    <a:pt x="1982" y="80"/>
                    <a:pt x="1368" y="294"/>
                  </a:cubicBezTo>
                  <a:cubicBezTo>
                    <a:pt x="501" y="560"/>
                    <a:pt x="1" y="1428"/>
                    <a:pt x="234" y="2295"/>
                  </a:cubicBezTo>
                  <a:lnTo>
                    <a:pt x="8273" y="2128"/>
                  </a:lnTo>
                  <a:cubicBezTo>
                    <a:pt x="8607" y="1428"/>
                    <a:pt x="8974" y="594"/>
                    <a:pt x="8240" y="360"/>
                  </a:cubicBezTo>
                  <a:cubicBezTo>
                    <a:pt x="7740" y="180"/>
                    <a:pt x="5918" y="0"/>
                    <a:pt x="42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8"/>
            <p:cNvSpPr/>
            <p:nvPr/>
          </p:nvSpPr>
          <p:spPr>
            <a:xfrm>
              <a:off x="5213900" y="4338200"/>
              <a:ext cx="37550" cy="25400"/>
            </a:xfrm>
            <a:custGeom>
              <a:rect b="b" l="l" r="r" t="t"/>
              <a:pathLst>
                <a:path extrusionOk="0" h="1016" w="1502">
                  <a:moveTo>
                    <a:pt x="1268" y="181"/>
                  </a:moveTo>
                  <a:lnTo>
                    <a:pt x="1268" y="181"/>
                  </a:lnTo>
                  <a:cubicBezTo>
                    <a:pt x="979" y="502"/>
                    <a:pt x="537" y="884"/>
                    <a:pt x="325" y="884"/>
                  </a:cubicBezTo>
                  <a:cubicBezTo>
                    <a:pt x="317" y="884"/>
                    <a:pt x="308" y="883"/>
                    <a:pt x="300" y="882"/>
                  </a:cubicBezTo>
                  <a:cubicBezTo>
                    <a:pt x="267" y="882"/>
                    <a:pt x="200" y="848"/>
                    <a:pt x="167" y="715"/>
                  </a:cubicBezTo>
                  <a:cubicBezTo>
                    <a:pt x="167" y="682"/>
                    <a:pt x="167" y="615"/>
                    <a:pt x="200" y="548"/>
                  </a:cubicBezTo>
                  <a:lnTo>
                    <a:pt x="267" y="515"/>
                  </a:lnTo>
                  <a:cubicBezTo>
                    <a:pt x="567" y="315"/>
                    <a:pt x="934" y="215"/>
                    <a:pt x="1268" y="181"/>
                  </a:cubicBezTo>
                  <a:close/>
                  <a:moveTo>
                    <a:pt x="1463" y="1"/>
                  </a:moveTo>
                  <a:cubicBezTo>
                    <a:pt x="1454" y="1"/>
                    <a:pt x="1444" y="5"/>
                    <a:pt x="1435" y="14"/>
                  </a:cubicBezTo>
                  <a:cubicBezTo>
                    <a:pt x="1401" y="14"/>
                    <a:pt x="367" y="114"/>
                    <a:pt x="100" y="481"/>
                  </a:cubicBezTo>
                  <a:cubicBezTo>
                    <a:pt x="34" y="548"/>
                    <a:pt x="0" y="648"/>
                    <a:pt x="34" y="748"/>
                  </a:cubicBezTo>
                  <a:cubicBezTo>
                    <a:pt x="67" y="948"/>
                    <a:pt x="167" y="1015"/>
                    <a:pt x="267" y="1015"/>
                  </a:cubicBezTo>
                  <a:cubicBezTo>
                    <a:pt x="501" y="1015"/>
                    <a:pt x="767" y="882"/>
                    <a:pt x="934" y="715"/>
                  </a:cubicBezTo>
                  <a:cubicBezTo>
                    <a:pt x="1134" y="515"/>
                    <a:pt x="1335" y="315"/>
                    <a:pt x="1501" y="114"/>
                  </a:cubicBezTo>
                  <a:cubicBezTo>
                    <a:pt x="1501" y="81"/>
                    <a:pt x="1501" y="48"/>
                    <a:pt x="1501" y="48"/>
                  </a:cubicBezTo>
                  <a:cubicBezTo>
                    <a:pt x="1501" y="24"/>
                    <a:pt x="1485" y="1"/>
                    <a:pt x="1463"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8"/>
            <p:cNvSpPr/>
            <p:nvPr/>
          </p:nvSpPr>
          <p:spPr>
            <a:xfrm>
              <a:off x="5213050" y="4322700"/>
              <a:ext cx="38400" cy="19625"/>
            </a:xfrm>
            <a:custGeom>
              <a:rect b="b" l="l" r="r" t="t"/>
              <a:pathLst>
                <a:path extrusionOk="0" h="785" w="1536">
                  <a:moveTo>
                    <a:pt x="364" y="154"/>
                  </a:moveTo>
                  <a:cubicBezTo>
                    <a:pt x="379" y="154"/>
                    <a:pt x="391" y="158"/>
                    <a:pt x="401" y="167"/>
                  </a:cubicBezTo>
                  <a:cubicBezTo>
                    <a:pt x="768" y="234"/>
                    <a:pt x="1068" y="401"/>
                    <a:pt x="1302" y="634"/>
                  </a:cubicBezTo>
                  <a:cubicBezTo>
                    <a:pt x="1260" y="638"/>
                    <a:pt x="1216" y="640"/>
                    <a:pt x="1171" y="640"/>
                  </a:cubicBezTo>
                  <a:cubicBezTo>
                    <a:pt x="782" y="640"/>
                    <a:pt x="291" y="517"/>
                    <a:pt x="201" y="368"/>
                  </a:cubicBezTo>
                  <a:cubicBezTo>
                    <a:pt x="168" y="334"/>
                    <a:pt x="168" y="301"/>
                    <a:pt x="234" y="234"/>
                  </a:cubicBezTo>
                  <a:lnTo>
                    <a:pt x="234" y="201"/>
                  </a:lnTo>
                  <a:cubicBezTo>
                    <a:pt x="282" y="177"/>
                    <a:pt x="329" y="154"/>
                    <a:pt x="364" y="154"/>
                  </a:cubicBezTo>
                  <a:close/>
                  <a:moveTo>
                    <a:pt x="401" y="1"/>
                  </a:moveTo>
                  <a:cubicBezTo>
                    <a:pt x="301" y="1"/>
                    <a:pt x="201" y="34"/>
                    <a:pt x="101" y="134"/>
                  </a:cubicBezTo>
                  <a:cubicBezTo>
                    <a:pt x="34" y="201"/>
                    <a:pt x="1" y="301"/>
                    <a:pt x="68" y="401"/>
                  </a:cubicBezTo>
                  <a:cubicBezTo>
                    <a:pt x="206" y="650"/>
                    <a:pt x="852" y="785"/>
                    <a:pt x="1276" y="785"/>
                  </a:cubicBezTo>
                  <a:cubicBezTo>
                    <a:pt x="1363" y="785"/>
                    <a:pt x="1440" y="779"/>
                    <a:pt x="1502" y="768"/>
                  </a:cubicBezTo>
                  <a:lnTo>
                    <a:pt x="1535" y="768"/>
                  </a:lnTo>
                  <a:cubicBezTo>
                    <a:pt x="1535" y="734"/>
                    <a:pt x="1535" y="734"/>
                    <a:pt x="1535" y="701"/>
                  </a:cubicBezTo>
                  <a:cubicBezTo>
                    <a:pt x="1535" y="668"/>
                    <a:pt x="1535" y="668"/>
                    <a:pt x="1535" y="634"/>
                  </a:cubicBezTo>
                  <a:cubicBezTo>
                    <a:pt x="1502" y="601"/>
                    <a:pt x="868" y="1"/>
                    <a:pt x="401"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8"/>
            <p:cNvSpPr/>
            <p:nvPr/>
          </p:nvSpPr>
          <p:spPr>
            <a:xfrm>
              <a:off x="4639325" y="4484025"/>
              <a:ext cx="49225" cy="18825"/>
            </a:xfrm>
            <a:custGeom>
              <a:rect b="b" l="l" r="r" t="t"/>
              <a:pathLst>
                <a:path extrusionOk="0" h="753" w="1969">
                  <a:moveTo>
                    <a:pt x="467" y="152"/>
                  </a:moveTo>
                  <a:cubicBezTo>
                    <a:pt x="901" y="219"/>
                    <a:pt x="1301" y="319"/>
                    <a:pt x="1668" y="553"/>
                  </a:cubicBezTo>
                  <a:cubicBezTo>
                    <a:pt x="1460" y="577"/>
                    <a:pt x="1226" y="593"/>
                    <a:pt x="1006" y="593"/>
                  </a:cubicBezTo>
                  <a:cubicBezTo>
                    <a:pt x="624" y="593"/>
                    <a:pt x="285" y="546"/>
                    <a:pt x="200" y="419"/>
                  </a:cubicBezTo>
                  <a:cubicBezTo>
                    <a:pt x="167" y="386"/>
                    <a:pt x="134" y="352"/>
                    <a:pt x="200" y="252"/>
                  </a:cubicBezTo>
                  <a:cubicBezTo>
                    <a:pt x="234" y="219"/>
                    <a:pt x="267" y="152"/>
                    <a:pt x="334" y="152"/>
                  </a:cubicBezTo>
                  <a:close/>
                  <a:moveTo>
                    <a:pt x="457" y="0"/>
                  </a:moveTo>
                  <a:cubicBezTo>
                    <a:pt x="401" y="0"/>
                    <a:pt x="348" y="6"/>
                    <a:pt x="300" y="19"/>
                  </a:cubicBezTo>
                  <a:cubicBezTo>
                    <a:pt x="200" y="52"/>
                    <a:pt x="100" y="119"/>
                    <a:pt x="67" y="219"/>
                  </a:cubicBezTo>
                  <a:cubicBezTo>
                    <a:pt x="0" y="286"/>
                    <a:pt x="0" y="419"/>
                    <a:pt x="67" y="519"/>
                  </a:cubicBezTo>
                  <a:cubicBezTo>
                    <a:pt x="200" y="686"/>
                    <a:pt x="567" y="753"/>
                    <a:pt x="968" y="753"/>
                  </a:cubicBezTo>
                  <a:cubicBezTo>
                    <a:pt x="1268" y="753"/>
                    <a:pt x="1601" y="719"/>
                    <a:pt x="1902" y="653"/>
                  </a:cubicBezTo>
                  <a:cubicBezTo>
                    <a:pt x="1935" y="653"/>
                    <a:pt x="1935" y="653"/>
                    <a:pt x="1935" y="619"/>
                  </a:cubicBezTo>
                  <a:cubicBezTo>
                    <a:pt x="1968" y="586"/>
                    <a:pt x="1935" y="553"/>
                    <a:pt x="1902" y="519"/>
                  </a:cubicBezTo>
                  <a:cubicBezTo>
                    <a:pt x="1871" y="519"/>
                    <a:pt x="995" y="0"/>
                    <a:pt x="457"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8"/>
            <p:cNvSpPr/>
            <p:nvPr/>
          </p:nvSpPr>
          <p:spPr>
            <a:xfrm>
              <a:off x="4658500" y="4465925"/>
              <a:ext cx="30050" cy="34800"/>
            </a:xfrm>
            <a:custGeom>
              <a:rect b="b" l="l" r="r" t="t"/>
              <a:pathLst>
                <a:path extrusionOk="0" h="1392" w="1202">
                  <a:moveTo>
                    <a:pt x="367" y="142"/>
                  </a:moveTo>
                  <a:cubicBezTo>
                    <a:pt x="467" y="142"/>
                    <a:pt x="534" y="176"/>
                    <a:pt x="601" y="243"/>
                  </a:cubicBezTo>
                  <a:cubicBezTo>
                    <a:pt x="834" y="509"/>
                    <a:pt x="968" y="810"/>
                    <a:pt x="1034" y="1177"/>
                  </a:cubicBezTo>
                  <a:cubicBezTo>
                    <a:pt x="634" y="943"/>
                    <a:pt x="167" y="443"/>
                    <a:pt x="201" y="209"/>
                  </a:cubicBezTo>
                  <a:cubicBezTo>
                    <a:pt x="201" y="209"/>
                    <a:pt x="201" y="142"/>
                    <a:pt x="334" y="142"/>
                  </a:cubicBezTo>
                  <a:close/>
                  <a:moveTo>
                    <a:pt x="386" y="0"/>
                  </a:moveTo>
                  <a:cubicBezTo>
                    <a:pt x="359" y="0"/>
                    <a:pt x="330" y="3"/>
                    <a:pt x="301" y="9"/>
                  </a:cubicBezTo>
                  <a:cubicBezTo>
                    <a:pt x="100" y="42"/>
                    <a:pt x="34" y="142"/>
                    <a:pt x="34" y="209"/>
                  </a:cubicBezTo>
                  <a:cubicBezTo>
                    <a:pt x="0" y="543"/>
                    <a:pt x="734" y="1210"/>
                    <a:pt x="1101" y="1377"/>
                  </a:cubicBezTo>
                  <a:lnTo>
                    <a:pt x="1135" y="1377"/>
                  </a:lnTo>
                  <a:cubicBezTo>
                    <a:pt x="1135" y="1388"/>
                    <a:pt x="1138" y="1392"/>
                    <a:pt x="1143" y="1392"/>
                  </a:cubicBezTo>
                  <a:cubicBezTo>
                    <a:pt x="1153" y="1392"/>
                    <a:pt x="1168" y="1377"/>
                    <a:pt x="1168" y="1377"/>
                  </a:cubicBezTo>
                  <a:cubicBezTo>
                    <a:pt x="1201" y="1377"/>
                    <a:pt x="1201" y="1343"/>
                    <a:pt x="1201" y="1310"/>
                  </a:cubicBezTo>
                  <a:cubicBezTo>
                    <a:pt x="1201" y="1277"/>
                    <a:pt x="1135" y="443"/>
                    <a:pt x="734" y="142"/>
                  </a:cubicBezTo>
                  <a:cubicBezTo>
                    <a:pt x="624" y="60"/>
                    <a:pt x="515" y="0"/>
                    <a:pt x="386"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8"/>
            <p:cNvSpPr/>
            <p:nvPr/>
          </p:nvSpPr>
          <p:spPr>
            <a:xfrm>
              <a:off x="4686850" y="4321875"/>
              <a:ext cx="84250" cy="176800"/>
            </a:xfrm>
            <a:custGeom>
              <a:rect b="b" l="l" r="r" t="t"/>
              <a:pathLst>
                <a:path extrusionOk="0" h="7072" w="3370">
                  <a:moveTo>
                    <a:pt x="1" y="0"/>
                  </a:moveTo>
                  <a:lnTo>
                    <a:pt x="301" y="7072"/>
                  </a:lnTo>
                  <a:lnTo>
                    <a:pt x="3370" y="7072"/>
                  </a:lnTo>
                  <a:lnTo>
                    <a:pt x="3036"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8"/>
            <p:cNvSpPr/>
            <p:nvPr/>
          </p:nvSpPr>
          <p:spPr>
            <a:xfrm>
              <a:off x="5172200" y="4157575"/>
              <a:ext cx="155975" cy="181000"/>
            </a:xfrm>
            <a:custGeom>
              <a:rect b="b" l="l" r="r" t="t"/>
              <a:pathLst>
                <a:path extrusionOk="0" h="7240" w="6239">
                  <a:moveTo>
                    <a:pt x="2969" y="1"/>
                  </a:moveTo>
                  <a:lnTo>
                    <a:pt x="0" y="768"/>
                  </a:lnTo>
                  <a:lnTo>
                    <a:pt x="3269" y="7239"/>
                  </a:lnTo>
                  <a:lnTo>
                    <a:pt x="6238" y="6472"/>
                  </a:lnTo>
                  <a:lnTo>
                    <a:pt x="2969"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8"/>
            <p:cNvSpPr/>
            <p:nvPr/>
          </p:nvSpPr>
          <p:spPr>
            <a:xfrm>
              <a:off x="5172225" y="4272450"/>
              <a:ext cx="211825" cy="209100"/>
            </a:xfrm>
            <a:custGeom>
              <a:rect b="b" l="l" r="r" t="t"/>
              <a:pathLst>
                <a:path extrusionOk="0" h="8364" w="8473">
                  <a:moveTo>
                    <a:pt x="5837" y="1"/>
                  </a:moveTo>
                  <a:cubicBezTo>
                    <a:pt x="5779" y="1"/>
                    <a:pt x="5720" y="26"/>
                    <a:pt x="5670" y="76"/>
                  </a:cubicBezTo>
                  <a:lnTo>
                    <a:pt x="3068" y="2311"/>
                  </a:lnTo>
                  <a:cubicBezTo>
                    <a:pt x="2901" y="2411"/>
                    <a:pt x="2801" y="2578"/>
                    <a:pt x="2768" y="2744"/>
                  </a:cubicBezTo>
                  <a:cubicBezTo>
                    <a:pt x="2635" y="3745"/>
                    <a:pt x="1701" y="5613"/>
                    <a:pt x="233" y="7548"/>
                  </a:cubicBezTo>
                  <a:cubicBezTo>
                    <a:pt x="0" y="7850"/>
                    <a:pt x="384" y="8364"/>
                    <a:pt x="977" y="8364"/>
                  </a:cubicBezTo>
                  <a:cubicBezTo>
                    <a:pt x="1235" y="8364"/>
                    <a:pt x="1531" y="8267"/>
                    <a:pt x="1834" y="8015"/>
                  </a:cubicBezTo>
                  <a:cubicBezTo>
                    <a:pt x="2801" y="7181"/>
                    <a:pt x="4936" y="5113"/>
                    <a:pt x="5670" y="4512"/>
                  </a:cubicBezTo>
                  <a:cubicBezTo>
                    <a:pt x="6804" y="3512"/>
                    <a:pt x="7305" y="3211"/>
                    <a:pt x="8239" y="2444"/>
                  </a:cubicBezTo>
                  <a:cubicBezTo>
                    <a:pt x="8472" y="2277"/>
                    <a:pt x="8472" y="1911"/>
                    <a:pt x="8239" y="1744"/>
                  </a:cubicBezTo>
                  <a:lnTo>
                    <a:pt x="6004" y="76"/>
                  </a:lnTo>
                  <a:cubicBezTo>
                    <a:pt x="5954" y="26"/>
                    <a:pt x="5895" y="1"/>
                    <a:pt x="58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8"/>
            <p:cNvSpPr/>
            <p:nvPr/>
          </p:nvSpPr>
          <p:spPr>
            <a:xfrm>
              <a:off x="4520900" y="4490325"/>
              <a:ext cx="280225" cy="86750"/>
            </a:xfrm>
            <a:custGeom>
              <a:rect b="b" l="l" r="r" t="t"/>
              <a:pathLst>
                <a:path extrusionOk="0" h="3470" w="11209">
                  <a:moveTo>
                    <a:pt x="6939" y="0"/>
                  </a:moveTo>
                  <a:cubicBezTo>
                    <a:pt x="6672" y="0"/>
                    <a:pt x="6438" y="67"/>
                    <a:pt x="6205" y="234"/>
                  </a:cubicBezTo>
                  <a:cubicBezTo>
                    <a:pt x="4137" y="1502"/>
                    <a:pt x="2936" y="1568"/>
                    <a:pt x="534" y="2069"/>
                  </a:cubicBezTo>
                  <a:cubicBezTo>
                    <a:pt x="0" y="2202"/>
                    <a:pt x="367" y="3470"/>
                    <a:pt x="1602" y="3470"/>
                  </a:cubicBezTo>
                  <a:cubicBezTo>
                    <a:pt x="3703" y="3470"/>
                    <a:pt x="4470" y="3370"/>
                    <a:pt x="6238" y="3370"/>
                  </a:cubicBezTo>
                  <a:cubicBezTo>
                    <a:pt x="7773" y="3370"/>
                    <a:pt x="9507" y="3470"/>
                    <a:pt x="10708" y="3470"/>
                  </a:cubicBezTo>
                  <a:cubicBezTo>
                    <a:pt x="11008" y="3470"/>
                    <a:pt x="11208" y="3203"/>
                    <a:pt x="11142" y="2903"/>
                  </a:cubicBezTo>
                  <a:lnTo>
                    <a:pt x="10541" y="201"/>
                  </a:lnTo>
                  <a:cubicBezTo>
                    <a:pt x="10508" y="67"/>
                    <a:pt x="10408" y="0"/>
                    <a:pt x="102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8"/>
            <p:cNvSpPr/>
            <p:nvPr/>
          </p:nvSpPr>
          <p:spPr>
            <a:xfrm>
              <a:off x="4099775" y="1979350"/>
              <a:ext cx="487875" cy="417325"/>
            </a:xfrm>
            <a:custGeom>
              <a:rect b="b" l="l" r="r" t="t"/>
              <a:pathLst>
                <a:path extrusionOk="0" h="16693" w="19515">
                  <a:moveTo>
                    <a:pt x="15478" y="1"/>
                  </a:moveTo>
                  <a:cubicBezTo>
                    <a:pt x="14510" y="1669"/>
                    <a:pt x="13443" y="3337"/>
                    <a:pt x="12409" y="5004"/>
                  </a:cubicBezTo>
                  <a:cubicBezTo>
                    <a:pt x="11375" y="6672"/>
                    <a:pt x="10307" y="8307"/>
                    <a:pt x="9207" y="9875"/>
                  </a:cubicBezTo>
                  <a:cubicBezTo>
                    <a:pt x="9073" y="10075"/>
                    <a:pt x="8940" y="10275"/>
                    <a:pt x="8806" y="10442"/>
                  </a:cubicBezTo>
                  <a:lnTo>
                    <a:pt x="8439" y="10942"/>
                  </a:lnTo>
                  <a:cubicBezTo>
                    <a:pt x="8239" y="11176"/>
                    <a:pt x="8039" y="11342"/>
                    <a:pt x="7772" y="11509"/>
                  </a:cubicBezTo>
                  <a:cubicBezTo>
                    <a:pt x="7072" y="11976"/>
                    <a:pt x="6305" y="12343"/>
                    <a:pt x="5471" y="12643"/>
                  </a:cubicBezTo>
                  <a:cubicBezTo>
                    <a:pt x="3703" y="13310"/>
                    <a:pt x="1868" y="13911"/>
                    <a:pt x="0" y="14378"/>
                  </a:cubicBezTo>
                  <a:lnTo>
                    <a:pt x="234" y="16679"/>
                  </a:lnTo>
                  <a:cubicBezTo>
                    <a:pt x="501" y="16688"/>
                    <a:pt x="767" y="16692"/>
                    <a:pt x="1034" y="16692"/>
                  </a:cubicBezTo>
                  <a:cubicBezTo>
                    <a:pt x="2868" y="16692"/>
                    <a:pt x="4699" y="16495"/>
                    <a:pt x="6505" y="16146"/>
                  </a:cubicBezTo>
                  <a:cubicBezTo>
                    <a:pt x="7639" y="15912"/>
                    <a:pt x="8740" y="15545"/>
                    <a:pt x="9774" y="15045"/>
                  </a:cubicBezTo>
                  <a:cubicBezTo>
                    <a:pt x="10408" y="14711"/>
                    <a:pt x="11008" y="14311"/>
                    <a:pt x="11508" y="13777"/>
                  </a:cubicBezTo>
                  <a:lnTo>
                    <a:pt x="11708" y="13544"/>
                  </a:lnTo>
                  <a:lnTo>
                    <a:pt x="11842" y="13410"/>
                  </a:lnTo>
                  <a:lnTo>
                    <a:pt x="12109" y="13110"/>
                  </a:lnTo>
                  <a:cubicBezTo>
                    <a:pt x="12276" y="12910"/>
                    <a:pt x="12442" y="12710"/>
                    <a:pt x="12609" y="12510"/>
                  </a:cubicBezTo>
                  <a:cubicBezTo>
                    <a:pt x="13943" y="10875"/>
                    <a:pt x="15144" y="9241"/>
                    <a:pt x="16278" y="7540"/>
                  </a:cubicBezTo>
                  <a:cubicBezTo>
                    <a:pt x="17446" y="5838"/>
                    <a:pt x="18513" y="4137"/>
                    <a:pt x="19514" y="2336"/>
                  </a:cubicBezTo>
                  <a:lnTo>
                    <a:pt x="15478"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8"/>
            <p:cNvSpPr/>
            <p:nvPr/>
          </p:nvSpPr>
          <p:spPr>
            <a:xfrm>
              <a:off x="4880150" y="1882800"/>
              <a:ext cx="277900" cy="313400"/>
            </a:xfrm>
            <a:custGeom>
              <a:rect b="b" l="l" r="r" t="t"/>
              <a:pathLst>
                <a:path extrusionOk="0" h="12536" w="11116">
                  <a:moveTo>
                    <a:pt x="4141" y="1"/>
                  </a:moveTo>
                  <a:cubicBezTo>
                    <a:pt x="1636" y="1"/>
                    <a:pt x="0" y="2800"/>
                    <a:pt x="1542" y="6064"/>
                  </a:cubicBezTo>
                  <a:cubicBezTo>
                    <a:pt x="2643" y="8299"/>
                    <a:pt x="3910" y="10468"/>
                    <a:pt x="5345" y="12536"/>
                  </a:cubicBezTo>
                  <a:lnTo>
                    <a:pt x="11115" y="8566"/>
                  </a:lnTo>
                  <a:cubicBezTo>
                    <a:pt x="11115" y="8566"/>
                    <a:pt x="7846" y="761"/>
                    <a:pt x="4944" y="93"/>
                  </a:cubicBezTo>
                  <a:cubicBezTo>
                    <a:pt x="4669" y="31"/>
                    <a:pt x="4400" y="1"/>
                    <a:pt x="41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8"/>
            <p:cNvSpPr/>
            <p:nvPr/>
          </p:nvSpPr>
          <p:spPr>
            <a:xfrm>
              <a:off x="4952875" y="2010225"/>
              <a:ext cx="68400" cy="185975"/>
            </a:xfrm>
            <a:custGeom>
              <a:rect b="b" l="l" r="r" t="t"/>
              <a:pathLst>
                <a:path extrusionOk="0" h="7439" w="2736">
                  <a:moveTo>
                    <a:pt x="0" y="0"/>
                  </a:moveTo>
                  <a:lnTo>
                    <a:pt x="0" y="3569"/>
                  </a:lnTo>
                  <a:cubicBezTo>
                    <a:pt x="1268" y="5771"/>
                    <a:pt x="2436" y="7439"/>
                    <a:pt x="2436" y="7439"/>
                  </a:cubicBezTo>
                  <a:lnTo>
                    <a:pt x="2736" y="7272"/>
                  </a:lnTo>
                  <a:lnTo>
                    <a:pt x="0" y="0"/>
                  </a:lnTo>
                  <a:close/>
                </a:path>
              </a:pathLst>
            </a:custGeom>
            <a:solidFill>
              <a:srgbClr val="000000">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8"/>
            <p:cNvSpPr/>
            <p:nvPr/>
          </p:nvSpPr>
          <p:spPr>
            <a:xfrm>
              <a:off x="4493375" y="1865100"/>
              <a:ext cx="510400" cy="685525"/>
            </a:xfrm>
            <a:custGeom>
              <a:rect b="b" l="l" r="r" t="t"/>
              <a:pathLst>
                <a:path extrusionOk="0" h="27421" w="20416">
                  <a:moveTo>
                    <a:pt x="11459" y="1"/>
                  </a:moveTo>
                  <a:cubicBezTo>
                    <a:pt x="10300" y="1"/>
                    <a:pt x="9141" y="34"/>
                    <a:pt x="7973" y="101"/>
                  </a:cubicBezTo>
                  <a:cubicBezTo>
                    <a:pt x="6405" y="268"/>
                    <a:pt x="4804" y="535"/>
                    <a:pt x="3270" y="968"/>
                  </a:cubicBezTo>
                  <a:cubicBezTo>
                    <a:pt x="3270" y="968"/>
                    <a:pt x="1" y="4638"/>
                    <a:pt x="3103" y="27421"/>
                  </a:cubicBezTo>
                  <a:lnTo>
                    <a:pt x="19481" y="27421"/>
                  </a:lnTo>
                  <a:cubicBezTo>
                    <a:pt x="19581" y="24919"/>
                    <a:pt x="18014" y="12643"/>
                    <a:pt x="20415" y="801"/>
                  </a:cubicBezTo>
                  <a:cubicBezTo>
                    <a:pt x="18614" y="435"/>
                    <a:pt x="16779" y="201"/>
                    <a:pt x="14945" y="101"/>
                  </a:cubicBezTo>
                  <a:cubicBezTo>
                    <a:pt x="13777" y="34"/>
                    <a:pt x="12618" y="1"/>
                    <a:pt x="114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8"/>
            <p:cNvSpPr/>
            <p:nvPr/>
          </p:nvSpPr>
          <p:spPr>
            <a:xfrm>
              <a:off x="4537575" y="2053575"/>
              <a:ext cx="83425" cy="176000"/>
            </a:xfrm>
            <a:custGeom>
              <a:rect b="b" l="l" r="r" t="t"/>
              <a:pathLst>
                <a:path extrusionOk="0" h="7040" w="3337">
                  <a:moveTo>
                    <a:pt x="3336" y="1"/>
                  </a:moveTo>
                  <a:lnTo>
                    <a:pt x="1" y="3070"/>
                  </a:lnTo>
                  <a:cubicBezTo>
                    <a:pt x="1" y="4237"/>
                    <a:pt x="1" y="5571"/>
                    <a:pt x="101" y="7039"/>
                  </a:cubicBezTo>
                  <a:cubicBezTo>
                    <a:pt x="1769" y="5004"/>
                    <a:pt x="2903" y="2603"/>
                    <a:pt x="3336" y="1"/>
                  </a:cubicBezTo>
                  <a:close/>
                </a:path>
              </a:pathLst>
            </a:custGeom>
            <a:solidFill>
              <a:srgbClr val="000000">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8"/>
            <p:cNvSpPr/>
            <p:nvPr/>
          </p:nvSpPr>
          <p:spPr>
            <a:xfrm>
              <a:off x="4379975" y="1887625"/>
              <a:ext cx="286050" cy="321100"/>
            </a:xfrm>
            <a:custGeom>
              <a:rect b="b" l="l" r="r" t="t"/>
              <a:pathLst>
                <a:path extrusionOk="0" h="12844" w="11442">
                  <a:moveTo>
                    <a:pt x="8405" y="1"/>
                  </a:moveTo>
                  <a:cubicBezTo>
                    <a:pt x="7185" y="1"/>
                    <a:pt x="5698" y="691"/>
                    <a:pt x="4270" y="2135"/>
                  </a:cubicBezTo>
                  <a:cubicBezTo>
                    <a:pt x="1601" y="4804"/>
                    <a:pt x="0" y="8907"/>
                    <a:pt x="0" y="8907"/>
                  </a:cubicBezTo>
                  <a:lnTo>
                    <a:pt x="5738" y="12843"/>
                  </a:lnTo>
                  <a:cubicBezTo>
                    <a:pt x="5738" y="12843"/>
                    <a:pt x="11442" y="5438"/>
                    <a:pt x="11041" y="2536"/>
                  </a:cubicBezTo>
                  <a:cubicBezTo>
                    <a:pt x="10812" y="875"/>
                    <a:pt x="9778" y="1"/>
                    <a:pt x="84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8"/>
            <p:cNvSpPr/>
            <p:nvPr/>
          </p:nvSpPr>
          <p:spPr>
            <a:xfrm>
              <a:off x="4023875" y="2328775"/>
              <a:ext cx="100100" cy="97850"/>
            </a:xfrm>
            <a:custGeom>
              <a:rect b="b" l="l" r="r" t="t"/>
              <a:pathLst>
                <a:path extrusionOk="0" h="3914" w="4004">
                  <a:moveTo>
                    <a:pt x="1" y="1"/>
                  </a:moveTo>
                  <a:lnTo>
                    <a:pt x="101" y="3903"/>
                  </a:lnTo>
                  <a:cubicBezTo>
                    <a:pt x="101" y="3903"/>
                    <a:pt x="211" y="3914"/>
                    <a:pt x="399" y="3914"/>
                  </a:cubicBezTo>
                  <a:cubicBezTo>
                    <a:pt x="1109" y="3914"/>
                    <a:pt x="2922" y="3767"/>
                    <a:pt x="4003" y="2369"/>
                  </a:cubicBezTo>
                  <a:lnTo>
                    <a:pt x="3236" y="401"/>
                  </a:lnTo>
                  <a:lnTo>
                    <a:pt x="1"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8"/>
            <p:cNvSpPr/>
            <p:nvPr/>
          </p:nvSpPr>
          <p:spPr>
            <a:xfrm>
              <a:off x="3943825" y="2328775"/>
              <a:ext cx="82575" cy="103425"/>
            </a:xfrm>
            <a:custGeom>
              <a:rect b="b" l="l" r="r" t="t"/>
              <a:pathLst>
                <a:path extrusionOk="0" h="4137" w="3303">
                  <a:moveTo>
                    <a:pt x="3203" y="1"/>
                  </a:moveTo>
                  <a:lnTo>
                    <a:pt x="0" y="968"/>
                  </a:lnTo>
                  <a:lnTo>
                    <a:pt x="1268" y="4137"/>
                  </a:lnTo>
                  <a:lnTo>
                    <a:pt x="3303" y="3903"/>
                  </a:lnTo>
                  <a:lnTo>
                    <a:pt x="3203"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8"/>
            <p:cNvSpPr/>
            <p:nvPr/>
          </p:nvSpPr>
          <p:spPr>
            <a:xfrm>
              <a:off x="4686850" y="4321875"/>
              <a:ext cx="80925" cy="99250"/>
            </a:xfrm>
            <a:custGeom>
              <a:rect b="b" l="l" r="r" t="t"/>
              <a:pathLst>
                <a:path extrusionOk="0" h="3970" w="3237">
                  <a:moveTo>
                    <a:pt x="1" y="0"/>
                  </a:moveTo>
                  <a:lnTo>
                    <a:pt x="167" y="3970"/>
                  </a:lnTo>
                  <a:lnTo>
                    <a:pt x="3236" y="3970"/>
                  </a:lnTo>
                  <a:lnTo>
                    <a:pt x="30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8"/>
            <p:cNvSpPr/>
            <p:nvPr/>
          </p:nvSpPr>
          <p:spPr>
            <a:xfrm>
              <a:off x="5172200" y="4157575"/>
              <a:ext cx="116775" cy="109275"/>
            </a:xfrm>
            <a:custGeom>
              <a:rect b="b" l="l" r="r" t="t"/>
              <a:pathLst>
                <a:path extrusionOk="0" h="4371" w="4671">
                  <a:moveTo>
                    <a:pt x="2969" y="1"/>
                  </a:moveTo>
                  <a:lnTo>
                    <a:pt x="0" y="768"/>
                  </a:lnTo>
                  <a:lnTo>
                    <a:pt x="1835" y="4371"/>
                  </a:lnTo>
                  <a:lnTo>
                    <a:pt x="4670" y="3337"/>
                  </a:lnTo>
                  <a:lnTo>
                    <a:pt x="29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8"/>
            <p:cNvSpPr/>
            <p:nvPr/>
          </p:nvSpPr>
          <p:spPr>
            <a:xfrm>
              <a:off x="4622650" y="1476125"/>
              <a:ext cx="232425" cy="300050"/>
            </a:xfrm>
            <a:custGeom>
              <a:rect b="b" l="l" r="r" t="t"/>
              <a:pathLst>
                <a:path extrusionOk="0" h="12002" w="9297">
                  <a:moveTo>
                    <a:pt x="4976" y="1"/>
                  </a:moveTo>
                  <a:cubicBezTo>
                    <a:pt x="4457" y="1"/>
                    <a:pt x="3925" y="100"/>
                    <a:pt x="3402" y="316"/>
                  </a:cubicBezTo>
                  <a:cubicBezTo>
                    <a:pt x="400" y="1517"/>
                    <a:pt x="0" y="6020"/>
                    <a:pt x="667" y="8755"/>
                  </a:cubicBezTo>
                  <a:cubicBezTo>
                    <a:pt x="1123" y="10732"/>
                    <a:pt x="2881" y="12001"/>
                    <a:pt x="4688" y="12001"/>
                  </a:cubicBezTo>
                  <a:cubicBezTo>
                    <a:pt x="5655" y="12001"/>
                    <a:pt x="6636" y="11637"/>
                    <a:pt x="7439" y="10823"/>
                  </a:cubicBezTo>
                  <a:cubicBezTo>
                    <a:pt x="8973" y="9289"/>
                    <a:pt x="8906" y="7487"/>
                    <a:pt x="9107" y="4452"/>
                  </a:cubicBezTo>
                  <a:cubicBezTo>
                    <a:pt x="9297" y="1949"/>
                    <a:pt x="7269" y="1"/>
                    <a:pt x="4976" y="1"/>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8"/>
            <p:cNvSpPr/>
            <p:nvPr/>
          </p:nvSpPr>
          <p:spPr>
            <a:xfrm>
              <a:off x="4630975" y="1405050"/>
              <a:ext cx="317750" cy="330000"/>
            </a:xfrm>
            <a:custGeom>
              <a:rect b="b" l="l" r="r" t="t"/>
              <a:pathLst>
                <a:path extrusionOk="0" h="13200" w="12710">
                  <a:moveTo>
                    <a:pt x="4516" y="1"/>
                  </a:moveTo>
                  <a:cubicBezTo>
                    <a:pt x="3351" y="1"/>
                    <a:pt x="2265" y="753"/>
                    <a:pt x="1902" y="1924"/>
                  </a:cubicBezTo>
                  <a:cubicBezTo>
                    <a:pt x="1685" y="1398"/>
                    <a:pt x="1303" y="1072"/>
                    <a:pt x="945" y="1072"/>
                  </a:cubicBezTo>
                  <a:cubicBezTo>
                    <a:pt x="533" y="1072"/>
                    <a:pt x="154" y="1504"/>
                    <a:pt x="101" y="2558"/>
                  </a:cubicBezTo>
                  <a:cubicBezTo>
                    <a:pt x="1" y="4526"/>
                    <a:pt x="1702" y="4660"/>
                    <a:pt x="2369" y="4660"/>
                  </a:cubicBezTo>
                  <a:cubicBezTo>
                    <a:pt x="1969" y="5027"/>
                    <a:pt x="2135" y="5727"/>
                    <a:pt x="2669" y="5894"/>
                  </a:cubicBezTo>
                  <a:cubicBezTo>
                    <a:pt x="2269" y="6461"/>
                    <a:pt x="1702" y="8396"/>
                    <a:pt x="3303" y="8696"/>
                  </a:cubicBezTo>
                  <a:cubicBezTo>
                    <a:pt x="3370" y="11665"/>
                    <a:pt x="6605" y="13199"/>
                    <a:pt x="7706" y="13199"/>
                  </a:cubicBezTo>
                  <a:cubicBezTo>
                    <a:pt x="9074" y="13199"/>
                    <a:pt x="10875" y="9964"/>
                    <a:pt x="11209" y="8262"/>
                  </a:cubicBezTo>
                  <a:cubicBezTo>
                    <a:pt x="12109" y="7895"/>
                    <a:pt x="12209" y="6928"/>
                    <a:pt x="11509" y="5527"/>
                  </a:cubicBezTo>
                  <a:cubicBezTo>
                    <a:pt x="12710" y="4226"/>
                    <a:pt x="10308" y="2692"/>
                    <a:pt x="8673" y="2592"/>
                  </a:cubicBezTo>
                  <a:cubicBezTo>
                    <a:pt x="8971" y="1513"/>
                    <a:pt x="7920" y="1274"/>
                    <a:pt x="6932" y="1274"/>
                  </a:cubicBezTo>
                  <a:cubicBezTo>
                    <a:pt x="6148" y="1274"/>
                    <a:pt x="5404" y="1424"/>
                    <a:pt x="5404" y="1424"/>
                  </a:cubicBezTo>
                  <a:cubicBezTo>
                    <a:pt x="5404" y="1424"/>
                    <a:pt x="6939" y="523"/>
                    <a:pt x="5204" y="90"/>
                  </a:cubicBezTo>
                  <a:cubicBezTo>
                    <a:pt x="4975" y="30"/>
                    <a:pt x="4744" y="1"/>
                    <a:pt x="451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8"/>
            <p:cNvSpPr/>
            <p:nvPr/>
          </p:nvSpPr>
          <p:spPr>
            <a:xfrm>
              <a:off x="4685175" y="1573675"/>
              <a:ext cx="65200" cy="89900"/>
            </a:xfrm>
            <a:custGeom>
              <a:rect b="b" l="l" r="r" t="t"/>
              <a:pathLst>
                <a:path extrusionOk="0" h="3596" w="2608">
                  <a:moveTo>
                    <a:pt x="1612" y="1"/>
                  </a:moveTo>
                  <a:cubicBezTo>
                    <a:pt x="1485" y="1"/>
                    <a:pt x="1348" y="27"/>
                    <a:pt x="1202" y="83"/>
                  </a:cubicBezTo>
                  <a:cubicBezTo>
                    <a:pt x="334" y="383"/>
                    <a:pt x="1" y="1717"/>
                    <a:pt x="1" y="2518"/>
                  </a:cubicBezTo>
                  <a:cubicBezTo>
                    <a:pt x="24" y="3146"/>
                    <a:pt x="339" y="3595"/>
                    <a:pt x="776" y="3595"/>
                  </a:cubicBezTo>
                  <a:cubicBezTo>
                    <a:pt x="966" y="3595"/>
                    <a:pt x="1180" y="3511"/>
                    <a:pt x="1402" y="3319"/>
                  </a:cubicBezTo>
                  <a:cubicBezTo>
                    <a:pt x="1969" y="2785"/>
                    <a:pt x="2336" y="2118"/>
                    <a:pt x="2469" y="1384"/>
                  </a:cubicBezTo>
                  <a:cubicBezTo>
                    <a:pt x="2608" y="635"/>
                    <a:pt x="2239" y="1"/>
                    <a:pt x="1612" y="1"/>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8"/>
            <p:cNvSpPr/>
            <p:nvPr/>
          </p:nvSpPr>
          <p:spPr>
            <a:xfrm>
              <a:off x="4716050" y="2550600"/>
              <a:ext cx="586275" cy="1687075"/>
            </a:xfrm>
            <a:custGeom>
              <a:rect b="b" l="l" r="r" t="t"/>
              <a:pathLst>
                <a:path extrusionOk="0" h="67483" w="23451">
                  <a:moveTo>
                    <a:pt x="0" y="1"/>
                  </a:moveTo>
                  <a:cubicBezTo>
                    <a:pt x="0" y="1"/>
                    <a:pt x="3469" y="23417"/>
                    <a:pt x="5371" y="32190"/>
                  </a:cubicBezTo>
                  <a:cubicBezTo>
                    <a:pt x="7472" y="41764"/>
                    <a:pt x="18113" y="67482"/>
                    <a:pt x="18113" y="67482"/>
                  </a:cubicBezTo>
                  <a:lnTo>
                    <a:pt x="23450" y="65748"/>
                  </a:lnTo>
                  <a:cubicBezTo>
                    <a:pt x="23450" y="65748"/>
                    <a:pt x="15745" y="42564"/>
                    <a:pt x="14577" y="33058"/>
                  </a:cubicBezTo>
                  <a:cubicBezTo>
                    <a:pt x="13276" y="22750"/>
                    <a:pt x="10574" y="1"/>
                    <a:pt x="10574"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8"/>
            <p:cNvSpPr/>
            <p:nvPr/>
          </p:nvSpPr>
          <p:spPr>
            <a:xfrm>
              <a:off x="5139675" y="4162600"/>
              <a:ext cx="180975" cy="94250"/>
            </a:xfrm>
            <a:custGeom>
              <a:rect b="b" l="l" r="r" t="t"/>
              <a:pathLst>
                <a:path extrusionOk="0" h="3770" w="7239">
                  <a:moveTo>
                    <a:pt x="6538" y="0"/>
                  </a:moveTo>
                  <a:lnTo>
                    <a:pt x="34" y="1901"/>
                  </a:lnTo>
                  <a:cubicBezTo>
                    <a:pt x="0" y="1901"/>
                    <a:pt x="1235" y="3769"/>
                    <a:pt x="1235" y="3769"/>
                  </a:cubicBezTo>
                  <a:lnTo>
                    <a:pt x="7239" y="1768"/>
                  </a:lnTo>
                  <a:lnTo>
                    <a:pt x="653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8"/>
            <p:cNvSpPr/>
            <p:nvPr/>
          </p:nvSpPr>
          <p:spPr>
            <a:xfrm>
              <a:off x="4748550" y="2758275"/>
              <a:ext cx="122625" cy="588750"/>
            </a:xfrm>
            <a:custGeom>
              <a:rect b="b" l="l" r="r" t="t"/>
              <a:pathLst>
                <a:path extrusionOk="0" h="23550" w="4905">
                  <a:moveTo>
                    <a:pt x="595" y="1"/>
                  </a:moveTo>
                  <a:cubicBezTo>
                    <a:pt x="381" y="1"/>
                    <a:pt x="183" y="52"/>
                    <a:pt x="1" y="166"/>
                  </a:cubicBezTo>
                  <a:cubicBezTo>
                    <a:pt x="1135" y="7605"/>
                    <a:pt x="2836" y="18079"/>
                    <a:pt x="4004" y="23550"/>
                  </a:cubicBezTo>
                  <a:cubicBezTo>
                    <a:pt x="4471" y="15811"/>
                    <a:pt x="4904" y="833"/>
                    <a:pt x="902" y="33"/>
                  </a:cubicBezTo>
                  <a:cubicBezTo>
                    <a:pt x="796" y="12"/>
                    <a:pt x="694" y="1"/>
                    <a:pt x="5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8"/>
            <p:cNvSpPr/>
            <p:nvPr/>
          </p:nvSpPr>
          <p:spPr>
            <a:xfrm>
              <a:off x="4534250" y="2550600"/>
              <a:ext cx="305225" cy="1844675"/>
            </a:xfrm>
            <a:custGeom>
              <a:rect b="b" l="l" r="r" t="t"/>
              <a:pathLst>
                <a:path extrusionOk="0" h="73787" w="12209">
                  <a:moveTo>
                    <a:pt x="1435" y="1"/>
                  </a:moveTo>
                  <a:cubicBezTo>
                    <a:pt x="1435" y="1"/>
                    <a:pt x="0" y="22917"/>
                    <a:pt x="334" y="32257"/>
                  </a:cubicBezTo>
                  <a:cubicBezTo>
                    <a:pt x="667" y="41964"/>
                    <a:pt x="5104" y="73787"/>
                    <a:pt x="5104" y="73787"/>
                  </a:cubicBezTo>
                  <a:lnTo>
                    <a:pt x="10274" y="73787"/>
                  </a:lnTo>
                  <a:cubicBezTo>
                    <a:pt x="10274" y="73787"/>
                    <a:pt x="9440" y="42531"/>
                    <a:pt x="9674" y="32991"/>
                  </a:cubicBezTo>
                  <a:cubicBezTo>
                    <a:pt x="9941" y="22583"/>
                    <a:pt x="12209" y="1"/>
                    <a:pt x="12209"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8"/>
            <p:cNvSpPr/>
            <p:nvPr/>
          </p:nvSpPr>
          <p:spPr>
            <a:xfrm>
              <a:off x="4635975" y="4343550"/>
              <a:ext cx="170150" cy="54225"/>
            </a:xfrm>
            <a:custGeom>
              <a:rect b="b" l="l" r="r" t="t"/>
              <a:pathLst>
                <a:path extrusionOk="0" h="2169" w="6806">
                  <a:moveTo>
                    <a:pt x="34" y="1"/>
                  </a:moveTo>
                  <a:lnTo>
                    <a:pt x="34" y="1"/>
                  </a:lnTo>
                  <a:cubicBezTo>
                    <a:pt x="1" y="1"/>
                    <a:pt x="334" y="2169"/>
                    <a:pt x="334" y="2169"/>
                  </a:cubicBezTo>
                  <a:lnTo>
                    <a:pt x="6639" y="2169"/>
                  </a:lnTo>
                  <a:lnTo>
                    <a:pt x="6806" y="234"/>
                  </a:lnTo>
                  <a:lnTo>
                    <a:pt x="3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7" name="Google Shape;2847;p58"/>
          <p:cNvGrpSpPr/>
          <p:nvPr/>
        </p:nvGrpSpPr>
        <p:grpSpPr>
          <a:xfrm>
            <a:off x="6009645" y="1650918"/>
            <a:ext cx="2652425" cy="1964881"/>
            <a:chOff x="1190200" y="811850"/>
            <a:chExt cx="5212075" cy="3877800"/>
          </a:xfrm>
        </p:grpSpPr>
        <p:sp>
          <p:nvSpPr>
            <p:cNvPr id="2848" name="Google Shape;2848;p58"/>
            <p:cNvSpPr/>
            <p:nvPr/>
          </p:nvSpPr>
          <p:spPr>
            <a:xfrm>
              <a:off x="1588800" y="811850"/>
              <a:ext cx="2131550" cy="2947975"/>
            </a:xfrm>
            <a:custGeom>
              <a:rect b="b" l="l" r="r" t="t"/>
              <a:pathLst>
                <a:path extrusionOk="0" h="117919" w="85262">
                  <a:moveTo>
                    <a:pt x="82893" y="67"/>
                  </a:moveTo>
                  <a:cubicBezTo>
                    <a:pt x="84127" y="67"/>
                    <a:pt x="85162" y="1102"/>
                    <a:pt x="85162" y="2336"/>
                  </a:cubicBezTo>
                  <a:lnTo>
                    <a:pt x="85162" y="115517"/>
                  </a:lnTo>
                  <a:cubicBezTo>
                    <a:pt x="85162" y="116784"/>
                    <a:pt x="84127" y="117785"/>
                    <a:pt x="82893" y="117785"/>
                  </a:cubicBezTo>
                  <a:lnTo>
                    <a:pt x="2369" y="117785"/>
                  </a:lnTo>
                  <a:cubicBezTo>
                    <a:pt x="1102" y="117785"/>
                    <a:pt x="101" y="116784"/>
                    <a:pt x="101" y="115517"/>
                  </a:cubicBezTo>
                  <a:lnTo>
                    <a:pt x="101" y="2336"/>
                  </a:lnTo>
                  <a:cubicBezTo>
                    <a:pt x="101" y="1102"/>
                    <a:pt x="1102" y="67"/>
                    <a:pt x="2369" y="67"/>
                  </a:cubicBezTo>
                  <a:close/>
                  <a:moveTo>
                    <a:pt x="82953" y="0"/>
                  </a:moveTo>
                  <a:cubicBezTo>
                    <a:pt x="82933" y="0"/>
                    <a:pt x="82913" y="0"/>
                    <a:pt x="82893" y="1"/>
                  </a:cubicBezTo>
                  <a:lnTo>
                    <a:pt x="2369" y="1"/>
                  </a:lnTo>
                  <a:cubicBezTo>
                    <a:pt x="1068" y="1"/>
                    <a:pt x="1" y="1035"/>
                    <a:pt x="1" y="2336"/>
                  </a:cubicBezTo>
                  <a:lnTo>
                    <a:pt x="1" y="115517"/>
                  </a:lnTo>
                  <a:cubicBezTo>
                    <a:pt x="1" y="116818"/>
                    <a:pt x="1068" y="117885"/>
                    <a:pt x="2369" y="117919"/>
                  </a:cubicBezTo>
                  <a:lnTo>
                    <a:pt x="82893" y="117919"/>
                  </a:lnTo>
                  <a:cubicBezTo>
                    <a:pt x="84194" y="117919"/>
                    <a:pt x="85262" y="116851"/>
                    <a:pt x="85262" y="115517"/>
                  </a:cubicBezTo>
                  <a:lnTo>
                    <a:pt x="85262" y="2369"/>
                  </a:lnTo>
                  <a:cubicBezTo>
                    <a:pt x="85262" y="1055"/>
                    <a:pt x="84226" y="0"/>
                    <a:pt x="82953"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8"/>
            <p:cNvSpPr/>
            <p:nvPr/>
          </p:nvSpPr>
          <p:spPr>
            <a:xfrm>
              <a:off x="3842925" y="811850"/>
              <a:ext cx="2132375" cy="2947975"/>
            </a:xfrm>
            <a:custGeom>
              <a:rect b="b" l="l" r="r" t="t"/>
              <a:pathLst>
                <a:path extrusionOk="0" h="117919" w="85295">
                  <a:moveTo>
                    <a:pt x="82893" y="67"/>
                  </a:moveTo>
                  <a:cubicBezTo>
                    <a:pt x="84160" y="67"/>
                    <a:pt x="85194" y="1102"/>
                    <a:pt x="85194" y="2336"/>
                  </a:cubicBezTo>
                  <a:lnTo>
                    <a:pt x="85194" y="115517"/>
                  </a:lnTo>
                  <a:cubicBezTo>
                    <a:pt x="85194" y="116784"/>
                    <a:pt x="84160" y="117785"/>
                    <a:pt x="82893" y="117785"/>
                  </a:cubicBezTo>
                  <a:lnTo>
                    <a:pt x="2402" y="117785"/>
                  </a:lnTo>
                  <a:cubicBezTo>
                    <a:pt x="1134" y="117785"/>
                    <a:pt x="100" y="116784"/>
                    <a:pt x="100" y="115517"/>
                  </a:cubicBezTo>
                  <a:lnTo>
                    <a:pt x="100" y="2336"/>
                  </a:lnTo>
                  <a:cubicBezTo>
                    <a:pt x="100" y="1102"/>
                    <a:pt x="1134" y="67"/>
                    <a:pt x="2402" y="67"/>
                  </a:cubicBezTo>
                  <a:close/>
                  <a:moveTo>
                    <a:pt x="2402" y="1"/>
                  </a:moveTo>
                  <a:cubicBezTo>
                    <a:pt x="1068" y="1"/>
                    <a:pt x="33" y="1035"/>
                    <a:pt x="0" y="2336"/>
                  </a:cubicBezTo>
                  <a:lnTo>
                    <a:pt x="0" y="115517"/>
                  </a:lnTo>
                  <a:cubicBezTo>
                    <a:pt x="0" y="116851"/>
                    <a:pt x="1068" y="117885"/>
                    <a:pt x="2402" y="117919"/>
                  </a:cubicBezTo>
                  <a:lnTo>
                    <a:pt x="82893" y="117919"/>
                  </a:lnTo>
                  <a:cubicBezTo>
                    <a:pt x="84227" y="117885"/>
                    <a:pt x="85294" y="116818"/>
                    <a:pt x="85294" y="115517"/>
                  </a:cubicBezTo>
                  <a:lnTo>
                    <a:pt x="85294" y="2336"/>
                  </a:lnTo>
                  <a:cubicBezTo>
                    <a:pt x="85261" y="1035"/>
                    <a:pt x="84194" y="1"/>
                    <a:pt x="82893"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8"/>
            <p:cNvSpPr/>
            <p:nvPr/>
          </p:nvSpPr>
          <p:spPr>
            <a:xfrm>
              <a:off x="1190200" y="4224300"/>
              <a:ext cx="5212075" cy="2525"/>
            </a:xfrm>
            <a:custGeom>
              <a:rect b="b" l="l" r="r" t="t"/>
              <a:pathLst>
                <a:path extrusionOk="0" h="101" w="208483">
                  <a:moveTo>
                    <a:pt x="0" y="0"/>
                  </a:moveTo>
                  <a:lnTo>
                    <a:pt x="0" y="101"/>
                  </a:lnTo>
                  <a:lnTo>
                    <a:pt x="208482" y="101"/>
                  </a:lnTo>
                  <a:lnTo>
                    <a:pt x="20848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8"/>
            <p:cNvSpPr/>
            <p:nvPr/>
          </p:nvSpPr>
          <p:spPr>
            <a:xfrm>
              <a:off x="1588800" y="811850"/>
              <a:ext cx="2131550" cy="2947975"/>
            </a:xfrm>
            <a:custGeom>
              <a:rect b="b" l="l" r="r" t="t"/>
              <a:pathLst>
                <a:path extrusionOk="0" h="117919" w="85262">
                  <a:moveTo>
                    <a:pt x="82893" y="67"/>
                  </a:moveTo>
                  <a:cubicBezTo>
                    <a:pt x="84127" y="67"/>
                    <a:pt x="85162" y="1102"/>
                    <a:pt x="85162" y="2336"/>
                  </a:cubicBezTo>
                  <a:lnTo>
                    <a:pt x="85162" y="115517"/>
                  </a:lnTo>
                  <a:cubicBezTo>
                    <a:pt x="85162" y="116784"/>
                    <a:pt x="84127" y="117785"/>
                    <a:pt x="82893" y="117785"/>
                  </a:cubicBezTo>
                  <a:lnTo>
                    <a:pt x="2369" y="117785"/>
                  </a:lnTo>
                  <a:cubicBezTo>
                    <a:pt x="1102" y="117785"/>
                    <a:pt x="101" y="116784"/>
                    <a:pt x="101" y="115517"/>
                  </a:cubicBezTo>
                  <a:lnTo>
                    <a:pt x="101" y="2336"/>
                  </a:lnTo>
                  <a:cubicBezTo>
                    <a:pt x="101" y="1102"/>
                    <a:pt x="1102" y="67"/>
                    <a:pt x="2369" y="67"/>
                  </a:cubicBezTo>
                  <a:close/>
                  <a:moveTo>
                    <a:pt x="82953" y="0"/>
                  </a:moveTo>
                  <a:cubicBezTo>
                    <a:pt x="82933" y="0"/>
                    <a:pt x="82913" y="0"/>
                    <a:pt x="82893" y="1"/>
                  </a:cubicBezTo>
                  <a:lnTo>
                    <a:pt x="2369" y="1"/>
                  </a:lnTo>
                  <a:cubicBezTo>
                    <a:pt x="1068" y="1"/>
                    <a:pt x="1" y="1035"/>
                    <a:pt x="1" y="2336"/>
                  </a:cubicBezTo>
                  <a:lnTo>
                    <a:pt x="1" y="115517"/>
                  </a:lnTo>
                  <a:cubicBezTo>
                    <a:pt x="1" y="116818"/>
                    <a:pt x="1068" y="117885"/>
                    <a:pt x="2369" y="117919"/>
                  </a:cubicBezTo>
                  <a:lnTo>
                    <a:pt x="82893" y="117919"/>
                  </a:lnTo>
                  <a:cubicBezTo>
                    <a:pt x="84194" y="117919"/>
                    <a:pt x="85262" y="116851"/>
                    <a:pt x="85262" y="115517"/>
                  </a:cubicBezTo>
                  <a:lnTo>
                    <a:pt x="85262" y="2369"/>
                  </a:lnTo>
                  <a:cubicBezTo>
                    <a:pt x="85262" y="1055"/>
                    <a:pt x="84226" y="0"/>
                    <a:pt x="82953"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8"/>
            <p:cNvSpPr/>
            <p:nvPr/>
          </p:nvSpPr>
          <p:spPr>
            <a:xfrm>
              <a:off x="3842925" y="811850"/>
              <a:ext cx="2132375" cy="2947975"/>
            </a:xfrm>
            <a:custGeom>
              <a:rect b="b" l="l" r="r" t="t"/>
              <a:pathLst>
                <a:path extrusionOk="0" h="117919" w="85295">
                  <a:moveTo>
                    <a:pt x="82893" y="67"/>
                  </a:moveTo>
                  <a:cubicBezTo>
                    <a:pt x="84160" y="67"/>
                    <a:pt x="85194" y="1102"/>
                    <a:pt x="85194" y="2336"/>
                  </a:cubicBezTo>
                  <a:lnTo>
                    <a:pt x="85194" y="115517"/>
                  </a:lnTo>
                  <a:cubicBezTo>
                    <a:pt x="85194" y="116784"/>
                    <a:pt x="84160" y="117785"/>
                    <a:pt x="82893" y="117785"/>
                  </a:cubicBezTo>
                  <a:lnTo>
                    <a:pt x="2402" y="117785"/>
                  </a:lnTo>
                  <a:cubicBezTo>
                    <a:pt x="1134" y="117785"/>
                    <a:pt x="100" y="116784"/>
                    <a:pt x="100" y="115517"/>
                  </a:cubicBezTo>
                  <a:lnTo>
                    <a:pt x="100" y="2336"/>
                  </a:lnTo>
                  <a:cubicBezTo>
                    <a:pt x="100" y="1102"/>
                    <a:pt x="1134" y="67"/>
                    <a:pt x="2402" y="67"/>
                  </a:cubicBezTo>
                  <a:close/>
                  <a:moveTo>
                    <a:pt x="2402" y="1"/>
                  </a:moveTo>
                  <a:cubicBezTo>
                    <a:pt x="1068" y="1"/>
                    <a:pt x="33" y="1035"/>
                    <a:pt x="0" y="2336"/>
                  </a:cubicBezTo>
                  <a:lnTo>
                    <a:pt x="0" y="115517"/>
                  </a:lnTo>
                  <a:cubicBezTo>
                    <a:pt x="0" y="116851"/>
                    <a:pt x="1068" y="117885"/>
                    <a:pt x="2402" y="117919"/>
                  </a:cubicBezTo>
                  <a:lnTo>
                    <a:pt x="82893" y="117919"/>
                  </a:lnTo>
                  <a:cubicBezTo>
                    <a:pt x="84227" y="117885"/>
                    <a:pt x="85294" y="116818"/>
                    <a:pt x="85294" y="115517"/>
                  </a:cubicBezTo>
                  <a:lnTo>
                    <a:pt x="85294" y="2336"/>
                  </a:lnTo>
                  <a:cubicBezTo>
                    <a:pt x="85261" y="1035"/>
                    <a:pt x="84194" y="1"/>
                    <a:pt x="82893"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8"/>
            <p:cNvSpPr/>
            <p:nvPr/>
          </p:nvSpPr>
          <p:spPr>
            <a:xfrm>
              <a:off x="1190200" y="4224300"/>
              <a:ext cx="5212075" cy="2525"/>
            </a:xfrm>
            <a:custGeom>
              <a:rect b="b" l="l" r="r" t="t"/>
              <a:pathLst>
                <a:path extrusionOk="0" h="101" w="208483">
                  <a:moveTo>
                    <a:pt x="0" y="0"/>
                  </a:moveTo>
                  <a:lnTo>
                    <a:pt x="0" y="101"/>
                  </a:lnTo>
                  <a:lnTo>
                    <a:pt x="208482" y="101"/>
                  </a:lnTo>
                  <a:lnTo>
                    <a:pt x="20848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8"/>
            <p:cNvSpPr/>
            <p:nvPr/>
          </p:nvSpPr>
          <p:spPr>
            <a:xfrm>
              <a:off x="5534950" y="4391925"/>
              <a:ext cx="345275" cy="2525"/>
            </a:xfrm>
            <a:custGeom>
              <a:rect b="b" l="l" r="r" t="t"/>
              <a:pathLst>
                <a:path extrusionOk="0" h="101" w="13811">
                  <a:moveTo>
                    <a:pt x="1" y="0"/>
                  </a:moveTo>
                  <a:lnTo>
                    <a:pt x="1" y="100"/>
                  </a:lnTo>
                  <a:lnTo>
                    <a:pt x="13811" y="100"/>
                  </a:lnTo>
                  <a:lnTo>
                    <a:pt x="1381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8"/>
            <p:cNvSpPr/>
            <p:nvPr/>
          </p:nvSpPr>
          <p:spPr>
            <a:xfrm>
              <a:off x="4552600" y="4420275"/>
              <a:ext cx="90075" cy="2525"/>
            </a:xfrm>
            <a:custGeom>
              <a:rect b="b" l="l" r="r" t="t"/>
              <a:pathLst>
                <a:path extrusionOk="0" h="101" w="3603">
                  <a:moveTo>
                    <a:pt x="0" y="0"/>
                  </a:moveTo>
                  <a:lnTo>
                    <a:pt x="0" y="100"/>
                  </a:lnTo>
                  <a:lnTo>
                    <a:pt x="3603" y="100"/>
                  </a:lnTo>
                  <a:lnTo>
                    <a:pt x="3603"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8"/>
            <p:cNvSpPr/>
            <p:nvPr/>
          </p:nvSpPr>
          <p:spPr>
            <a:xfrm>
              <a:off x="5323975" y="4295175"/>
              <a:ext cx="200175" cy="2525"/>
            </a:xfrm>
            <a:custGeom>
              <a:rect b="b" l="l" r="r" t="t"/>
              <a:pathLst>
                <a:path extrusionOk="0" h="101" w="8007">
                  <a:moveTo>
                    <a:pt x="0" y="1"/>
                  </a:moveTo>
                  <a:lnTo>
                    <a:pt x="0" y="101"/>
                  </a:lnTo>
                  <a:lnTo>
                    <a:pt x="8006" y="101"/>
                  </a:lnTo>
                  <a:lnTo>
                    <a:pt x="8006"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8"/>
            <p:cNvSpPr/>
            <p:nvPr/>
          </p:nvSpPr>
          <p:spPr>
            <a:xfrm>
              <a:off x="1737250" y="4312700"/>
              <a:ext cx="450350" cy="2525"/>
            </a:xfrm>
            <a:custGeom>
              <a:rect b="b" l="l" r="r" t="t"/>
              <a:pathLst>
                <a:path extrusionOk="0" h="101" w="18014">
                  <a:moveTo>
                    <a:pt x="0" y="0"/>
                  </a:moveTo>
                  <a:lnTo>
                    <a:pt x="0" y="100"/>
                  </a:lnTo>
                  <a:lnTo>
                    <a:pt x="18013" y="100"/>
                  </a:lnTo>
                  <a:lnTo>
                    <a:pt x="18013"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8"/>
            <p:cNvSpPr/>
            <p:nvPr/>
          </p:nvSpPr>
          <p:spPr>
            <a:xfrm>
              <a:off x="2560325" y="4356900"/>
              <a:ext cx="976575" cy="2525"/>
            </a:xfrm>
            <a:custGeom>
              <a:rect b="b" l="l" r="r" t="t"/>
              <a:pathLst>
                <a:path extrusionOk="0" h="101" w="39063">
                  <a:moveTo>
                    <a:pt x="1" y="0"/>
                  </a:moveTo>
                  <a:lnTo>
                    <a:pt x="1" y="100"/>
                  </a:lnTo>
                  <a:lnTo>
                    <a:pt x="39062" y="100"/>
                  </a:lnTo>
                  <a:lnTo>
                    <a:pt x="3906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8"/>
            <p:cNvSpPr/>
            <p:nvPr/>
          </p:nvSpPr>
          <p:spPr>
            <a:xfrm>
              <a:off x="4013025" y="3439575"/>
              <a:ext cx="1904725" cy="854800"/>
            </a:xfrm>
            <a:custGeom>
              <a:rect b="b" l="l" r="r" t="t"/>
              <a:pathLst>
                <a:path extrusionOk="0" h="34192" w="76189">
                  <a:moveTo>
                    <a:pt x="8207" y="0"/>
                  </a:moveTo>
                  <a:cubicBezTo>
                    <a:pt x="3670" y="0"/>
                    <a:pt x="1" y="3670"/>
                    <a:pt x="1" y="8206"/>
                  </a:cubicBezTo>
                  <a:lnTo>
                    <a:pt x="1" y="26019"/>
                  </a:lnTo>
                  <a:cubicBezTo>
                    <a:pt x="1" y="30556"/>
                    <a:pt x="3670" y="34191"/>
                    <a:pt x="8207" y="34191"/>
                  </a:cubicBezTo>
                  <a:lnTo>
                    <a:pt x="67983" y="34191"/>
                  </a:lnTo>
                  <a:cubicBezTo>
                    <a:pt x="72519" y="34191"/>
                    <a:pt x="76189" y="30556"/>
                    <a:pt x="76189" y="26019"/>
                  </a:cubicBezTo>
                  <a:lnTo>
                    <a:pt x="76189" y="8206"/>
                  </a:lnTo>
                  <a:cubicBezTo>
                    <a:pt x="76189" y="3670"/>
                    <a:pt x="72519" y="0"/>
                    <a:pt x="6798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8"/>
            <p:cNvSpPr/>
            <p:nvPr/>
          </p:nvSpPr>
          <p:spPr>
            <a:xfrm>
              <a:off x="3912975" y="3446250"/>
              <a:ext cx="1904700" cy="854800"/>
            </a:xfrm>
            <a:custGeom>
              <a:rect b="b" l="l" r="r" t="t"/>
              <a:pathLst>
                <a:path extrusionOk="0" h="34192" w="76188">
                  <a:moveTo>
                    <a:pt x="8206" y="0"/>
                  </a:moveTo>
                  <a:cubicBezTo>
                    <a:pt x="3669" y="0"/>
                    <a:pt x="0" y="3669"/>
                    <a:pt x="0" y="8206"/>
                  </a:cubicBezTo>
                  <a:lnTo>
                    <a:pt x="0" y="25985"/>
                  </a:lnTo>
                  <a:cubicBezTo>
                    <a:pt x="0" y="30522"/>
                    <a:pt x="3669" y="34191"/>
                    <a:pt x="8206" y="34191"/>
                  </a:cubicBezTo>
                  <a:lnTo>
                    <a:pt x="67982" y="34191"/>
                  </a:lnTo>
                  <a:cubicBezTo>
                    <a:pt x="72519" y="34191"/>
                    <a:pt x="76188" y="30522"/>
                    <a:pt x="76188" y="25985"/>
                  </a:cubicBezTo>
                  <a:lnTo>
                    <a:pt x="76188" y="8206"/>
                  </a:lnTo>
                  <a:cubicBezTo>
                    <a:pt x="76188" y="3669"/>
                    <a:pt x="72519" y="0"/>
                    <a:pt x="67982"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8"/>
            <p:cNvSpPr/>
            <p:nvPr/>
          </p:nvSpPr>
          <p:spPr>
            <a:xfrm>
              <a:off x="4011375" y="3527125"/>
              <a:ext cx="1718750" cy="318600"/>
            </a:xfrm>
            <a:custGeom>
              <a:rect b="b" l="l" r="r" t="t"/>
              <a:pathLst>
                <a:path extrusionOk="0" h="12744" w="68750">
                  <a:moveTo>
                    <a:pt x="5738" y="1"/>
                  </a:moveTo>
                  <a:cubicBezTo>
                    <a:pt x="2569" y="1"/>
                    <a:pt x="0" y="2569"/>
                    <a:pt x="0" y="5705"/>
                  </a:cubicBezTo>
                  <a:lnTo>
                    <a:pt x="0" y="12743"/>
                  </a:lnTo>
                  <a:lnTo>
                    <a:pt x="68749" y="12743"/>
                  </a:lnTo>
                  <a:lnTo>
                    <a:pt x="68749" y="5705"/>
                  </a:lnTo>
                  <a:cubicBezTo>
                    <a:pt x="68749" y="2569"/>
                    <a:pt x="66181" y="1"/>
                    <a:pt x="6301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8"/>
            <p:cNvSpPr/>
            <p:nvPr/>
          </p:nvSpPr>
          <p:spPr>
            <a:xfrm>
              <a:off x="4011375" y="3889050"/>
              <a:ext cx="1718750" cy="318600"/>
            </a:xfrm>
            <a:custGeom>
              <a:rect b="b" l="l" r="r" t="t"/>
              <a:pathLst>
                <a:path extrusionOk="0" h="12744" w="68750">
                  <a:moveTo>
                    <a:pt x="0" y="1"/>
                  </a:moveTo>
                  <a:lnTo>
                    <a:pt x="0" y="7039"/>
                  </a:lnTo>
                  <a:cubicBezTo>
                    <a:pt x="0" y="10175"/>
                    <a:pt x="2569" y="12743"/>
                    <a:pt x="5738" y="12743"/>
                  </a:cubicBezTo>
                  <a:lnTo>
                    <a:pt x="63012" y="12743"/>
                  </a:lnTo>
                  <a:cubicBezTo>
                    <a:pt x="66181" y="12743"/>
                    <a:pt x="68749" y="10175"/>
                    <a:pt x="68749" y="7039"/>
                  </a:cubicBezTo>
                  <a:lnTo>
                    <a:pt x="68749"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8"/>
            <p:cNvSpPr/>
            <p:nvPr/>
          </p:nvSpPr>
          <p:spPr>
            <a:xfrm>
              <a:off x="5029600" y="3588850"/>
              <a:ext cx="244350" cy="259375"/>
            </a:xfrm>
            <a:custGeom>
              <a:rect b="b" l="l" r="r" t="t"/>
              <a:pathLst>
                <a:path extrusionOk="0" h="10375" w="9774">
                  <a:moveTo>
                    <a:pt x="0" y="0"/>
                  </a:moveTo>
                  <a:lnTo>
                    <a:pt x="0" y="10374"/>
                  </a:lnTo>
                  <a:lnTo>
                    <a:pt x="9774" y="10374"/>
                  </a:lnTo>
                  <a:lnTo>
                    <a:pt x="9774"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8"/>
            <p:cNvSpPr/>
            <p:nvPr/>
          </p:nvSpPr>
          <p:spPr>
            <a:xfrm>
              <a:off x="4967875" y="3588850"/>
              <a:ext cx="61750" cy="259375"/>
            </a:xfrm>
            <a:custGeom>
              <a:rect b="b" l="l" r="r" t="t"/>
              <a:pathLst>
                <a:path extrusionOk="0" h="10375" w="2470">
                  <a:moveTo>
                    <a:pt x="1" y="0"/>
                  </a:moveTo>
                  <a:lnTo>
                    <a:pt x="1" y="10374"/>
                  </a:lnTo>
                  <a:lnTo>
                    <a:pt x="2469" y="10374"/>
                  </a:lnTo>
                  <a:lnTo>
                    <a:pt x="2469"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8"/>
            <p:cNvSpPr/>
            <p:nvPr/>
          </p:nvSpPr>
          <p:spPr>
            <a:xfrm>
              <a:off x="5154675" y="3548825"/>
              <a:ext cx="182675" cy="299400"/>
            </a:xfrm>
            <a:custGeom>
              <a:rect b="b" l="l" r="r" t="t"/>
              <a:pathLst>
                <a:path extrusionOk="0" h="11976" w="7307">
                  <a:moveTo>
                    <a:pt x="1" y="0"/>
                  </a:moveTo>
                  <a:lnTo>
                    <a:pt x="1" y="11975"/>
                  </a:lnTo>
                  <a:lnTo>
                    <a:pt x="7306" y="11975"/>
                  </a:lnTo>
                  <a:lnTo>
                    <a:pt x="7306"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8"/>
            <p:cNvSpPr/>
            <p:nvPr/>
          </p:nvSpPr>
          <p:spPr>
            <a:xfrm>
              <a:off x="5101325" y="3548825"/>
              <a:ext cx="53375" cy="299400"/>
            </a:xfrm>
            <a:custGeom>
              <a:rect b="b" l="l" r="r" t="t"/>
              <a:pathLst>
                <a:path extrusionOk="0" h="11976" w="2135">
                  <a:moveTo>
                    <a:pt x="0" y="0"/>
                  </a:moveTo>
                  <a:lnTo>
                    <a:pt x="0" y="11975"/>
                  </a:lnTo>
                  <a:lnTo>
                    <a:pt x="2135" y="11975"/>
                  </a:lnTo>
                  <a:lnTo>
                    <a:pt x="213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8"/>
            <p:cNvSpPr/>
            <p:nvPr/>
          </p:nvSpPr>
          <p:spPr>
            <a:xfrm>
              <a:off x="5208050" y="3588850"/>
              <a:ext cx="154300" cy="259375"/>
            </a:xfrm>
            <a:custGeom>
              <a:rect b="b" l="l" r="r" t="t"/>
              <a:pathLst>
                <a:path extrusionOk="0" h="10375" w="6172">
                  <a:moveTo>
                    <a:pt x="1" y="0"/>
                  </a:moveTo>
                  <a:lnTo>
                    <a:pt x="1" y="10374"/>
                  </a:lnTo>
                  <a:lnTo>
                    <a:pt x="6172" y="10374"/>
                  </a:lnTo>
                  <a:lnTo>
                    <a:pt x="617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8"/>
            <p:cNvSpPr/>
            <p:nvPr/>
          </p:nvSpPr>
          <p:spPr>
            <a:xfrm>
              <a:off x="5173025" y="3588850"/>
              <a:ext cx="35050" cy="259375"/>
            </a:xfrm>
            <a:custGeom>
              <a:rect b="b" l="l" r="r" t="t"/>
              <a:pathLst>
                <a:path extrusionOk="0" h="10375" w="1402">
                  <a:moveTo>
                    <a:pt x="1" y="0"/>
                  </a:moveTo>
                  <a:lnTo>
                    <a:pt x="1" y="10374"/>
                  </a:lnTo>
                  <a:lnTo>
                    <a:pt x="1402" y="10374"/>
                  </a:lnTo>
                  <a:lnTo>
                    <a:pt x="14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8"/>
            <p:cNvSpPr/>
            <p:nvPr/>
          </p:nvSpPr>
          <p:spPr>
            <a:xfrm>
              <a:off x="5334825" y="3632200"/>
              <a:ext cx="201825" cy="216025"/>
            </a:xfrm>
            <a:custGeom>
              <a:rect b="b" l="l" r="r" t="t"/>
              <a:pathLst>
                <a:path extrusionOk="0" h="8641" w="8073">
                  <a:moveTo>
                    <a:pt x="0" y="1"/>
                  </a:moveTo>
                  <a:lnTo>
                    <a:pt x="0" y="8640"/>
                  </a:lnTo>
                  <a:lnTo>
                    <a:pt x="8072" y="8640"/>
                  </a:lnTo>
                  <a:lnTo>
                    <a:pt x="8072"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8"/>
            <p:cNvSpPr/>
            <p:nvPr/>
          </p:nvSpPr>
          <p:spPr>
            <a:xfrm>
              <a:off x="5283100" y="3632200"/>
              <a:ext cx="51750" cy="216025"/>
            </a:xfrm>
            <a:custGeom>
              <a:rect b="b" l="l" r="r" t="t"/>
              <a:pathLst>
                <a:path extrusionOk="0" h="8641" w="2070">
                  <a:moveTo>
                    <a:pt x="1" y="1"/>
                  </a:moveTo>
                  <a:lnTo>
                    <a:pt x="1" y="8640"/>
                  </a:lnTo>
                  <a:lnTo>
                    <a:pt x="2069" y="8640"/>
                  </a:lnTo>
                  <a:lnTo>
                    <a:pt x="206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8"/>
            <p:cNvSpPr/>
            <p:nvPr/>
          </p:nvSpPr>
          <p:spPr>
            <a:xfrm>
              <a:off x="5438225" y="3598850"/>
              <a:ext cx="151800" cy="248550"/>
            </a:xfrm>
            <a:custGeom>
              <a:rect b="b" l="l" r="r" t="t"/>
              <a:pathLst>
                <a:path extrusionOk="0" h="9942" w="6072">
                  <a:moveTo>
                    <a:pt x="0" y="1"/>
                  </a:moveTo>
                  <a:lnTo>
                    <a:pt x="0" y="9941"/>
                  </a:lnTo>
                  <a:lnTo>
                    <a:pt x="6071" y="9941"/>
                  </a:lnTo>
                  <a:lnTo>
                    <a:pt x="6071"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8"/>
            <p:cNvSpPr/>
            <p:nvPr/>
          </p:nvSpPr>
          <p:spPr>
            <a:xfrm>
              <a:off x="5394025" y="3598850"/>
              <a:ext cx="44225" cy="248550"/>
            </a:xfrm>
            <a:custGeom>
              <a:rect b="b" l="l" r="r" t="t"/>
              <a:pathLst>
                <a:path extrusionOk="0" h="9942" w="1769">
                  <a:moveTo>
                    <a:pt x="0" y="1"/>
                  </a:moveTo>
                  <a:lnTo>
                    <a:pt x="0" y="9941"/>
                  </a:lnTo>
                  <a:lnTo>
                    <a:pt x="1768" y="9941"/>
                  </a:lnTo>
                  <a:lnTo>
                    <a:pt x="17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8"/>
            <p:cNvSpPr/>
            <p:nvPr/>
          </p:nvSpPr>
          <p:spPr>
            <a:xfrm>
              <a:off x="5482425" y="3632200"/>
              <a:ext cx="148450" cy="216025"/>
            </a:xfrm>
            <a:custGeom>
              <a:rect b="b" l="l" r="r" t="t"/>
              <a:pathLst>
                <a:path extrusionOk="0" h="8641" w="5938">
                  <a:moveTo>
                    <a:pt x="0" y="1"/>
                  </a:moveTo>
                  <a:lnTo>
                    <a:pt x="0" y="8640"/>
                  </a:lnTo>
                  <a:lnTo>
                    <a:pt x="5938" y="8640"/>
                  </a:lnTo>
                  <a:lnTo>
                    <a:pt x="5938"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8"/>
            <p:cNvSpPr/>
            <p:nvPr/>
          </p:nvSpPr>
          <p:spPr>
            <a:xfrm>
              <a:off x="5453225" y="3632200"/>
              <a:ext cx="29225" cy="216025"/>
            </a:xfrm>
            <a:custGeom>
              <a:rect b="b" l="l" r="r" t="t"/>
              <a:pathLst>
                <a:path extrusionOk="0" h="8641" w="1169">
                  <a:moveTo>
                    <a:pt x="1" y="1"/>
                  </a:moveTo>
                  <a:lnTo>
                    <a:pt x="1" y="8640"/>
                  </a:lnTo>
                  <a:lnTo>
                    <a:pt x="1168" y="8640"/>
                  </a:lnTo>
                  <a:lnTo>
                    <a:pt x="1168"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8"/>
            <p:cNvSpPr/>
            <p:nvPr/>
          </p:nvSpPr>
          <p:spPr>
            <a:xfrm>
              <a:off x="4272400" y="3939100"/>
              <a:ext cx="243525" cy="258550"/>
            </a:xfrm>
            <a:custGeom>
              <a:rect b="b" l="l" r="r" t="t"/>
              <a:pathLst>
                <a:path extrusionOk="0" h="10342" w="9741">
                  <a:moveTo>
                    <a:pt x="0" y="0"/>
                  </a:moveTo>
                  <a:lnTo>
                    <a:pt x="0" y="10341"/>
                  </a:lnTo>
                  <a:lnTo>
                    <a:pt x="9740" y="10341"/>
                  </a:lnTo>
                  <a:lnTo>
                    <a:pt x="9740"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8"/>
            <p:cNvSpPr/>
            <p:nvPr/>
          </p:nvSpPr>
          <p:spPr>
            <a:xfrm>
              <a:off x="4209850" y="3939100"/>
              <a:ext cx="61725" cy="258550"/>
            </a:xfrm>
            <a:custGeom>
              <a:rect b="b" l="l" r="r" t="t"/>
              <a:pathLst>
                <a:path extrusionOk="0" h="10342" w="2469">
                  <a:moveTo>
                    <a:pt x="0" y="0"/>
                  </a:moveTo>
                  <a:lnTo>
                    <a:pt x="0" y="10341"/>
                  </a:lnTo>
                  <a:lnTo>
                    <a:pt x="2469" y="10341"/>
                  </a:lnTo>
                  <a:lnTo>
                    <a:pt x="2469"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8"/>
            <p:cNvSpPr/>
            <p:nvPr/>
          </p:nvSpPr>
          <p:spPr>
            <a:xfrm>
              <a:off x="4396650" y="3899075"/>
              <a:ext cx="182650" cy="299400"/>
            </a:xfrm>
            <a:custGeom>
              <a:rect b="b" l="l" r="r" t="t"/>
              <a:pathLst>
                <a:path extrusionOk="0" h="11976" w="7306">
                  <a:moveTo>
                    <a:pt x="0" y="0"/>
                  </a:moveTo>
                  <a:lnTo>
                    <a:pt x="0" y="11975"/>
                  </a:lnTo>
                  <a:lnTo>
                    <a:pt x="7305" y="11975"/>
                  </a:lnTo>
                  <a:lnTo>
                    <a:pt x="7305"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8"/>
            <p:cNvSpPr/>
            <p:nvPr/>
          </p:nvSpPr>
          <p:spPr>
            <a:xfrm>
              <a:off x="4343275" y="3899075"/>
              <a:ext cx="53400" cy="299400"/>
            </a:xfrm>
            <a:custGeom>
              <a:rect b="b" l="l" r="r" t="t"/>
              <a:pathLst>
                <a:path extrusionOk="0" h="11976" w="2136">
                  <a:moveTo>
                    <a:pt x="0" y="0"/>
                  </a:moveTo>
                  <a:lnTo>
                    <a:pt x="0" y="11975"/>
                  </a:lnTo>
                  <a:lnTo>
                    <a:pt x="2135" y="11975"/>
                  </a:lnTo>
                  <a:lnTo>
                    <a:pt x="213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8"/>
            <p:cNvSpPr/>
            <p:nvPr/>
          </p:nvSpPr>
          <p:spPr>
            <a:xfrm>
              <a:off x="5102975" y="3939100"/>
              <a:ext cx="243550" cy="258550"/>
            </a:xfrm>
            <a:custGeom>
              <a:rect b="b" l="l" r="r" t="t"/>
              <a:pathLst>
                <a:path extrusionOk="0" h="10342" w="9742">
                  <a:moveTo>
                    <a:pt x="1" y="0"/>
                  </a:moveTo>
                  <a:lnTo>
                    <a:pt x="1" y="10341"/>
                  </a:lnTo>
                  <a:lnTo>
                    <a:pt x="9741" y="10341"/>
                  </a:lnTo>
                  <a:lnTo>
                    <a:pt x="9741"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8"/>
            <p:cNvSpPr/>
            <p:nvPr/>
          </p:nvSpPr>
          <p:spPr>
            <a:xfrm>
              <a:off x="5040425" y="3939100"/>
              <a:ext cx="62575" cy="258550"/>
            </a:xfrm>
            <a:custGeom>
              <a:rect b="b" l="l" r="r" t="t"/>
              <a:pathLst>
                <a:path extrusionOk="0" h="10342" w="2503">
                  <a:moveTo>
                    <a:pt x="1" y="0"/>
                  </a:moveTo>
                  <a:lnTo>
                    <a:pt x="1" y="10341"/>
                  </a:lnTo>
                  <a:lnTo>
                    <a:pt x="2503" y="10341"/>
                  </a:lnTo>
                  <a:lnTo>
                    <a:pt x="2503"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8"/>
            <p:cNvSpPr/>
            <p:nvPr/>
          </p:nvSpPr>
          <p:spPr>
            <a:xfrm>
              <a:off x="5227225" y="3899075"/>
              <a:ext cx="183500" cy="299400"/>
            </a:xfrm>
            <a:custGeom>
              <a:rect b="b" l="l" r="r" t="t"/>
              <a:pathLst>
                <a:path extrusionOk="0" h="11976" w="7340">
                  <a:moveTo>
                    <a:pt x="1" y="0"/>
                  </a:moveTo>
                  <a:lnTo>
                    <a:pt x="1" y="11975"/>
                  </a:lnTo>
                  <a:lnTo>
                    <a:pt x="7340" y="11975"/>
                  </a:lnTo>
                  <a:lnTo>
                    <a:pt x="7340"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8"/>
            <p:cNvSpPr/>
            <p:nvPr/>
          </p:nvSpPr>
          <p:spPr>
            <a:xfrm>
              <a:off x="5174700" y="3899075"/>
              <a:ext cx="52550" cy="299400"/>
            </a:xfrm>
            <a:custGeom>
              <a:rect b="b" l="l" r="r" t="t"/>
              <a:pathLst>
                <a:path extrusionOk="0" h="11976" w="2102">
                  <a:moveTo>
                    <a:pt x="0" y="0"/>
                  </a:moveTo>
                  <a:lnTo>
                    <a:pt x="0" y="11975"/>
                  </a:lnTo>
                  <a:lnTo>
                    <a:pt x="2102" y="11975"/>
                  </a:lnTo>
                  <a:lnTo>
                    <a:pt x="21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8"/>
            <p:cNvSpPr/>
            <p:nvPr/>
          </p:nvSpPr>
          <p:spPr>
            <a:xfrm>
              <a:off x="4450025" y="3939100"/>
              <a:ext cx="154300" cy="258550"/>
            </a:xfrm>
            <a:custGeom>
              <a:rect b="b" l="l" r="r" t="t"/>
              <a:pathLst>
                <a:path extrusionOk="0" h="10342" w="6172">
                  <a:moveTo>
                    <a:pt x="0" y="0"/>
                  </a:moveTo>
                  <a:lnTo>
                    <a:pt x="0" y="10341"/>
                  </a:lnTo>
                  <a:lnTo>
                    <a:pt x="6171" y="10341"/>
                  </a:lnTo>
                  <a:lnTo>
                    <a:pt x="617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8"/>
            <p:cNvSpPr/>
            <p:nvPr/>
          </p:nvSpPr>
          <p:spPr>
            <a:xfrm>
              <a:off x="4415000" y="3939100"/>
              <a:ext cx="35050" cy="258550"/>
            </a:xfrm>
            <a:custGeom>
              <a:rect b="b" l="l" r="r" t="t"/>
              <a:pathLst>
                <a:path extrusionOk="0" h="10342" w="1402">
                  <a:moveTo>
                    <a:pt x="0" y="0"/>
                  </a:moveTo>
                  <a:lnTo>
                    <a:pt x="0" y="10341"/>
                  </a:lnTo>
                  <a:lnTo>
                    <a:pt x="1401" y="10341"/>
                  </a:lnTo>
                  <a:lnTo>
                    <a:pt x="140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8"/>
            <p:cNvSpPr/>
            <p:nvPr/>
          </p:nvSpPr>
          <p:spPr>
            <a:xfrm>
              <a:off x="4576775" y="3982450"/>
              <a:ext cx="201825" cy="215200"/>
            </a:xfrm>
            <a:custGeom>
              <a:rect b="b" l="l" r="r" t="t"/>
              <a:pathLst>
                <a:path extrusionOk="0" h="8608" w="8073">
                  <a:moveTo>
                    <a:pt x="0" y="1"/>
                  </a:moveTo>
                  <a:lnTo>
                    <a:pt x="0" y="8607"/>
                  </a:lnTo>
                  <a:lnTo>
                    <a:pt x="8073" y="8607"/>
                  </a:lnTo>
                  <a:lnTo>
                    <a:pt x="8073"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8"/>
            <p:cNvSpPr/>
            <p:nvPr/>
          </p:nvSpPr>
          <p:spPr>
            <a:xfrm>
              <a:off x="4525075" y="3982450"/>
              <a:ext cx="51725" cy="215200"/>
            </a:xfrm>
            <a:custGeom>
              <a:rect b="b" l="l" r="r" t="t"/>
              <a:pathLst>
                <a:path extrusionOk="0" h="8608" w="2069">
                  <a:moveTo>
                    <a:pt x="0" y="1"/>
                  </a:moveTo>
                  <a:lnTo>
                    <a:pt x="0" y="8607"/>
                  </a:lnTo>
                  <a:lnTo>
                    <a:pt x="2068" y="8607"/>
                  </a:lnTo>
                  <a:lnTo>
                    <a:pt x="20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8"/>
            <p:cNvSpPr/>
            <p:nvPr/>
          </p:nvSpPr>
          <p:spPr>
            <a:xfrm>
              <a:off x="4680175" y="3949100"/>
              <a:ext cx="151800" cy="248550"/>
            </a:xfrm>
            <a:custGeom>
              <a:rect b="b" l="l" r="r" t="t"/>
              <a:pathLst>
                <a:path extrusionOk="0" h="9942" w="6072">
                  <a:moveTo>
                    <a:pt x="1" y="1"/>
                  </a:moveTo>
                  <a:lnTo>
                    <a:pt x="1" y="9941"/>
                  </a:lnTo>
                  <a:lnTo>
                    <a:pt x="6072" y="9941"/>
                  </a:lnTo>
                  <a:lnTo>
                    <a:pt x="6072"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8"/>
            <p:cNvSpPr/>
            <p:nvPr/>
          </p:nvSpPr>
          <p:spPr>
            <a:xfrm>
              <a:off x="4635975" y="3949100"/>
              <a:ext cx="44225" cy="248550"/>
            </a:xfrm>
            <a:custGeom>
              <a:rect b="b" l="l" r="r" t="t"/>
              <a:pathLst>
                <a:path extrusionOk="0" h="9942" w="1769">
                  <a:moveTo>
                    <a:pt x="1" y="1"/>
                  </a:moveTo>
                  <a:lnTo>
                    <a:pt x="1" y="9941"/>
                  </a:lnTo>
                  <a:lnTo>
                    <a:pt x="1769" y="9941"/>
                  </a:lnTo>
                  <a:lnTo>
                    <a:pt x="176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8"/>
            <p:cNvSpPr/>
            <p:nvPr/>
          </p:nvSpPr>
          <p:spPr>
            <a:xfrm>
              <a:off x="4724375" y="3982450"/>
              <a:ext cx="148475" cy="215200"/>
            </a:xfrm>
            <a:custGeom>
              <a:rect b="b" l="l" r="r" t="t"/>
              <a:pathLst>
                <a:path extrusionOk="0" h="8608" w="5939">
                  <a:moveTo>
                    <a:pt x="1" y="1"/>
                  </a:moveTo>
                  <a:lnTo>
                    <a:pt x="1" y="8607"/>
                  </a:lnTo>
                  <a:lnTo>
                    <a:pt x="5938" y="8607"/>
                  </a:lnTo>
                  <a:lnTo>
                    <a:pt x="5938"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8"/>
            <p:cNvSpPr/>
            <p:nvPr/>
          </p:nvSpPr>
          <p:spPr>
            <a:xfrm>
              <a:off x="4695200" y="3982450"/>
              <a:ext cx="29200" cy="215200"/>
            </a:xfrm>
            <a:custGeom>
              <a:rect b="b" l="l" r="r" t="t"/>
              <a:pathLst>
                <a:path extrusionOk="0" h="8608" w="1168">
                  <a:moveTo>
                    <a:pt x="0" y="1"/>
                  </a:moveTo>
                  <a:lnTo>
                    <a:pt x="0" y="8607"/>
                  </a:lnTo>
                  <a:lnTo>
                    <a:pt x="1168" y="8607"/>
                  </a:lnTo>
                  <a:lnTo>
                    <a:pt x="1168"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8"/>
            <p:cNvSpPr/>
            <p:nvPr/>
          </p:nvSpPr>
          <p:spPr>
            <a:xfrm>
              <a:off x="3093225" y="4161750"/>
              <a:ext cx="453675" cy="112600"/>
            </a:xfrm>
            <a:custGeom>
              <a:rect b="b" l="l" r="r" t="t"/>
              <a:pathLst>
                <a:path extrusionOk="0" h="4504" w="18147">
                  <a:moveTo>
                    <a:pt x="0" y="1"/>
                  </a:moveTo>
                  <a:lnTo>
                    <a:pt x="0" y="4504"/>
                  </a:lnTo>
                  <a:lnTo>
                    <a:pt x="18146" y="4504"/>
                  </a:lnTo>
                  <a:lnTo>
                    <a:pt x="18146"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8"/>
            <p:cNvSpPr/>
            <p:nvPr/>
          </p:nvSpPr>
          <p:spPr>
            <a:xfrm>
              <a:off x="3094875" y="4161750"/>
              <a:ext cx="453700" cy="113450"/>
            </a:xfrm>
            <a:custGeom>
              <a:rect b="b" l="l" r="r" t="t"/>
              <a:pathLst>
                <a:path extrusionOk="0" h="4538" w="18148">
                  <a:moveTo>
                    <a:pt x="1" y="1"/>
                  </a:moveTo>
                  <a:lnTo>
                    <a:pt x="1" y="4537"/>
                  </a:lnTo>
                  <a:lnTo>
                    <a:pt x="18147" y="4537"/>
                  </a:lnTo>
                  <a:lnTo>
                    <a:pt x="181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8"/>
            <p:cNvSpPr/>
            <p:nvPr/>
          </p:nvSpPr>
          <p:spPr>
            <a:xfrm>
              <a:off x="3093225" y="4161750"/>
              <a:ext cx="348600" cy="113450"/>
            </a:xfrm>
            <a:custGeom>
              <a:rect b="b" l="l" r="r" t="t"/>
              <a:pathLst>
                <a:path extrusionOk="0" h="4538" w="13944">
                  <a:moveTo>
                    <a:pt x="0" y="1"/>
                  </a:moveTo>
                  <a:lnTo>
                    <a:pt x="0" y="4537"/>
                  </a:lnTo>
                  <a:lnTo>
                    <a:pt x="13943" y="4537"/>
                  </a:lnTo>
                  <a:lnTo>
                    <a:pt x="139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8"/>
            <p:cNvSpPr/>
            <p:nvPr/>
          </p:nvSpPr>
          <p:spPr>
            <a:xfrm>
              <a:off x="3094875" y="4256825"/>
              <a:ext cx="452025" cy="17525"/>
            </a:xfrm>
            <a:custGeom>
              <a:rect b="b" l="l" r="r" t="t"/>
              <a:pathLst>
                <a:path extrusionOk="0" h="701" w="18081">
                  <a:moveTo>
                    <a:pt x="1" y="0"/>
                  </a:moveTo>
                  <a:lnTo>
                    <a:pt x="34" y="134"/>
                  </a:lnTo>
                  <a:lnTo>
                    <a:pt x="18080" y="701"/>
                  </a:lnTo>
                  <a:lnTo>
                    <a:pt x="18080" y="234"/>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8"/>
            <p:cNvSpPr/>
            <p:nvPr/>
          </p:nvSpPr>
          <p:spPr>
            <a:xfrm>
              <a:off x="3096550" y="4182600"/>
              <a:ext cx="450350" cy="34225"/>
            </a:xfrm>
            <a:custGeom>
              <a:rect b="b" l="l" r="r" t="t"/>
              <a:pathLst>
                <a:path extrusionOk="0" h="1369" w="18014">
                  <a:moveTo>
                    <a:pt x="0" y="1"/>
                  </a:moveTo>
                  <a:lnTo>
                    <a:pt x="0" y="134"/>
                  </a:lnTo>
                  <a:lnTo>
                    <a:pt x="18013" y="1368"/>
                  </a:lnTo>
                  <a:lnTo>
                    <a:pt x="18013" y="1001"/>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8"/>
            <p:cNvSpPr/>
            <p:nvPr/>
          </p:nvSpPr>
          <p:spPr>
            <a:xfrm>
              <a:off x="3096550" y="4173425"/>
              <a:ext cx="450350" cy="14200"/>
            </a:xfrm>
            <a:custGeom>
              <a:rect b="b" l="l" r="r" t="t"/>
              <a:pathLst>
                <a:path extrusionOk="0" h="568" w="18014">
                  <a:moveTo>
                    <a:pt x="18013" y="1"/>
                  </a:moveTo>
                  <a:lnTo>
                    <a:pt x="0" y="434"/>
                  </a:lnTo>
                  <a:lnTo>
                    <a:pt x="0" y="568"/>
                  </a:lnTo>
                  <a:lnTo>
                    <a:pt x="18013" y="368"/>
                  </a:lnTo>
                  <a:lnTo>
                    <a:pt x="18013"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8"/>
            <p:cNvSpPr/>
            <p:nvPr/>
          </p:nvSpPr>
          <p:spPr>
            <a:xfrm>
              <a:off x="3097375" y="4222625"/>
              <a:ext cx="451200" cy="29225"/>
            </a:xfrm>
            <a:custGeom>
              <a:rect b="b" l="l" r="r" t="t"/>
              <a:pathLst>
                <a:path extrusionOk="0" h="1169" w="18048">
                  <a:moveTo>
                    <a:pt x="18047" y="1"/>
                  </a:moveTo>
                  <a:lnTo>
                    <a:pt x="1" y="1035"/>
                  </a:lnTo>
                  <a:lnTo>
                    <a:pt x="1" y="1168"/>
                  </a:lnTo>
                  <a:lnTo>
                    <a:pt x="18047" y="301"/>
                  </a:lnTo>
                  <a:lnTo>
                    <a:pt x="18047"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8"/>
            <p:cNvSpPr/>
            <p:nvPr/>
          </p:nvSpPr>
          <p:spPr>
            <a:xfrm>
              <a:off x="3094050" y="4163425"/>
              <a:ext cx="451175" cy="3350"/>
            </a:xfrm>
            <a:custGeom>
              <a:rect b="b" l="l" r="r" t="t"/>
              <a:pathLst>
                <a:path extrusionOk="0" h="134" w="18047">
                  <a:moveTo>
                    <a:pt x="0" y="0"/>
                  </a:moveTo>
                  <a:lnTo>
                    <a:pt x="0" y="134"/>
                  </a:lnTo>
                  <a:lnTo>
                    <a:pt x="18047" y="134"/>
                  </a:lnTo>
                  <a:lnTo>
                    <a:pt x="18047"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8"/>
            <p:cNvSpPr/>
            <p:nvPr/>
          </p:nvSpPr>
          <p:spPr>
            <a:xfrm>
              <a:off x="3125725" y="3825675"/>
              <a:ext cx="453700" cy="112600"/>
            </a:xfrm>
            <a:custGeom>
              <a:rect b="b" l="l" r="r" t="t"/>
              <a:pathLst>
                <a:path extrusionOk="0" h="4504" w="18148">
                  <a:moveTo>
                    <a:pt x="1" y="1"/>
                  </a:moveTo>
                  <a:lnTo>
                    <a:pt x="1" y="4504"/>
                  </a:lnTo>
                  <a:lnTo>
                    <a:pt x="18147" y="4504"/>
                  </a:lnTo>
                  <a:lnTo>
                    <a:pt x="18147"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8"/>
            <p:cNvSpPr/>
            <p:nvPr/>
          </p:nvSpPr>
          <p:spPr>
            <a:xfrm>
              <a:off x="3128250" y="3829850"/>
              <a:ext cx="453675" cy="113450"/>
            </a:xfrm>
            <a:custGeom>
              <a:rect b="b" l="l" r="r" t="t"/>
              <a:pathLst>
                <a:path extrusionOk="0" h="4538" w="18147">
                  <a:moveTo>
                    <a:pt x="0" y="1"/>
                  </a:moveTo>
                  <a:lnTo>
                    <a:pt x="0" y="4537"/>
                  </a:lnTo>
                  <a:lnTo>
                    <a:pt x="18146" y="4537"/>
                  </a:lnTo>
                  <a:lnTo>
                    <a:pt x="181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8"/>
            <p:cNvSpPr/>
            <p:nvPr/>
          </p:nvSpPr>
          <p:spPr>
            <a:xfrm>
              <a:off x="3125725" y="3825675"/>
              <a:ext cx="348625" cy="113450"/>
            </a:xfrm>
            <a:custGeom>
              <a:rect b="b" l="l" r="r" t="t"/>
              <a:pathLst>
                <a:path extrusionOk="0" h="4538" w="13945">
                  <a:moveTo>
                    <a:pt x="1" y="1"/>
                  </a:moveTo>
                  <a:lnTo>
                    <a:pt x="1" y="4537"/>
                  </a:lnTo>
                  <a:lnTo>
                    <a:pt x="13944" y="4537"/>
                  </a:lnTo>
                  <a:lnTo>
                    <a:pt x="139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8"/>
            <p:cNvSpPr/>
            <p:nvPr/>
          </p:nvSpPr>
          <p:spPr>
            <a:xfrm>
              <a:off x="3127400" y="3920750"/>
              <a:ext cx="452025" cy="17525"/>
            </a:xfrm>
            <a:custGeom>
              <a:rect b="b" l="l" r="r" t="t"/>
              <a:pathLst>
                <a:path extrusionOk="0" h="701" w="18081">
                  <a:moveTo>
                    <a:pt x="1" y="0"/>
                  </a:moveTo>
                  <a:lnTo>
                    <a:pt x="34" y="134"/>
                  </a:lnTo>
                  <a:lnTo>
                    <a:pt x="18080" y="701"/>
                  </a:lnTo>
                  <a:lnTo>
                    <a:pt x="18080" y="234"/>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8"/>
            <p:cNvSpPr/>
            <p:nvPr/>
          </p:nvSpPr>
          <p:spPr>
            <a:xfrm>
              <a:off x="3129075" y="3846525"/>
              <a:ext cx="450350" cy="34225"/>
            </a:xfrm>
            <a:custGeom>
              <a:rect b="b" l="l" r="r" t="t"/>
              <a:pathLst>
                <a:path extrusionOk="0" h="1369" w="18014">
                  <a:moveTo>
                    <a:pt x="0" y="1"/>
                  </a:moveTo>
                  <a:lnTo>
                    <a:pt x="0" y="134"/>
                  </a:lnTo>
                  <a:lnTo>
                    <a:pt x="18013" y="1368"/>
                  </a:lnTo>
                  <a:lnTo>
                    <a:pt x="18013" y="1001"/>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8"/>
            <p:cNvSpPr/>
            <p:nvPr/>
          </p:nvSpPr>
          <p:spPr>
            <a:xfrm>
              <a:off x="3129075" y="3837350"/>
              <a:ext cx="450350" cy="14200"/>
            </a:xfrm>
            <a:custGeom>
              <a:rect b="b" l="l" r="r" t="t"/>
              <a:pathLst>
                <a:path extrusionOk="0" h="568" w="18014">
                  <a:moveTo>
                    <a:pt x="18013" y="1"/>
                  </a:moveTo>
                  <a:lnTo>
                    <a:pt x="0" y="434"/>
                  </a:lnTo>
                  <a:lnTo>
                    <a:pt x="0" y="568"/>
                  </a:lnTo>
                  <a:lnTo>
                    <a:pt x="18013" y="368"/>
                  </a:lnTo>
                  <a:lnTo>
                    <a:pt x="18013"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8"/>
            <p:cNvSpPr/>
            <p:nvPr/>
          </p:nvSpPr>
          <p:spPr>
            <a:xfrm>
              <a:off x="3129900" y="3886550"/>
              <a:ext cx="451175" cy="29225"/>
            </a:xfrm>
            <a:custGeom>
              <a:rect b="b" l="l" r="r" t="t"/>
              <a:pathLst>
                <a:path extrusionOk="0" h="1169" w="18047">
                  <a:moveTo>
                    <a:pt x="18047" y="1"/>
                  </a:moveTo>
                  <a:lnTo>
                    <a:pt x="1" y="1035"/>
                  </a:lnTo>
                  <a:lnTo>
                    <a:pt x="1" y="1168"/>
                  </a:lnTo>
                  <a:lnTo>
                    <a:pt x="18047" y="301"/>
                  </a:lnTo>
                  <a:lnTo>
                    <a:pt x="18047"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8"/>
            <p:cNvSpPr/>
            <p:nvPr/>
          </p:nvSpPr>
          <p:spPr>
            <a:xfrm>
              <a:off x="3119900" y="4046675"/>
              <a:ext cx="454525" cy="113425"/>
            </a:xfrm>
            <a:custGeom>
              <a:rect b="b" l="l" r="r" t="t"/>
              <a:pathLst>
                <a:path extrusionOk="0" h="4537" w="18181">
                  <a:moveTo>
                    <a:pt x="0" y="0"/>
                  </a:moveTo>
                  <a:lnTo>
                    <a:pt x="0" y="4537"/>
                  </a:lnTo>
                  <a:lnTo>
                    <a:pt x="18180" y="4537"/>
                  </a:lnTo>
                  <a:lnTo>
                    <a:pt x="18180"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8"/>
            <p:cNvSpPr/>
            <p:nvPr/>
          </p:nvSpPr>
          <p:spPr>
            <a:xfrm>
              <a:off x="3121575" y="4047500"/>
              <a:ext cx="453675" cy="112600"/>
            </a:xfrm>
            <a:custGeom>
              <a:rect b="b" l="l" r="r" t="t"/>
              <a:pathLst>
                <a:path extrusionOk="0" h="4504" w="18147">
                  <a:moveTo>
                    <a:pt x="0" y="1"/>
                  </a:moveTo>
                  <a:lnTo>
                    <a:pt x="0" y="4504"/>
                  </a:lnTo>
                  <a:lnTo>
                    <a:pt x="18146" y="4504"/>
                  </a:lnTo>
                  <a:lnTo>
                    <a:pt x="181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8"/>
            <p:cNvSpPr/>
            <p:nvPr/>
          </p:nvSpPr>
          <p:spPr>
            <a:xfrm>
              <a:off x="3121575" y="4047500"/>
              <a:ext cx="347775" cy="112600"/>
            </a:xfrm>
            <a:custGeom>
              <a:rect b="b" l="l" r="r" t="t"/>
              <a:pathLst>
                <a:path extrusionOk="0" h="4504" w="13911">
                  <a:moveTo>
                    <a:pt x="0" y="1"/>
                  </a:moveTo>
                  <a:lnTo>
                    <a:pt x="0" y="4504"/>
                  </a:lnTo>
                  <a:lnTo>
                    <a:pt x="13910" y="4504"/>
                  </a:lnTo>
                  <a:lnTo>
                    <a:pt x="139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8"/>
            <p:cNvSpPr/>
            <p:nvPr/>
          </p:nvSpPr>
          <p:spPr>
            <a:xfrm>
              <a:off x="3119900" y="4142575"/>
              <a:ext cx="452025" cy="17525"/>
            </a:xfrm>
            <a:custGeom>
              <a:rect b="b" l="l" r="r" t="t"/>
              <a:pathLst>
                <a:path extrusionOk="0" h="701" w="18081">
                  <a:moveTo>
                    <a:pt x="18080" y="0"/>
                  </a:moveTo>
                  <a:lnTo>
                    <a:pt x="34" y="234"/>
                  </a:lnTo>
                  <a:lnTo>
                    <a:pt x="0" y="701"/>
                  </a:lnTo>
                  <a:lnTo>
                    <a:pt x="18080" y="134"/>
                  </a:lnTo>
                  <a:lnTo>
                    <a:pt x="18080"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8"/>
            <p:cNvSpPr/>
            <p:nvPr/>
          </p:nvSpPr>
          <p:spPr>
            <a:xfrm>
              <a:off x="3123225" y="4048350"/>
              <a:ext cx="451200" cy="4175"/>
            </a:xfrm>
            <a:custGeom>
              <a:rect b="b" l="l" r="r" t="t"/>
              <a:pathLst>
                <a:path extrusionOk="0" h="167" w="18048">
                  <a:moveTo>
                    <a:pt x="1" y="0"/>
                  </a:moveTo>
                  <a:lnTo>
                    <a:pt x="1" y="167"/>
                  </a:lnTo>
                  <a:lnTo>
                    <a:pt x="18047" y="167"/>
                  </a:lnTo>
                  <a:lnTo>
                    <a:pt x="18047" y="33"/>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8"/>
            <p:cNvSpPr/>
            <p:nvPr/>
          </p:nvSpPr>
          <p:spPr>
            <a:xfrm>
              <a:off x="3119900" y="4068350"/>
              <a:ext cx="451175" cy="33375"/>
            </a:xfrm>
            <a:custGeom>
              <a:rect b="b" l="l" r="r" t="t"/>
              <a:pathLst>
                <a:path extrusionOk="0" h="1335" w="18047">
                  <a:moveTo>
                    <a:pt x="18047" y="1"/>
                  </a:moveTo>
                  <a:lnTo>
                    <a:pt x="0" y="1001"/>
                  </a:lnTo>
                  <a:lnTo>
                    <a:pt x="0" y="1335"/>
                  </a:lnTo>
                  <a:lnTo>
                    <a:pt x="18047" y="134"/>
                  </a:lnTo>
                  <a:lnTo>
                    <a:pt x="18047"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8"/>
            <p:cNvSpPr/>
            <p:nvPr/>
          </p:nvSpPr>
          <p:spPr>
            <a:xfrm>
              <a:off x="3123225" y="4059175"/>
              <a:ext cx="451200" cy="14200"/>
            </a:xfrm>
            <a:custGeom>
              <a:rect b="b" l="l" r="r" t="t"/>
              <a:pathLst>
                <a:path extrusionOk="0" h="568" w="18048">
                  <a:moveTo>
                    <a:pt x="18047" y="1"/>
                  </a:moveTo>
                  <a:lnTo>
                    <a:pt x="1" y="434"/>
                  </a:lnTo>
                  <a:lnTo>
                    <a:pt x="1" y="568"/>
                  </a:lnTo>
                  <a:lnTo>
                    <a:pt x="18047" y="368"/>
                  </a:lnTo>
                  <a:lnTo>
                    <a:pt x="18047"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8"/>
            <p:cNvSpPr/>
            <p:nvPr/>
          </p:nvSpPr>
          <p:spPr>
            <a:xfrm>
              <a:off x="3124075" y="4108375"/>
              <a:ext cx="451175" cy="29225"/>
            </a:xfrm>
            <a:custGeom>
              <a:rect b="b" l="l" r="r" t="t"/>
              <a:pathLst>
                <a:path extrusionOk="0" h="1169" w="18047">
                  <a:moveTo>
                    <a:pt x="18046" y="1"/>
                  </a:moveTo>
                  <a:lnTo>
                    <a:pt x="0" y="1035"/>
                  </a:lnTo>
                  <a:lnTo>
                    <a:pt x="0" y="1168"/>
                  </a:lnTo>
                  <a:lnTo>
                    <a:pt x="18046" y="301"/>
                  </a:lnTo>
                  <a:lnTo>
                    <a:pt x="1804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8"/>
            <p:cNvSpPr/>
            <p:nvPr/>
          </p:nvSpPr>
          <p:spPr>
            <a:xfrm>
              <a:off x="3104050" y="3940775"/>
              <a:ext cx="454525" cy="112600"/>
            </a:xfrm>
            <a:custGeom>
              <a:rect b="b" l="l" r="r" t="t"/>
              <a:pathLst>
                <a:path extrusionOk="0" h="4504" w="18181">
                  <a:moveTo>
                    <a:pt x="18180" y="0"/>
                  </a:moveTo>
                  <a:lnTo>
                    <a:pt x="34" y="100"/>
                  </a:lnTo>
                  <a:lnTo>
                    <a:pt x="1" y="4503"/>
                  </a:lnTo>
                  <a:lnTo>
                    <a:pt x="18180" y="4503"/>
                  </a:lnTo>
                  <a:lnTo>
                    <a:pt x="18180"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8"/>
            <p:cNvSpPr/>
            <p:nvPr/>
          </p:nvSpPr>
          <p:spPr>
            <a:xfrm>
              <a:off x="3104900" y="3940775"/>
              <a:ext cx="453675" cy="112600"/>
            </a:xfrm>
            <a:custGeom>
              <a:rect b="b" l="l" r="r" t="t"/>
              <a:pathLst>
                <a:path extrusionOk="0" h="4504" w="18147">
                  <a:moveTo>
                    <a:pt x="0" y="0"/>
                  </a:moveTo>
                  <a:lnTo>
                    <a:pt x="0" y="4503"/>
                  </a:lnTo>
                  <a:lnTo>
                    <a:pt x="18146" y="4503"/>
                  </a:lnTo>
                  <a:lnTo>
                    <a:pt x="181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8"/>
            <p:cNvSpPr/>
            <p:nvPr/>
          </p:nvSpPr>
          <p:spPr>
            <a:xfrm>
              <a:off x="3104050" y="3940775"/>
              <a:ext cx="347775" cy="112600"/>
            </a:xfrm>
            <a:custGeom>
              <a:rect b="b" l="l" r="r" t="t"/>
              <a:pathLst>
                <a:path extrusionOk="0" h="4504" w="13911">
                  <a:moveTo>
                    <a:pt x="1" y="0"/>
                  </a:moveTo>
                  <a:lnTo>
                    <a:pt x="1" y="4503"/>
                  </a:lnTo>
                  <a:lnTo>
                    <a:pt x="13911" y="4503"/>
                  </a:lnTo>
                  <a:lnTo>
                    <a:pt x="139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8"/>
            <p:cNvSpPr/>
            <p:nvPr/>
          </p:nvSpPr>
          <p:spPr>
            <a:xfrm>
              <a:off x="3104900" y="3943275"/>
              <a:ext cx="361100" cy="11700"/>
            </a:xfrm>
            <a:custGeom>
              <a:rect b="b" l="l" r="r" t="t"/>
              <a:pathLst>
                <a:path extrusionOk="0" h="468" w="14444">
                  <a:moveTo>
                    <a:pt x="0" y="0"/>
                  </a:moveTo>
                  <a:lnTo>
                    <a:pt x="0" y="467"/>
                  </a:lnTo>
                  <a:lnTo>
                    <a:pt x="14143" y="467"/>
                  </a:lnTo>
                  <a:lnTo>
                    <a:pt x="14444"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8"/>
            <p:cNvSpPr/>
            <p:nvPr/>
          </p:nvSpPr>
          <p:spPr>
            <a:xfrm>
              <a:off x="3104900" y="3989125"/>
              <a:ext cx="451175" cy="7525"/>
            </a:xfrm>
            <a:custGeom>
              <a:rect b="b" l="l" r="r" t="t"/>
              <a:pathLst>
                <a:path extrusionOk="0" h="301" w="18047">
                  <a:moveTo>
                    <a:pt x="18046" y="1"/>
                  </a:moveTo>
                  <a:lnTo>
                    <a:pt x="0" y="168"/>
                  </a:lnTo>
                  <a:lnTo>
                    <a:pt x="0" y="301"/>
                  </a:lnTo>
                  <a:lnTo>
                    <a:pt x="18046" y="301"/>
                  </a:lnTo>
                  <a:lnTo>
                    <a:pt x="1804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8"/>
            <p:cNvSpPr/>
            <p:nvPr/>
          </p:nvSpPr>
          <p:spPr>
            <a:xfrm>
              <a:off x="3104900" y="4019150"/>
              <a:ext cx="451175" cy="30050"/>
            </a:xfrm>
            <a:custGeom>
              <a:rect b="b" l="l" r="r" t="t"/>
              <a:pathLst>
                <a:path extrusionOk="0" h="1202" w="18047">
                  <a:moveTo>
                    <a:pt x="18046" y="1"/>
                  </a:moveTo>
                  <a:lnTo>
                    <a:pt x="0" y="901"/>
                  </a:lnTo>
                  <a:lnTo>
                    <a:pt x="0" y="1201"/>
                  </a:lnTo>
                  <a:lnTo>
                    <a:pt x="18046" y="134"/>
                  </a:lnTo>
                  <a:lnTo>
                    <a:pt x="1804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8"/>
            <p:cNvSpPr/>
            <p:nvPr/>
          </p:nvSpPr>
          <p:spPr>
            <a:xfrm>
              <a:off x="3104900" y="3999150"/>
              <a:ext cx="451175" cy="12525"/>
            </a:xfrm>
            <a:custGeom>
              <a:rect b="b" l="l" r="r" t="t"/>
              <a:pathLst>
                <a:path extrusionOk="0" h="501" w="18047">
                  <a:moveTo>
                    <a:pt x="0" y="0"/>
                  </a:moveTo>
                  <a:lnTo>
                    <a:pt x="0" y="300"/>
                  </a:lnTo>
                  <a:lnTo>
                    <a:pt x="18046" y="500"/>
                  </a:lnTo>
                  <a:lnTo>
                    <a:pt x="18046" y="367"/>
                  </a:lnTo>
                  <a:lnTo>
                    <a:pt x="0"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8"/>
            <p:cNvSpPr/>
            <p:nvPr/>
          </p:nvSpPr>
          <p:spPr>
            <a:xfrm>
              <a:off x="3223300" y="3695600"/>
              <a:ext cx="450350" cy="56725"/>
            </a:xfrm>
            <a:custGeom>
              <a:rect b="b" l="l" r="r" t="t"/>
              <a:pathLst>
                <a:path extrusionOk="0" h="2269" w="18014">
                  <a:moveTo>
                    <a:pt x="1" y="0"/>
                  </a:moveTo>
                  <a:lnTo>
                    <a:pt x="1" y="2268"/>
                  </a:lnTo>
                  <a:lnTo>
                    <a:pt x="18014" y="2268"/>
                  </a:lnTo>
                  <a:lnTo>
                    <a:pt x="18014"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8"/>
            <p:cNvSpPr/>
            <p:nvPr/>
          </p:nvSpPr>
          <p:spPr>
            <a:xfrm>
              <a:off x="3223300" y="3695600"/>
              <a:ext cx="450350" cy="56725"/>
            </a:xfrm>
            <a:custGeom>
              <a:rect b="b" l="l" r="r" t="t"/>
              <a:pathLst>
                <a:path extrusionOk="0" h="2269" w="18014">
                  <a:moveTo>
                    <a:pt x="1" y="0"/>
                  </a:moveTo>
                  <a:lnTo>
                    <a:pt x="1" y="2268"/>
                  </a:lnTo>
                  <a:lnTo>
                    <a:pt x="18014" y="2268"/>
                  </a:lnTo>
                  <a:lnTo>
                    <a:pt x="180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8"/>
            <p:cNvSpPr/>
            <p:nvPr/>
          </p:nvSpPr>
          <p:spPr>
            <a:xfrm>
              <a:off x="3223300" y="3695600"/>
              <a:ext cx="359450" cy="56725"/>
            </a:xfrm>
            <a:custGeom>
              <a:rect b="b" l="l" r="r" t="t"/>
              <a:pathLst>
                <a:path extrusionOk="0" h="2269" w="14378">
                  <a:moveTo>
                    <a:pt x="1" y="0"/>
                  </a:moveTo>
                  <a:lnTo>
                    <a:pt x="1" y="2268"/>
                  </a:lnTo>
                  <a:lnTo>
                    <a:pt x="14378" y="2268"/>
                  </a:lnTo>
                  <a:lnTo>
                    <a:pt x="1437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8"/>
            <p:cNvSpPr/>
            <p:nvPr/>
          </p:nvSpPr>
          <p:spPr>
            <a:xfrm>
              <a:off x="3223300" y="3735625"/>
              <a:ext cx="451175" cy="4175"/>
            </a:xfrm>
            <a:custGeom>
              <a:rect b="b" l="l" r="r" t="t"/>
              <a:pathLst>
                <a:path extrusionOk="0" h="167" w="18047">
                  <a:moveTo>
                    <a:pt x="18047" y="0"/>
                  </a:moveTo>
                  <a:lnTo>
                    <a:pt x="1" y="100"/>
                  </a:lnTo>
                  <a:lnTo>
                    <a:pt x="1" y="167"/>
                  </a:lnTo>
                  <a:lnTo>
                    <a:pt x="18047" y="167"/>
                  </a:lnTo>
                  <a:lnTo>
                    <a:pt x="18047"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8"/>
            <p:cNvSpPr/>
            <p:nvPr/>
          </p:nvSpPr>
          <p:spPr>
            <a:xfrm>
              <a:off x="3223300" y="3703100"/>
              <a:ext cx="451175" cy="15025"/>
            </a:xfrm>
            <a:custGeom>
              <a:rect b="b" l="l" r="r" t="t"/>
              <a:pathLst>
                <a:path extrusionOk="0" h="601" w="18047">
                  <a:moveTo>
                    <a:pt x="18047" y="0"/>
                  </a:moveTo>
                  <a:lnTo>
                    <a:pt x="1" y="467"/>
                  </a:lnTo>
                  <a:lnTo>
                    <a:pt x="1" y="601"/>
                  </a:lnTo>
                  <a:lnTo>
                    <a:pt x="18047" y="67"/>
                  </a:lnTo>
                  <a:lnTo>
                    <a:pt x="18047"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8"/>
            <p:cNvSpPr/>
            <p:nvPr/>
          </p:nvSpPr>
          <p:spPr>
            <a:xfrm>
              <a:off x="3221650" y="3711425"/>
              <a:ext cx="451175" cy="6700"/>
            </a:xfrm>
            <a:custGeom>
              <a:rect b="b" l="l" r="r" t="t"/>
              <a:pathLst>
                <a:path extrusionOk="0" h="268" w="18047">
                  <a:moveTo>
                    <a:pt x="0" y="1"/>
                  </a:moveTo>
                  <a:lnTo>
                    <a:pt x="0" y="168"/>
                  </a:lnTo>
                  <a:lnTo>
                    <a:pt x="18046" y="268"/>
                  </a:lnTo>
                  <a:lnTo>
                    <a:pt x="18046" y="168"/>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8"/>
            <p:cNvSpPr/>
            <p:nvPr/>
          </p:nvSpPr>
          <p:spPr>
            <a:xfrm>
              <a:off x="3159925" y="3670575"/>
              <a:ext cx="451175" cy="27550"/>
            </a:xfrm>
            <a:custGeom>
              <a:rect b="b" l="l" r="r" t="t"/>
              <a:pathLst>
                <a:path extrusionOk="0" h="1102" w="18047">
                  <a:moveTo>
                    <a:pt x="1" y="0"/>
                  </a:moveTo>
                  <a:lnTo>
                    <a:pt x="1" y="1101"/>
                  </a:lnTo>
                  <a:lnTo>
                    <a:pt x="18047" y="1101"/>
                  </a:lnTo>
                  <a:lnTo>
                    <a:pt x="18047"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8"/>
            <p:cNvSpPr/>
            <p:nvPr/>
          </p:nvSpPr>
          <p:spPr>
            <a:xfrm>
              <a:off x="3159925" y="3670575"/>
              <a:ext cx="451175" cy="26700"/>
            </a:xfrm>
            <a:custGeom>
              <a:rect b="b" l="l" r="r" t="t"/>
              <a:pathLst>
                <a:path extrusionOk="0" h="1068" w="18047">
                  <a:moveTo>
                    <a:pt x="1" y="0"/>
                  </a:moveTo>
                  <a:lnTo>
                    <a:pt x="1" y="1068"/>
                  </a:lnTo>
                  <a:lnTo>
                    <a:pt x="18047" y="1068"/>
                  </a:lnTo>
                  <a:lnTo>
                    <a:pt x="180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8"/>
            <p:cNvSpPr/>
            <p:nvPr/>
          </p:nvSpPr>
          <p:spPr>
            <a:xfrm>
              <a:off x="3159925" y="3668900"/>
              <a:ext cx="359450" cy="28375"/>
            </a:xfrm>
            <a:custGeom>
              <a:rect b="b" l="l" r="r" t="t"/>
              <a:pathLst>
                <a:path extrusionOk="0" h="1135" w="14378">
                  <a:moveTo>
                    <a:pt x="1" y="1"/>
                  </a:moveTo>
                  <a:lnTo>
                    <a:pt x="1" y="1135"/>
                  </a:lnTo>
                  <a:lnTo>
                    <a:pt x="14378" y="1135"/>
                  </a:lnTo>
                  <a:lnTo>
                    <a:pt x="143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8"/>
            <p:cNvSpPr/>
            <p:nvPr/>
          </p:nvSpPr>
          <p:spPr>
            <a:xfrm>
              <a:off x="3160750" y="3679750"/>
              <a:ext cx="450350" cy="15025"/>
            </a:xfrm>
            <a:custGeom>
              <a:rect b="b" l="l" r="r" t="t"/>
              <a:pathLst>
                <a:path extrusionOk="0" h="601" w="18014">
                  <a:moveTo>
                    <a:pt x="18014" y="0"/>
                  </a:moveTo>
                  <a:lnTo>
                    <a:pt x="1" y="467"/>
                  </a:lnTo>
                  <a:lnTo>
                    <a:pt x="1" y="601"/>
                  </a:lnTo>
                  <a:lnTo>
                    <a:pt x="18014" y="67"/>
                  </a:lnTo>
                  <a:lnTo>
                    <a:pt x="18014"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8"/>
            <p:cNvSpPr/>
            <p:nvPr/>
          </p:nvSpPr>
          <p:spPr>
            <a:xfrm>
              <a:off x="3160750" y="3677250"/>
              <a:ext cx="450350" cy="6675"/>
            </a:xfrm>
            <a:custGeom>
              <a:rect b="b" l="l" r="r" t="t"/>
              <a:pathLst>
                <a:path extrusionOk="0" h="267" w="18014">
                  <a:moveTo>
                    <a:pt x="1" y="0"/>
                  </a:moveTo>
                  <a:lnTo>
                    <a:pt x="1" y="167"/>
                  </a:lnTo>
                  <a:lnTo>
                    <a:pt x="18014" y="267"/>
                  </a:lnTo>
                  <a:lnTo>
                    <a:pt x="18014" y="200"/>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8"/>
            <p:cNvSpPr/>
            <p:nvPr/>
          </p:nvSpPr>
          <p:spPr>
            <a:xfrm>
              <a:off x="3202450" y="3642225"/>
              <a:ext cx="450350" cy="27525"/>
            </a:xfrm>
            <a:custGeom>
              <a:rect b="b" l="l" r="r" t="t"/>
              <a:pathLst>
                <a:path extrusionOk="0" h="1101" w="18014">
                  <a:moveTo>
                    <a:pt x="1" y="0"/>
                  </a:moveTo>
                  <a:lnTo>
                    <a:pt x="1" y="1101"/>
                  </a:lnTo>
                  <a:lnTo>
                    <a:pt x="18014" y="1101"/>
                  </a:lnTo>
                  <a:lnTo>
                    <a:pt x="18014"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8"/>
            <p:cNvSpPr/>
            <p:nvPr/>
          </p:nvSpPr>
          <p:spPr>
            <a:xfrm>
              <a:off x="3202450" y="3643050"/>
              <a:ext cx="450350" cy="26700"/>
            </a:xfrm>
            <a:custGeom>
              <a:rect b="b" l="l" r="r" t="t"/>
              <a:pathLst>
                <a:path extrusionOk="0" h="1068" w="18014">
                  <a:moveTo>
                    <a:pt x="1" y="1"/>
                  </a:moveTo>
                  <a:lnTo>
                    <a:pt x="1" y="1068"/>
                  </a:lnTo>
                  <a:lnTo>
                    <a:pt x="18014" y="1068"/>
                  </a:lnTo>
                  <a:lnTo>
                    <a:pt x="180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8"/>
            <p:cNvSpPr/>
            <p:nvPr/>
          </p:nvSpPr>
          <p:spPr>
            <a:xfrm>
              <a:off x="3202450" y="3640550"/>
              <a:ext cx="358625" cy="29200"/>
            </a:xfrm>
            <a:custGeom>
              <a:rect b="b" l="l" r="r" t="t"/>
              <a:pathLst>
                <a:path extrusionOk="0" h="1168" w="14345">
                  <a:moveTo>
                    <a:pt x="1" y="0"/>
                  </a:moveTo>
                  <a:lnTo>
                    <a:pt x="1" y="1168"/>
                  </a:lnTo>
                  <a:lnTo>
                    <a:pt x="14344" y="1168"/>
                  </a:lnTo>
                  <a:lnTo>
                    <a:pt x="143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8"/>
            <p:cNvSpPr/>
            <p:nvPr/>
          </p:nvSpPr>
          <p:spPr>
            <a:xfrm>
              <a:off x="3202450" y="3654725"/>
              <a:ext cx="451200" cy="7525"/>
            </a:xfrm>
            <a:custGeom>
              <a:rect b="b" l="l" r="r" t="t"/>
              <a:pathLst>
                <a:path extrusionOk="0" h="301" w="18048">
                  <a:moveTo>
                    <a:pt x="1" y="1"/>
                  </a:moveTo>
                  <a:lnTo>
                    <a:pt x="1" y="167"/>
                  </a:lnTo>
                  <a:lnTo>
                    <a:pt x="18047" y="301"/>
                  </a:lnTo>
                  <a:lnTo>
                    <a:pt x="18047" y="234"/>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8"/>
            <p:cNvSpPr/>
            <p:nvPr/>
          </p:nvSpPr>
          <p:spPr>
            <a:xfrm>
              <a:off x="3202450" y="3649725"/>
              <a:ext cx="451200" cy="5850"/>
            </a:xfrm>
            <a:custGeom>
              <a:rect b="b" l="l" r="r" t="t"/>
              <a:pathLst>
                <a:path extrusionOk="0" h="234" w="18048">
                  <a:moveTo>
                    <a:pt x="1" y="0"/>
                  </a:moveTo>
                  <a:lnTo>
                    <a:pt x="1" y="134"/>
                  </a:lnTo>
                  <a:lnTo>
                    <a:pt x="18047" y="234"/>
                  </a:lnTo>
                  <a:lnTo>
                    <a:pt x="18047" y="167"/>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8"/>
            <p:cNvSpPr/>
            <p:nvPr/>
          </p:nvSpPr>
          <p:spPr>
            <a:xfrm>
              <a:off x="3192450" y="3752300"/>
              <a:ext cx="451175" cy="73400"/>
            </a:xfrm>
            <a:custGeom>
              <a:rect b="b" l="l" r="r" t="t"/>
              <a:pathLst>
                <a:path extrusionOk="0" h="2936" w="18047">
                  <a:moveTo>
                    <a:pt x="1" y="0"/>
                  </a:moveTo>
                  <a:lnTo>
                    <a:pt x="1" y="2936"/>
                  </a:lnTo>
                  <a:lnTo>
                    <a:pt x="18047" y="2936"/>
                  </a:lnTo>
                  <a:lnTo>
                    <a:pt x="18047"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8"/>
            <p:cNvSpPr/>
            <p:nvPr/>
          </p:nvSpPr>
          <p:spPr>
            <a:xfrm>
              <a:off x="3192450" y="3752300"/>
              <a:ext cx="451175" cy="73400"/>
            </a:xfrm>
            <a:custGeom>
              <a:rect b="b" l="l" r="r" t="t"/>
              <a:pathLst>
                <a:path extrusionOk="0" h="2936" w="18047">
                  <a:moveTo>
                    <a:pt x="1" y="0"/>
                  </a:moveTo>
                  <a:lnTo>
                    <a:pt x="1" y="2936"/>
                  </a:lnTo>
                  <a:lnTo>
                    <a:pt x="18047" y="2936"/>
                  </a:lnTo>
                  <a:lnTo>
                    <a:pt x="180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8"/>
            <p:cNvSpPr/>
            <p:nvPr/>
          </p:nvSpPr>
          <p:spPr>
            <a:xfrm>
              <a:off x="3192450" y="3752300"/>
              <a:ext cx="348600" cy="73400"/>
            </a:xfrm>
            <a:custGeom>
              <a:rect b="b" l="l" r="r" t="t"/>
              <a:pathLst>
                <a:path extrusionOk="0" h="2936" w="13944">
                  <a:moveTo>
                    <a:pt x="1" y="0"/>
                  </a:moveTo>
                  <a:lnTo>
                    <a:pt x="1" y="2936"/>
                  </a:lnTo>
                  <a:lnTo>
                    <a:pt x="13944" y="2936"/>
                  </a:lnTo>
                  <a:lnTo>
                    <a:pt x="139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8"/>
            <p:cNvSpPr/>
            <p:nvPr/>
          </p:nvSpPr>
          <p:spPr>
            <a:xfrm>
              <a:off x="3189950" y="3770650"/>
              <a:ext cx="451175" cy="4175"/>
            </a:xfrm>
            <a:custGeom>
              <a:rect b="b" l="l" r="r" t="t"/>
              <a:pathLst>
                <a:path extrusionOk="0" h="167" w="18047">
                  <a:moveTo>
                    <a:pt x="0" y="0"/>
                  </a:moveTo>
                  <a:lnTo>
                    <a:pt x="0" y="67"/>
                  </a:lnTo>
                  <a:lnTo>
                    <a:pt x="18047" y="167"/>
                  </a:lnTo>
                  <a:lnTo>
                    <a:pt x="18047"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8"/>
            <p:cNvSpPr/>
            <p:nvPr/>
          </p:nvSpPr>
          <p:spPr>
            <a:xfrm>
              <a:off x="3193275" y="3781475"/>
              <a:ext cx="450350" cy="17550"/>
            </a:xfrm>
            <a:custGeom>
              <a:rect b="b" l="l" r="r" t="t"/>
              <a:pathLst>
                <a:path extrusionOk="0" h="702" w="18014">
                  <a:moveTo>
                    <a:pt x="1" y="1"/>
                  </a:moveTo>
                  <a:lnTo>
                    <a:pt x="1" y="168"/>
                  </a:lnTo>
                  <a:lnTo>
                    <a:pt x="18014" y="701"/>
                  </a:lnTo>
                  <a:lnTo>
                    <a:pt x="18014" y="601"/>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8"/>
            <p:cNvSpPr/>
            <p:nvPr/>
          </p:nvSpPr>
          <p:spPr>
            <a:xfrm>
              <a:off x="3218300" y="3752300"/>
              <a:ext cx="425325" cy="9200"/>
            </a:xfrm>
            <a:custGeom>
              <a:rect b="b" l="l" r="r" t="t"/>
              <a:pathLst>
                <a:path extrusionOk="0" h="368" w="17013">
                  <a:moveTo>
                    <a:pt x="1" y="0"/>
                  </a:moveTo>
                  <a:lnTo>
                    <a:pt x="401" y="367"/>
                  </a:lnTo>
                  <a:lnTo>
                    <a:pt x="17013" y="367"/>
                  </a:lnTo>
                  <a:lnTo>
                    <a:pt x="17013"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8"/>
            <p:cNvSpPr/>
            <p:nvPr/>
          </p:nvSpPr>
          <p:spPr>
            <a:xfrm>
              <a:off x="3194950" y="3806500"/>
              <a:ext cx="450350" cy="7525"/>
            </a:xfrm>
            <a:custGeom>
              <a:rect b="b" l="l" r="r" t="t"/>
              <a:pathLst>
                <a:path extrusionOk="0" h="301" w="18014">
                  <a:moveTo>
                    <a:pt x="18013" y="1"/>
                  </a:moveTo>
                  <a:lnTo>
                    <a:pt x="1" y="134"/>
                  </a:lnTo>
                  <a:lnTo>
                    <a:pt x="1" y="301"/>
                  </a:lnTo>
                  <a:lnTo>
                    <a:pt x="18013" y="101"/>
                  </a:lnTo>
                  <a:lnTo>
                    <a:pt x="18013"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8"/>
            <p:cNvSpPr/>
            <p:nvPr/>
          </p:nvSpPr>
          <p:spPr>
            <a:xfrm>
              <a:off x="4391650" y="3578775"/>
              <a:ext cx="280225" cy="183025"/>
            </a:xfrm>
            <a:custGeom>
              <a:rect b="b" l="l" r="r" t="t"/>
              <a:pathLst>
                <a:path extrusionOk="0" h="7321" w="11209">
                  <a:moveTo>
                    <a:pt x="6066" y="0"/>
                  </a:moveTo>
                  <a:cubicBezTo>
                    <a:pt x="6046" y="0"/>
                    <a:pt x="6025" y="1"/>
                    <a:pt x="6004" y="3"/>
                  </a:cubicBezTo>
                  <a:cubicBezTo>
                    <a:pt x="5637" y="103"/>
                    <a:pt x="5404" y="437"/>
                    <a:pt x="5437" y="770"/>
                  </a:cubicBezTo>
                  <a:cubicBezTo>
                    <a:pt x="5399" y="598"/>
                    <a:pt x="5252" y="503"/>
                    <a:pt x="5101" y="503"/>
                  </a:cubicBezTo>
                  <a:cubicBezTo>
                    <a:pt x="5002" y="503"/>
                    <a:pt x="4902" y="544"/>
                    <a:pt x="4831" y="632"/>
                  </a:cubicBezTo>
                  <a:lnTo>
                    <a:pt x="4831" y="632"/>
                  </a:lnTo>
                  <a:cubicBezTo>
                    <a:pt x="4649" y="335"/>
                    <a:pt x="4316" y="147"/>
                    <a:pt x="3974" y="147"/>
                  </a:cubicBezTo>
                  <a:cubicBezTo>
                    <a:pt x="3906" y="147"/>
                    <a:pt x="3837" y="154"/>
                    <a:pt x="3769" y="170"/>
                  </a:cubicBezTo>
                  <a:cubicBezTo>
                    <a:pt x="3302" y="270"/>
                    <a:pt x="2969" y="637"/>
                    <a:pt x="2936" y="1104"/>
                  </a:cubicBezTo>
                  <a:cubicBezTo>
                    <a:pt x="2785" y="987"/>
                    <a:pt x="2602" y="929"/>
                    <a:pt x="2414" y="929"/>
                  </a:cubicBezTo>
                  <a:cubicBezTo>
                    <a:pt x="2227" y="929"/>
                    <a:pt x="2035" y="987"/>
                    <a:pt x="1868" y="1104"/>
                  </a:cubicBezTo>
                  <a:cubicBezTo>
                    <a:pt x="1568" y="1337"/>
                    <a:pt x="1401" y="1704"/>
                    <a:pt x="1468" y="2104"/>
                  </a:cubicBezTo>
                  <a:cubicBezTo>
                    <a:pt x="1330" y="2004"/>
                    <a:pt x="1168" y="1956"/>
                    <a:pt x="1007" y="1956"/>
                  </a:cubicBezTo>
                  <a:cubicBezTo>
                    <a:pt x="742" y="1956"/>
                    <a:pt x="479" y="2088"/>
                    <a:pt x="334" y="2338"/>
                  </a:cubicBezTo>
                  <a:cubicBezTo>
                    <a:pt x="100" y="2738"/>
                    <a:pt x="267" y="3272"/>
                    <a:pt x="667" y="3506"/>
                  </a:cubicBezTo>
                  <a:cubicBezTo>
                    <a:pt x="0" y="3572"/>
                    <a:pt x="0" y="4573"/>
                    <a:pt x="701" y="4606"/>
                  </a:cubicBezTo>
                  <a:cubicBezTo>
                    <a:pt x="400" y="4640"/>
                    <a:pt x="167" y="4840"/>
                    <a:pt x="134" y="5140"/>
                  </a:cubicBezTo>
                  <a:cubicBezTo>
                    <a:pt x="134" y="5440"/>
                    <a:pt x="300" y="5707"/>
                    <a:pt x="567" y="5807"/>
                  </a:cubicBezTo>
                  <a:cubicBezTo>
                    <a:pt x="267" y="5941"/>
                    <a:pt x="234" y="6341"/>
                    <a:pt x="434" y="6574"/>
                  </a:cubicBezTo>
                  <a:cubicBezTo>
                    <a:pt x="526" y="6644"/>
                    <a:pt x="631" y="6677"/>
                    <a:pt x="732" y="6677"/>
                  </a:cubicBezTo>
                  <a:cubicBezTo>
                    <a:pt x="923" y="6677"/>
                    <a:pt x="1102" y="6559"/>
                    <a:pt x="1168" y="6341"/>
                  </a:cubicBezTo>
                  <a:cubicBezTo>
                    <a:pt x="1186" y="6396"/>
                    <a:pt x="1235" y="6421"/>
                    <a:pt x="1286" y="6421"/>
                  </a:cubicBezTo>
                  <a:cubicBezTo>
                    <a:pt x="1328" y="6421"/>
                    <a:pt x="1371" y="6404"/>
                    <a:pt x="1401" y="6374"/>
                  </a:cubicBezTo>
                  <a:cubicBezTo>
                    <a:pt x="1450" y="6325"/>
                    <a:pt x="1445" y="6239"/>
                    <a:pt x="1412" y="6184"/>
                  </a:cubicBezTo>
                  <a:lnTo>
                    <a:pt x="1412" y="6184"/>
                  </a:lnTo>
                  <a:cubicBezTo>
                    <a:pt x="1455" y="6217"/>
                    <a:pt x="1506" y="6233"/>
                    <a:pt x="1558" y="6233"/>
                  </a:cubicBezTo>
                  <a:cubicBezTo>
                    <a:pt x="1674" y="6233"/>
                    <a:pt x="1793" y="6153"/>
                    <a:pt x="1835" y="6007"/>
                  </a:cubicBezTo>
                  <a:lnTo>
                    <a:pt x="1835" y="6007"/>
                  </a:lnTo>
                  <a:cubicBezTo>
                    <a:pt x="1780" y="6445"/>
                    <a:pt x="2107" y="6794"/>
                    <a:pt x="2503" y="6794"/>
                  </a:cubicBezTo>
                  <a:cubicBezTo>
                    <a:pt x="2589" y="6794"/>
                    <a:pt x="2679" y="6777"/>
                    <a:pt x="2769" y="6741"/>
                  </a:cubicBezTo>
                  <a:lnTo>
                    <a:pt x="2769" y="6741"/>
                  </a:lnTo>
                  <a:cubicBezTo>
                    <a:pt x="2669" y="6975"/>
                    <a:pt x="2802" y="7242"/>
                    <a:pt x="3036" y="7308"/>
                  </a:cubicBezTo>
                  <a:cubicBezTo>
                    <a:pt x="3091" y="7316"/>
                    <a:pt x="3146" y="7320"/>
                    <a:pt x="3201" y="7320"/>
                  </a:cubicBezTo>
                  <a:cubicBezTo>
                    <a:pt x="3378" y="7320"/>
                    <a:pt x="3550" y="7277"/>
                    <a:pt x="3703" y="7175"/>
                  </a:cubicBezTo>
                  <a:cubicBezTo>
                    <a:pt x="3903" y="7075"/>
                    <a:pt x="4136" y="6975"/>
                    <a:pt x="4370" y="6975"/>
                  </a:cubicBezTo>
                  <a:cubicBezTo>
                    <a:pt x="4570" y="6975"/>
                    <a:pt x="4770" y="7041"/>
                    <a:pt x="4970" y="7108"/>
                  </a:cubicBezTo>
                  <a:cubicBezTo>
                    <a:pt x="5145" y="7163"/>
                    <a:pt x="5326" y="7191"/>
                    <a:pt x="5504" y="7191"/>
                  </a:cubicBezTo>
                  <a:cubicBezTo>
                    <a:pt x="5971" y="7191"/>
                    <a:pt x="6424" y="7003"/>
                    <a:pt x="6738" y="6641"/>
                  </a:cubicBezTo>
                  <a:cubicBezTo>
                    <a:pt x="6893" y="6825"/>
                    <a:pt x="7108" y="6912"/>
                    <a:pt x="7322" y="6912"/>
                  </a:cubicBezTo>
                  <a:cubicBezTo>
                    <a:pt x="7614" y="6912"/>
                    <a:pt x="7904" y="6749"/>
                    <a:pt x="8039" y="6441"/>
                  </a:cubicBezTo>
                  <a:cubicBezTo>
                    <a:pt x="8073" y="6708"/>
                    <a:pt x="8273" y="6875"/>
                    <a:pt x="8540" y="6908"/>
                  </a:cubicBezTo>
                  <a:cubicBezTo>
                    <a:pt x="8773" y="6908"/>
                    <a:pt x="9007" y="6741"/>
                    <a:pt x="9073" y="6508"/>
                  </a:cubicBezTo>
                  <a:lnTo>
                    <a:pt x="9073" y="6841"/>
                  </a:lnTo>
                  <a:cubicBezTo>
                    <a:pt x="9440" y="6274"/>
                    <a:pt x="9907" y="5740"/>
                    <a:pt x="10441" y="5340"/>
                  </a:cubicBezTo>
                  <a:cubicBezTo>
                    <a:pt x="10474" y="5007"/>
                    <a:pt x="10274" y="4673"/>
                    <a:pt x="9941" y="4573"/>
                  </a:cubicBezTo>
                  <a:cubicBezTo>
                    <a:pt x="11175" y="4173"/>
                    <a:pt x="11208" y="2438"/>
                    <a:pt x="9974" y="2004"/>
                  </a:cubicBezTo>
                  <a:cubicBezTo>
                    <a:pt x="9907" y="1982"/>
                    <a:pt x="9837" y="1971"/>
                    <a:pt x="9766" y="1971"/>
                  </a:cubicBezTo>
                  <a:cubicBezTo>
                    <a:pt x="9632" y="1971"/>
                    <a:pt x="9499" y="2011"/>
                    <a:pt x="9390" y="2092"/>
                  </a:cubicBezTo>
                  <a:lnTo>
                    <a:pt x="9390" y="2092"/>
                  </a:lnTo>
                  <a:cubicBezTo>
                    <a:pt x="9326" y="1761"/>
                    <a:pt x="9137" y="1462"/>
                    <a:pt x="8840" y="1271"/>
                  </a:cubicBezTo>
                  <a:cubicBezTo>
                    <a:pt x="8684" y="1193"/>
                    <a:pt x="8514" y="1156"/>
                    <a:pt x="8343" y="1156"/>
                  </a:cubicBezTo>
                  <a:cubicBezTo>
                    <a:pt x="8002" y="1156"/>
                    <a:pt x="7661" y="1304"/>
                    <a:pt x="7439" y="1571"/>
                  </a:cubicBezTo>
                  <a:cubicBezTo>
                    <a:pt x="7606" y="1337"/>
                    <a:pt x="7606" y="1037"/>
                    <a:pt x="7439" y="804"/>
                  </a:cubicBezTo>
                  <a:cubicBezTo>
                    <a:pt x="7333" y="645"/>
                    <a:pt x="7123" y="549"/>
                    <a:pt x="6908" y="549"/>
                  </a:cubicBezTo>
                  <a:cubicBezTo>
                    <a:pt x="6851" y="549"/>
                    <a:pt x="6794" y="556"/>
                    <a:pt x="6738" y="570"/>
                  </a:cubicBezTo>
                  <a:cubicBezTo>
                    <a:pt x="6675" y="255"/>
                    <a:pt x="6405" y="0"/>
                    <a:pt x="6066"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8"/>
            <p:cNvSpPr/>
            <p:nvPr/>
          </p:nvSpPr>
          <p:spPr>
            <a:xfrm>
              <a:off x="4495050" y="3670350"/>
              <a:ext cx="55050" cy="24550"/>
            </a:xfrm>
            <a:custGeom>
              <a:rect b="b" l="l" r="r" t="t"/>
              <a:pathLst>
                <a:path extrusionOk="0" h="982" w="2202">
                  <a:moveTo>
                    <a:pt x="1854" y="1"/>
                  </a:moveTo>
                  <a:cubicBezTo>
                    <a:pt x="1826" y="1"/>
                    <a:pt x="1798" y="3"/>
                    <a:pt x="1768" y="9"/>
                  </a:cubicBezTo>
                  <a:cubicBezTo>
                    <a:pt x="1468" y="43"/>
                    <a:pt x="1201" y="176"/>
                    <a:pt x="968" y="343"/>
                  </a:cubicBezTo>
                  <a:lnTo>
                    <a:pt x="1001" y="209"/>
                  </a:lnTo>
                  <a:lnTo>
                    <a:pt x="868" y="376"/>
                  </a:lnTo>
                  <a:cubicBezTo>
                    <a:pt x="768" y="301"/>
                    <a:pt x="649" y="264"/>
                    <a:pt x="525" y="264"/>
                  </a:cubicBezTo>
                  <a:cubicBezTo>
                    <a:pt x="484" y="264"/>
                    <a:pt x="442" y="268"/>
                    <a:pt x="401" y="276"/>
                  </a:cubicBezTo>
                  <a:cubicBezTo>
                    <a:pt x="234" y="276"/>
                    <a:pt x="67" y="410"/>
                    <a:pt x="34" y="576"/>
                  </a:cubicBezTo>
                  <a:cubicBezTo>
                    <a:pt x="0" y="743"/>
                    <a:pt x="100" y="910"/>
                    <a:pt x="267" y="977"/>
                  </a:cubicBezTo>
                  <a:cubicBezTo>
                    <a:pt x="290" y="980"/>
                    <a:pt x="312" y="982"/>
                    <a:pt x="335" y="982"/>
                  </a:cubicBezTo>
                  <a:cubicBezTo>
                    <a:pt x="518" y="982"/>
                    <a:pt x="719" y="877"/>
                    <a:pt x="868" y="877"/>
                  </a:cubicBezTo>
                  <a:cubicBezTo>
                    <a:pt x="934" y="910"/>
                    <a:pt x="1001" y="910"/>
                    <a:pt x="1068" y="943"/>
                  </a:cubicBezTo>
                  <a:cubicBezTo>
                    <a:pt x="1110" y="948"/>
                    <a:pt x="1152" y="950"/>
                    <a:pt x="1193" y="950"/>
                  </a:cubicBezTo>
                  <a:cubicBezTo>
                    <a:pt x="1476" y="950"/>
                    <a:pt x="1727" y="851"/>
                    <a:pt x="1902" y="676"/>
                  </a:cubicBezTo>
                  <a:cubicBezTo>
                    <a:pt x="2002" y="610"/>
                    <a:pt x="2069" y="543"/>
                    <a:pt x="2135" y="443"/>
                  </a:cubicBezTo>
                  <a:cubicBezTo>
                    <a:pt x="2202" y="343"/>
                    <a:pt x="2202" y="243"/>
                    <a:pt x="2169" y="143"/>
                  </a:cubicBezTo>
                  <a:cubicBezTo>
                    <a:pt x="2086" y="60"/>
                    <a:pt x="1981" y="1"/>
                    <a:pt x="185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8"/>
            <p:cNvSpPr/>
            <p:nvPr/>
          </p:nvSpPr>
          <p:spPr>
            <a:xfrm>
              <a:off x="4607625" y="3669725"/>
              <a:ext cx="23375" cy="14675"/>
            </a:xfrm>
            <a:custGeom>
              <a:rect b="b" l="l" r="r" t="t"/>
              <a:pathLst>
                <a:path extrusionOk="0" h="587" w="935">
                  <a:moveTo>
                    <a:pt x="334" y="1"/>
                  </a:moveTo>
                  <a:cubicBezTo>
                    <a:pt x="234" y="1"/>
                    <a:pt x="134" y="1"/>
                    <a:pt x="67" y="101"/>
                  </a:cubicBezTo>
                  <a:cubicBezTo>
                    <a:pt x="1" y="201"/>
                    <a:pt x="34" y="368"/>
                    <a:pt x="134" y="435"/>
                  </a:cubicBezTo>
                  <a:cubicBezTo>
                    <a:pt x="267" y="501"/>
                    <a:pt x="368" y="568"/>
                    <a:pt x="501" y="568"/>
                  </a:cubicBezTo>
                  <a:cubicBezTo>
                    <a:pt x="545" y="579"/>
                    <a:pt x="597" y="587"/>
                    <a:pt x="649" y="587"/>
                  </a:cubicBezTo>
                  <a:cubicBezTo>
                    <a:pt x="753" y="587"/>
                    <a:pt x="857" y="557"/>
                    <a:pt x="901" y="468"/>
                  </a:cubicBezTo>
                  <a:cubicBezTo>
                    <a:pt x="935" y="368"/>
                    <a:pt x="901" y="268"/>
                    <a:pt x="835" y="201"/>
                  </a:cubicBezTo>
                  <a:cubicBezTo>
                    <a:pt x="734" y="134"/>
                    <a:pt x="668" y="101"/>
                    <a:pt x="568" y="68"/>
                  </a:cubicBezTo>
                  <a:lnTo>
                    <a:pt x="568" y="68"/>
                  </a:lnTo>
                  <a:lnTo>
                    <a:pt x="601" y="134"/>
                  </a:lnTo>
                  <a:cubicBezTo>
                    <a:pt x="501" y="101"/>
                    <a:pt x="434" y="34"/>
                    <a:pt x="33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8"/>
            <p:cNvSpPr/>
            <p:nvPr/>
          </p:nvSpPr>
          <p:spPr>
            <a:xfrm>
              <a:off x="4440850" y="3609050"/>
              <a:ext cx="60900" cy="46525"/>
            </a:xfrm>
            <a:custGeom>
              <a:rect b="b" l="l" r="r" t="t"/>
              <a:pathLst>
                <a:path extrusionOk="0" h="1861" w="2436">
                  <a:moveTo>
                    <a:pt x="2195" y="0"/>
                  </a:moveTo>
                  <a:cubicBezTo>
                    <a:pt x="1980" y="0"/>
                    <a:pt x="1760" y="410"/>
                    <a:pt x="1635" y="460"/>
                  </a:cubicBezTo>
                  <a:cubicBezTo>
                    <a:pt x="1594" y="473"/>
                    <a:pt x="1553" y="479"/>
                    <a:pt x="1511" y="479"/>
                  </a:cubicBezTo>
                  <a:cubicBezTo>
                    <a:pt x="1290" y="479"/>
                    <a:pt x="1042" y="328"/>
                    <a:pt x="789" y="328"/>
                  </a:cubicBezTo>
                  <a:cubicBezTo>
                    <a:pt x="726" y="328"/>
                    <a:pt x="663" y="337"/>
                    <a:pt x="601" y="360"/>
                  </a:cubicBezTo>
                  <a:cubicBezTo>
                    <a:pt x="300" y="493"/>
                    <a:pt x="100" y="727"/>
                    <a:pt x="34" y="1027"/>
                  </a:cubicBezTo>
                  <a:cubicBezTo>
                    <a:pt x="0" y="1094"/>
                    <a:pt x="34" y="1194"/>
                    <a:pt x="100" y="1260"/>
                  </a:cubicBezTo>
                  <a:cubicBezTo>
                    <a:pt x="134" y="1277"/>
                    <a:pt x="167" y="1285"/>
                    <a:pt x="200" y="1285"/>
                  </a:cubicBezTo>
                  <a:cubicBezTo>
                    <a:pt x="234" y="1285"/>
                    <a:pt x="267" y="1277"/>
                    <a:pt x="300" y="1260"/>
                  </a:cubicBezTo>
                  <a:lnTo>
                    <a:pt x="1068" y="1094"/>
                  </a:lnTo>
                  <a:lnTo>
                    <a:pt x="1068" y="1094"/>
                  </a:lnTo>
                  <a:cubicBezTo>
                    <a:pt x="934" y="1127"/>
                    <a:pt x="801" y="1194"/>
                    <a:pt x="701" y="1260"/>
                  </a:cubicBezTo>
                  <a:cubicBezTo>
                    <a:pt x="601" y="1361"/>
                    <a:pt x="567" y="1494"/>
                    <a:pt x="567" y="1627"/>
                  </a:cubicBezTo>
                  <a:cubicBezTo>
                    <a:pt x="634" y="1761"/>
                    <a:pt x="767" y="1861"/>
                    <a:pt x="934" y="1861"/>
                  </a:cubicBezTo>
                  <a:cubicBezTo>
                    <a:pt x="1101" y="1861"/>
                    <a:pt x="1234" y="1794"/>
                    <a:pt x="1368" y="1694"/>
                  </a:cubicBezTo>
                  <a:cubicBezTo>
                    <a:pt x="1501" y="1594"/>
                    <a:pt x="1601" y="1461"/>
                    <a:pt x="1635" y="1294"/>
                  </a:cubicBezTo>
                  <a:cubicBezTo>
                    <a:pt x="1635" y="1177"/>
                    <a:pt x="1537" y="1061"/>
                    <a:pt x="1433" y="1047"/>
                  </a:cubicBezTo>
                  <a:lnTo>
                    <a:pt x="1433" y="1047"/>
                  </a:lnTo>
                  <a:cubicBezTo>
                    <a:pt x="1681" y="953"/>
                    <a:pt x="1908" y="835"/>
                    <a:pt x="2135" y="693"/>
                  </a:cubicBezTo>
                  <a:cubicBezTo>
                    <a:pt x="2235" y="660"/>
                    <a:pt x="2302" y="560"/>
                    <a:pt x="2369" y="460"/>
                  </a:cubicBezTo>
                  <a:cubicBezTo>
                    <a:pt x="2435" y="393"/>
                    <a:pt x="2435" y="260"/>
                    <a:pt x="2402" y="160"/>
                  </a:cubicBezTo>
                  <a:cubicBezTo>
                    <a:pt x="2336" y="44"/>
                    <a:pt x="2266" y="0"/>
                    <a:pt x="219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8"/>
            <p:cNvSpPr/>
            <p:nvPr/>
          </p:nvSpPr>
          <p:spPr>
            <a:xfrm>
              <a:off x="4419150" y="3656400"/>
              <a:ext cx="64250" cy="37050"/>
            </a:xfrm>
            <a:custGeom>
              <a:rect b="b" l="l" r="r" t="t"/>
              <a:pathLst>
                <a:path extrusionOk="0" h="1482" w="2570">
                  <a:moveTo>
                    <a:pt x="801" y="0"/>
                  </a:moveTo>
                  <a:cubicBezTo>
                    <a:pt x="601" y="0"/>
                    <a:pt x="301" y="367"/>
                    <a:pt x="268" y="534"/>
                  </a:cubicBezTo>
                  <a:cubicBezTo>
                    <a:pt x="234" y="634"/>
                    <a:pt x="234" y="734"/>
                    <a:pt x="334" y="801"/>
                  </a:cubicBezTo>
                  <a:cubicBezTo>
                    <a:pt x="345" y="812"/>
                    <a:pt x="357" y="820"/>
                    <a:pt x="370" y="826"/>
                  </a:cubicBezTo>
                  <a:lnTo>
                    <a:pt x="370" y="826"/>
                  </a:lnTo>
                  <a:cubicBezTo>
                    <a:pt x="273" y="865"/>
                    <a:pt x="181" y="921"/>
                    <a:pt x="101" y="1001"/>
                  </a:cubicBezTo>
                  <a:cubicBezTo>
                    <a:pt x="1" y="1168"/>
                    <a:pt x="34" y="1435"/>
                    <a:pt x="201" y="1468"/>
                  </a:cubicBezTo>
                  <a:cubicBezTo>
                    <a:pt x="228" y="1477"/>
                    <a:pt x="257" y="1481"/>
                    <a:pt x="287" y="1481"/>
                  </a:cubicBezTo>
                  <a:cubicBezTo>
                    <a:pt x="368" y="1481"/>
                    <a:pt x="452" y="1450"/>
                    <a:pt x="501" y="1401"/>
                  </a:cubicBezTo>
                  <a:cubicBezTo>
                    <a:pt x="801" y="1234"/>
                    <a:pt x="1068" y="1068"/>
                    <a:pt x="1302" y="868"/>
                  </a:cubicBezTo>
                  <a:lnTo>
                    <a:pt x="1302" y="868"/>
                  </a:lnTo>
                  <a:cubicBezTo>
                    <a:pt x="1235" y="1034"/>
                    <a:pt x="1402" y="1234"/>
                    <a:pt x="1602" y="1268"/>
                  </a:cubicBezTo>
                  <a:cubicBezTo>
                    <a:pt x="1802" y="1268"/>
                    <a:pt x="2002" y="1201"/>
                    <a:pt x="2136" y="1068"/>
                  </a:cubicBezTo>
                  <a:cubicBezTo>
                    <a:pt x="2369" y="968"/>
                    <a:pt x="2569" y="767"/>
                    <a:pt x="2536" y="534"/>
                  </a:cubicBezTo>
                  <a:cubicBezTo>
                    <a:pt x="2483" y="376"/>
                    <a:pt x="2326" y="280"/>
                    <a:pt x="2164" y="280"/>
                  </a:cubicBezTo>
                  <a:cubicBezTo>
                    <a:pt x="2121" y="280"/>
                    <a:pt x="2077" y="287"/>
                    <a:pt x="2036" y="300"/>
                  </a:cubicBezTo>
                  <a:cubicBezTo>
                    <a:pt x="1836" y="367"/>
                    <a:pt x="1669" y="501"/>
                    <a:pt x="1535" y="667"/>
                  </a:cubicBezTo>
                  <a:cubicBezTo>
                    <a:pt x="1669" y="501"/>
                    <a:pt x="1502" y="267"/>
                    <a:pt x="1302" y="267"/>
                  </a:cubicBezTo>
                  <a:cubicBezTo>
                    <a:pt x="1280" y="263"/>
                    <a:pt x="1257" y="261"/>
                    <a:pt x="1235" y="261"/>
                  </a:cubicBezTo>
                  <a:cubicBezTo>
                    <a:pt x="1143" y="261"/>
                    <a:pt x="1046" y="294"/>
                    <a:pt x="965" y="347"/>
                  </a:cubicBezTo>
                  <a:lnTo>
                    <a:pt x="965" y="347"/>
                  </a:lnTo>
                  <a:cubicBezTo>
                    <a:pt x="1044" y="219"/>
                    <a:pt x="1019" y="48"/>
                    <a:pt x="80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8"/>
            <p:cNvSpPr/>
            <p:nvPr/>
          </p:nvSpPr>
          <p:spPr>
            <a:xfrm>
              <a:off x="4558425" y="3651700"/>
              <a:ext cx="41725" cy="37575"/>
            </a:xfrm>
            <a:custGeom>
              <a:rect b="b" l="l" r="r" t="t"/>
              <a:pathLst>
                <a:path extrusionOk="0" h="1503" w="1669">
                  <a:moveTo>
                    <a:pt x="461" y="1"/>
                  </a:moveTo>
                  <a:cubicBezTo>
                    <a:pt x="325" y="1"/>
                    <a:pt x="194" y="97"/>
                    <a:pt x="167" y="255"/>
                  </a:cubicBezTo>
                  <a:cubicBezTo>
                    <a:pt x="134" y="422"/>
                    <a:pt x="234" y="589"/>
                    <a:pt x="434" y="622"/>
                  </a:cubicBezTo>
                  <a:cubicBezTo>
                    <a:pt x="301" y="655"/>
                    <a:pt x="167" y="689"/>
                    <a:pt x="101" y="789"/>
                  </a:cubicBezTo>
                  <a:cubicBezTo>
                    <a:pt x="34" y="855"/>
                    <a:pt x="1" y="922"/>
                    <a:pt x="34" y="989"/>
                  </a:cubicBezTo>
                  <a:cubicBezTo>
                    <a:pt x="34" y="1089"/>
                    <a:pt x="134" y="1189"/>
                    <a:pt x="234" y="1189"/>
                  </a:cubicBezTo>
                  <a:cubicBezTo>
                    <a:pt x="250" y="1185"/>
                    <a:pt x="265" y="1181"/>
                    <a:pt x="280" y="1177"/>
                  </a:cubicBezTo>
                  <a:lnTo>
                    <a:pt x="280" y="1177"/>
                  </a:lnTo>
                  <a:cubicBezTo>
                    <a:pt x="276" y="1181"/>
                    <a:pt x="271" y="1185"/>
                    <a:pt x="267" y="1189"/>
                  </a:cubicBezTo>
                  <a:cubicBezTo>
                    <a:pt x="167" y="1222"/>
                    <a:pt x="134" y="1356"/>
                    <a:pt x="201" y="1456"/>
                  </a:cubicBezTo>
                  <a:cubicBezTo>
                    <a:pt x="248" y="1479"/>
                    <a:pt x="312" y="1503"/>
                    <a:pt x="380" y="1503"/>
                  </a:cubicBezTo>
                  <a:cubicBezTo>
                    <a:pt x="409" y="1503"/>
                    <a:pt x="438" y="1499"/>
                    <a:pt x="468" y="1489"/>
                  </a:cubicBezTo>
                  <a:cubicBezTo>
                    <a:pt x="634" y="1422"/>
                    <a:pt x="834" y="1322"/>
                    <a:pt x="968" y="1189"/>
                  </a:cubicBezTo>
                  <a:cubicBezTo>
                    <a:pt x="1051" y="1299"/>
                    <a:pt x="1180" y="1364"/>
                    <a:pt x="1316" y="1364"/>
                  </a:cubicBezTo>
                  <a:cubicBezTo>
                    <a:pt x="1344" y="1364"/>
                    <a:pt x="1373" y="1361"/>
                    <a:pt x="1402" y="1356"/>
                  </a:cubicBezTo>
                  <a:cubicBezTo>
                    <a:pt x="1535" y="1322"/>
                    <a:pt x="1668" y="1189"/>
                    <a:pt x="1635" y="1022"/>
                  </a:cubicBezTo>
                  <a:cubicBezTo>
                    <a:pt x="1568" y="922"/>
                    <a:pt x="1468" y="822"/>
                    <a:pt x="1368" y="822"/>
                  </a:cubicBezTo>
                  <a:cubicBezTo>
                    <a:pt x="1235" y="822"/>
                    <a:pt x="1135" y="855"/>
                    <a:pt x="1035" y="889"/>
                  </a:cubicBezTo>
                  <a:cubicBezTo>
                    <a:pt x="1135" y="822"/>
                    <a:pt x="1235" y="722"/>
                    <a:pt x="1301" y="589"/>
                  </a:cubicBezTo>
                  <a:cubicBezTo>
                    <a:pt x="1335" y="455"/>
                    <a:pt x="1235" y="288"/>
                    <a:pt x="1101" y="288"/>
                  </a:cubicBezTo>
                  <a:cubicBezTo>
                    <a:pt x="968" y="288"/>
                    <a:pt x="868" y="522"/>
                    <a:pt x="768" y="589"/>
                  </a:cubicBezTo>
                  <a:cubicBezTo>
                    <a:pt x="634" y="455"/>
                    <a:pt x="901" y="155"/>
                    <a:pt x="568" y="21"/>
                  </a:cubicBezTo>
                  <a:cubicBezTo>
                    <a:pt x="533" y="8"/>
                    <a:pt x="497" y="1"/>
                    <a:pt x="46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8"/>
            <p:cNvSpPr/>
            <p:nvPr/>
          </p:nvSpPr>
          <p:spPr>
            <a:xfrm>
              <a:off x="4497550" y="3635000"/>
              <a:ext cx="26700" cy="30400"/>
            </a:xfrm>
            <a:custGeom>
              <a:rect b="b" l="l" r="r" t="t"/>
              <a:pathLst>
                <a:path extrusionOk="0" h="1216" w="1068">
                  <a:moveTo>
                    <a:pt x="471" y="0"/>
                  </a:moveTo>
                  <a:cubicBezTo>
                    <a:pt x="396" y="0"/>
                    <a:pt x="326" y="17"/>
                    <a:pt x="267" y="56"/>
                  </a:cubicBezTo>
                  <a:cubicBezTo>
                    <a:pt x="101" y="189"/>
                    <a:pt x="0" y="389"/>
                    <a:pt x="34" y="623"/>
                  </a:cubicBezTo>
                  <a:cubicBezTo>
                    <a:pt x="34" y="856"/>
                    <a:pt x="167" y="1056"/>
                    <a:pt x="367" y="1190"/>
                  </a:cubicBezTo>
                  <a:cubicBezTo>
                    <a:pt x="420" y="1207"/>
                    <a:pt x="474" y="1216"/>
                    <a:pt x="527" y="1216"/>
                  </a:cubicBezTo>
                  <a:cubicBezTo>
                    <a:pt x="776" y="1216"/>
                    <a:pt x="1013" y="1031"/>
                    <a:pt x="1068" y="756"/>
                  </a:cubicBezTo>
                  <a:cubicBezTo>
                    <a:pt x="1068" y="456"/>
                    <a:pt x="901" y="156"/>
                    <a:pt x="634" y="22"/>
                  </a:cubicBezTo>
                  <a:cubicBezTo>
                    <a:pt x="579" y="8"/>
                    <a:pt x="524" y="0"/>
                    <a:pt x="47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8"/>
            <p:cNvSpPr/>
            <p:nvPr/>
          </p:nvSpPr>
          <p:spPr>
            <a:xfrm>
              <a:off x="4534400" y="3625175"/>
              <a:ext cx="38225" cy="20850"/>
            </a:xfrm>
            <a:custGeom>
              <a:rect b="b" l="l" r="r" t="t"/>
              <a:pathLst>
                <a:path extrusionOk="0" h="834" w="1529">
                  <a:moveTo>
                    <a:pt x="1174" y="1"/>
                  </a:moveTo>
                  <a:cubicBezTo>
                    <a:pt x="1013" y="1"/>
                    <a:pt x="861" y="139"/>
                    <a:pt x="861" y="315"/>
                  </a:cubicBezTo>
                  <a:lnTo>
                    <a:pt x="795" y="215"/>
                  </a:lnTo>
                  <a:lnTo>
                    <a:pt x="767" y="215"/>
                  </a:lnTo>
                  <a:cubicBezTo>
                    <a:pt x="692" y="148"/>
                    <a:pt x="610" y="120"/>
                    <a:pt x="530" y="120"/>
                  </a:cubicBezTo>
                  <a:cubicBezTo>
                    <a:pt x="246" y="120"/>
                    <a:pt x="0" y="479"/>
                    <a:pt x="294" y="749"/>
                  </a:cubicBezTo>
                  <a:cubicBezTo>
                    <a:pt x="368" y="807"/>
                    <a:pt x="453" y="834"/>
                    <a:pt x="538" y="834"/>
                  </a:cubicBezTo>
                  <a:cubicBezTo>
                    <a:pt x="647" y="834"/>
                    <a:pt x="753" y="790"/>
                    <a:pt x="828" y="716"/>
                  </a:cubicBezTo>
                  <a:cubicBezTo>
                    <a:pt x="892" y="748"/>
                    <a:pt x="960" y="763"/>
                    <a:pt x="1028" y="763"/>
                  </a:cubicBezTo>
                  <a:cubicBezTo>
                    <a:pt x="1171" y="763"/>
                    <a:pt x="1315" y="695"/>
                    <a:pt x="1429" y="582"/>
                  </a:cubicBezTo>
                  <a:cubicBezTo>
                    <a:pt x="1529" y="415"/>
                    <a:pt x="1495" y="182"/>
                    <a:pt x="1328" y="48"/>
                  </a:cubicBezTo>
                  <a:cubicBezTo>
                    <a:pt x="1279" y="16"/>
                    <a:pt x="1226" y="1"/>
                    <a:pt x="117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8"/>
            <p:cNvSpPr/>
            <p:nvPr/>
          </p:nvSpPr>
          <p:spPr>
            <a:xfrm>
              <a:off x="4596775" y="3638875"/>
              <a:ext cx="22550" cy="23750"/>
            </a:xfrm>
            <a:custGeom>
              <a:rect b="b" l="l" r="r" t="t"/>
              <a:pathLst>
                <a:path extrusionOk="0" h="950" w="902">
                  <a:moveTo>
                    <a:pt x="401" y="1"/>
                  </a:moveTo>
                  <a:cubicBezTo>
                    <a:pt x="234" y="134"/>
                    <a:pt x="134" y="301"/>
                    <a:pt x="68" y="468"/>
                  </a:cubicBezTo>
                  <a:cubicBezTo>
                    <a:pt x="1" y="668"/>
                    <a:pt x="101" y="868"/>
                    <a:pt x="301" y="935"/>
                  </a:cubicBezTo>
                  <a:cubicBezTo>
                    <a:pt x="327" y="945"/>
                    <a:pt x="353" y="950"/>
                    <a:pt x="379" y="950"/>
                  </a:cubicBezTo>
                  <a:cubicBezTo>
                    <a:pt x="519" y="950"/>
                    <a:pt x="655" y="809"/>
                    <a:pt x="768" y="668"/>
                  </a:cubicBezTo>
                  <a:cubicBezTo>
                    <a:pt x="868" y="534"/>
                    <a:pt x="902" y="368"/>
                    <a:pt x="868" y="201"/>
                  </a:cubicBezTo>
                  <a:cubicBezTo>
                    <a:pt x="823" y="88"/>
                    <a:pt x="701" y="6"/>
                    <a:pt x="597" y="6"/>
                  </a:cubicBezTo>
                  <a:cubicBezTo>
                    <a:pt x="547" y="6"/>
                    <a:pt x="500" y="24"/>
                    <a:pt x="468" y="67"/>
                  </a:cubicBezTo>
                  <a:lnTo>
                    <a:pt x="401"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8"/>
            <p:cNvSpPr/>
            <p:nvPr/>
          </p:nvSpPr>
          <p:spPr>
            <a:xfrm>
              <a:off x="4513400" y="3598025"/>
              <a:ext cx="51725" cy="28475"/>
            </a:xfrm>
            <a:custGeom>
              <a:rect b="b" l="l" r="r" t="t"/>
              <a:pathLst>
                <a:path extrusionOk="0" h="1139" w="2069">
                  <a:moveTo>
                    <a:pt x="1701" y="0"/>
                  </a:moveTo>
                  <a:cubicBezTo>
                    <a:pt x="1535" y="0"/>
                    <a:pt x="1401" y="67"/>
                    <a:pt x="1268" y="167"/>
                  </a:cubicBezTo>
                  <a:cubicBezTo>
                    <a:pt x="1168" y="267"/>
                    <a:pt x="1101" y="367"/>
                    <a:pt x="968" y="434"/>
                  </a:cubicBezTo>
                  <a:cubicBezTo>
                    <a:pt x="906" y="475"/>
                    <a:pt x="831" y="504"/>
                    <a:pt x="760" y="504"/>
                  </a:cubicBezTo>
                  <a:cubicBezTo>
                    <a:pt x="715" y="504"/>
                    <a:pt x="672" y="493"/>
                    <a:pt x="634" y="467"/>
                  </a:cubicBezTo>
                  <a:lnTo>
                    <a:pt x="634" y="501"/>
                  </a:lnTo>
                  <a:cubicBezTo>
                    <a:pt x="567" y="412"/>
                    <a:pt x="456" y="352"/>
                    <a:pt x="350" y="352"/>
                  </a:cubicBezTo>
                  <a:cubicBezTo>
                    <a:pt x="297" y="352"/>
                    <a:pt x="245" y="367"/>
                    <a:pt x="200" y="400"/>
                  </a:cubicBezTo>
                  <a:cubicBezTo>
                    <a:pt x="34" y="501"/>
                    <a:pt x="0" y="667"/>
                    <a:pt x="67" y="834"/>
                  </a:cubicBezTo>
                  <a:cubicBezTo>
                    <a:pt x="134" y="1001"/>
                    <a:pt x="267" y="1101"/>
                    <a:pt x="467" y="1134"/>
                  </a:cubicBezTo>
                  <a:cubicBezTo>
                    <a:pt x="482" y="1137"/>
                    <a:pt x="497" y="1138"/>
                    <a:pt x="512" y="1138"/>
                  </a:cubicBezTo>
                  <a:cubicBezTo>
                    <a:pt x="701" y="1138"/>
                    <a:pt x="898" y="953"/>
                    <a:pt x="868" y="767"/>
                  </a:cubicBezTo>
                  <a:lnTo>
                    <a:pt x="868" y="767"/>
                  </a:lnTo>
                  <a:cubicBezTo>
                    <a:pt x="950" y="878"/>
                    <a:pt x="1079" y="943"/>
                    <a:pt x="1216" y="943"/>
                  </a:cubicBezTo>
                  <a:cubicBezTo>
                    <a:pt x="1244" y="943"/>
                    <a:pt x="1273" y="940"/>
                    <a:pt x="1301" y="934"/>
                  </a:cubicBezTo>
                  <a:cubicBezTo>
                    <a:pt x="1435" y="901"/>
                    <a:pt x="1568" y="867"/>
                    <a:pt x="1701" y="767"/>
                  </a:cubicBezTo>
                  <a:cubicBezTo>
                    <a:pt x="1868" y="667"/>
                    <a:pt x="2068" y="501"/>
                    <a:pt x="2035" y="300"/>
                  </a:cubicBezTo>
                  <a:cubicBezTo>
                    <a:pt x="2035" y="134"/>
                    <a:pt x="1868" y="0"/>
                    <a:pt x="170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8"/>
            <p:cNvSpPr/>
            <p:nvPr/>
          </p:nvSpPr>
          <p:spPr>
            <a:xfrm>
              <a:off x="4449175" y="3713100"/>
              <a:ext cx="159300" cy="135125"/>
            </a:xfrm>
            <a:custGeom>
              <a:rect b="b" l="l" r="r" t="t"/>
              <a:pathLst>
                <a:path extrusionOk="0" h="5405" w="6372">
                  <a:moveTo>
                    <a:pt x="1" y="1"/>
                  </a:moveTo>
                  <a:lnTo>
                    <a:pt x="501" y="5404"/>
                  </a:lnTo>
                  <a:lnTo>
                    <a:pt x="5838" y="5404"/>
                  </a:lnTo>
                  <a:lnTo>
                    <a:pt x="6372"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8"/>
            <p:cNvSpPr/>
            <p:nvPr/>
          </p:nvSpPr>
          <p:spPr>
            <a:xfrm>
              <a:off x="4434175" y="3702250"/>
              <a:ext cx="187650" cy="18375"/>
            </a:xfrm>
            <a:custGeom>
              <a:rect b="b" l="l" r="r" t="t"/>
              <a:pathLst>
                <a:path extrusionOk="0" h="735" w="7506">
                  <a:moveTo>
                    <a:pt x="0" y="1"/>
                  </a:moveTo>
                  <a:lnTo>
                    <a:pt x="134" y="735"/>
                  </a:lnTo>
                  <a:lnTo>
                    <a:pt x="7372" y="735"/>
                  </a:lnTo>
                  <a:lnTo>
                    <a:pt x="750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8"/>
            <p:cNvSpPr/>
            <p:nvPr/>
          </p:nvSpPr>
          <p:spPr>
            <a:xfrm>
              <a:off x="5514100" y="3259450"/>
              <a:ext cx="153475" cy="176800"/>
            </a:xfrm>
            <a:custGeom>
              <a:rect b="b" l="l" r="r" t="t"/>
              <a:pathLst>
                <a:path extrusionOk="0" h="7072" w="6139">
                  <a:moveTo>
                    <a:pt x="2202" y="0"/>
                  </a:moveTo>
                  <a:lnTo>
                    <a:pt x="1936" y="901"/>
                  </a:lnTo>
                  <a:lnTo>
                    <a:pt x="1" y="7072"/>
                  </a:lnTo>
                  <a:lnTo>
                    <a:pt x="6139" y="7072"/>
                  </a:lnTo>
                  <a:lnTo>
                    <a:pt x="3603"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8"/>
            <p:cNvSpPr/>
            <p:nvPr/>
          </p:nvSpPr>
          <p:spPr>
            <a:xfrm>
              <a:off x="5320625" y="3259450"/>
              <a:ext cx="248550" cy="176800"/>
            </a:xfrm>
            <a:custGeom>
              <a:rect b="b" l="l" r="r" t="t"/>
              <a:pathLst>
                <a:path extrusionOk="0" h="7072" w="9942">
                  <a:moveTo>
                    <a:pt x="1" y="0"/>
                  </a:moveTo>
                  <a:lnTo>
                    <a:pt x="268" y="901"/>
                  </a:lnTo>
                  <a:lnTo>
                    <a:pt x="2102" y="7005"/>
                  </a:lnTo>
                  <a:lnTo>
                    <a:pt x="7740" y="7072"/>
                  </a:lnTo>
                  <a:lnTo>
                    <a:pt x="9675" y="901"/>
                  </a:lnTo>
                  <a:lnTo>
                    <a:pt x="994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8"/>
            <p:cNvSpPr/>
            <p:nvPr/>
          </p:nvSpPr>
          <p:spPr>
            <a:xfrm>
              <a:off x="5223900" y="3259450"/>
              <a:ext cx="345275" cy="176800"/>
            </a:xfrm>
            <a:custGeom>
              <a:rect b="b" l="l" r="r" t="t"/>
              <a:pathLst>
                <a:path extrusionOk="0" h="7072" w="13811">
                  <a:moveTo>
                    <a:pt x="2469" y="0"/>
                  </a:moveTo>
                  <a:lnTo>
                    <a:pt x="1" y="6905"/>
                  </a:lnTo>
                  <a:lnTo>
                    <a:pt x="11609" y="7072"/>
                  </a:lnTo>
                  <a:lnTo>
                    <a:pt x="13544" y="901"/>
                  </a:lnTo>
                  <a:lnTo>
                    <a:pt x="13810"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8"/>
            <p:cNvSpPr/>
            <p:nvPr/>
          </p:nvSpPr>
          <p:spPr>
            <a:xfrm>
              <a:off x="5277275" y="3259450"/>
              <a:ext cx="291900" cy="22525"/>
            </a:xfrm>
            <a:custGeom>
              <a:rect b="b" l="l" r="r" t="t"/>
              <a:pathLst>
                <a:path extrusionOk="0" h="901" w="11676">
                  <a:moveTo>
                    <a:pt x="334" y="0"/>
                  </a:moveTo>
                  <a:lnTo>
                    <a:pt x="0" y="901"/>
                  </a:lnTo>
                  <a:lnTo>
                    <a:pt x="11409" y="901"/>
                  </a:lnTo>
                  <a:lnTo>
                    <a:pt x="1167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8"/>
            <p:cNvSpPr/>
            <p:nvPr/>
          </p:nvSpPr>
          <p:spPr>
            <a:xfrm>
              <a:off x="5257250" y="3292800"/>
              <a:ext cx="83425" cy="62575"/>
            </a:xfrm>
            <a:custGeom>
              <a:rect b="b" l="l" r="r" t="t"/>
              <a:pathLst>
                <a:path extrusionOk="0" h="2503" w="3337">
                  <a:moveTo>
                    <a:pt x="3070" y="201"/>
                  </a:moveTo>
                  <a:lnTo>
                    <a:pt x="2403" y="2302"/>
                  </a:lnTo>
                  <a:lnTo>
                    <a:pt x="301" y="2302"/>
                  </a:lnTo>
                  <a:lnTo>
                    <a:pt x="1035" y="201"/>
                  </a:lnTo>
                  <a:close/>
                  <a:moveTo>
                    <a:pt x="901" y="0"/>
                  </a:moveTo>
                  <a:lnTo>
                    <a:pt x="1" y="2502"/>
                  </a:lnTo>
                  <a:lnTo>
                    <a:pt x="2569" y="2502"/>
                  </a:lnTo>
                  <a:lnTo>
                    <a:pt x="3337" y="34"/>
                  </a:lnTo>
                  <a:lnTo>
                    <a:pt x="90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8"/>
            <p:cNvSpPr/>
            <p:nvPr/>
          </p:nvSpPr>
          <p:spPr>
            <a:xfrm>
              <a:off x="5328975" y="3292800"/>
              <a:ext cx="83425" cy="62575"/>
            </a:xfrm>
            <a:custGeom>
              <a:rect b="b" l="l" r="r" t="t"/>
              <a:pathLst>
                <a:path extrusionOk="0" h="2503" w="3337">
                  <a:moveTo>
                    <a:pt x="3036" y="201"/>
                  </a:moveTo>
                  <a:lnTo>
                    <a:pt x="2402" y="2302"/>
                  </a:lnTo>
                  <a:lnTo>
                    <a:pt x="301" y="2302"/>
                  </a:lnTo>
                  <a:lnTo>
                    <a:pt x="1035" y="201"/>
                  </a:lnTo>
                  <a:close/>
                  <a:moveTo>
                    <a:pt x="868" y="0"/>
                  </a:moveTo>
                  <a:lnTo>
                    <a:pt x="1" y="2502"/>
                  </a:lnTo>
                  <a:lnTo>
                    <a:pt x="2536" y="2502"/>
                  </a:lnTo>
                  <a:lnTo>
                    <a:pt x="3336" y="34"/>
                  </a:lnTo>
                  <a:lnTo>
                    <a:pt x="868"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8"/>
            <p:cNvSpPr/>
            <p:nvPr/>
          </p:nvSpPr>
          <p:spPr>
            <a:xfrm>
              <a:off x="5399850" y="3292800"/>
              <a:ext cx="83425" cy="62575"/>
            </a:xfrm>
            <a:custGeom>
              <a:rect b="b" l="l" r="r" t="t"/>
              <a:pathLst>
                <a:path extrusionOk="0" h="2503" w="3337">
                  <a:moveTo>
                    <a:pt x="3070" y="201"/>
                  </a:moveTo>
                  <a:lnTo>
                    <a:pt x="2403" y="2302"/>
                  </a:lnTo>
                  <a:lnTo>
                    <a:pt x="301" y="2302"/>
                  </a:lnTo>
                  <a:lnTo>
                    <a:pt x="1068" y="201"/>
                  </a:lnTo>
                  <a:close/>
                  <a:moveTo>
                    <a:pt x="902" y="0"/>
                  </a:moveTo>
                  <a:lnTo>
                    <a:pt x="1" y="2502"/>
                  </a:lnTo>
                  <a:lnTo>
                    <a:pt x="2569" y="2502"/>
                  </a:lnTo>
                  <a:lnTo>
                    <a:pt x="3337" y="34"/>
                  </a:lnTo>
                  <a:lnTo>
                    <a:pt x="90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8"/>
            <p:cNvSpPr/>
            <p:nvPr/>
          </p:nvSpPr>
          <p:spPr>
            <a:xfrm>
              <a:off x="5471575" y="3292800"/>
              <a:ext cx="83425" cy="62575"/>
            </a:xfrm>
            <a:custGeom>
              <a:rect b="b" l="l" r="r" t="t"/>
              <a:pathLst>
                <a:path extrusionOk="0" h="2503" w="3337">
                  <a:moveTo>
                    <a:pt x="3069" y="201"/>
                  </a:moveTo>
                  <a:lnTo>
                    <a:pt x="2402" y="2302"/>
                  </a:lnTo>
                  <a:lnTo>
                    <a:pt x="301" y="2302"/>
                  </a:lnTo>
                  <a:lnTo>
                    <a:pt x="1035" y="201"/>
                  </a:lnTo>
                  <a:close/>
                  <a:moveTo>
                    <a:pt x="901" y="0"/>
                  </a:moveTo>
                  <a:lnTo>
                    <a:pt x="1" y="2502"/>
                  </a:lnTo>
                  <a:lnTo>
                    <a:pt x="2569" y="2502"/>
                  </a:lnTo>
                  <a:lnTo>
                    <a:pt x="3336" y="34"/>
                  </a:lnTo>
                  <a:lnTo>
                    <a:pt x="90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8"/>
            <p:cNvSpPr/>
            <p:nvPr/>
          </p:nvSpPr>
          <p:spPr>
            <a:xfrm>
              <a:off x="5234750" y="3359525"/>
              <a:ext cx="83400" cy="62550"/>
            </a:xfrm>
            <a:custGeom>
              <a:rect b="b" l="l" r="r" t="t"/>
              <a:pathLst>
                <a:path extrusionOk="0" h="2502" w="3336">
                  <a:moveTo>
                    <a:pt x="3069" y="200"/>
                  </a:moveTo>
                  <a:lnTo>
                    <a:pt x="2402" y="2302"/>
                  </a:lnTo>
                  <a:lnTo>
                    <a:pt x="300" y="2302"/>
                  </a:lnTo>
                  <a:lnTo>
                    <a:pt x="1068" y="200"/>
                  </a:lnTo>
                  <a:close/>
                  <a:moveTo>
                    <a:pt x="901" y="0"/>
                  </a:moveTo>
                  <a:lnTo>
                    <a:pt x="0" y="2502"/>
                  </a:lnTo>
                  <a:lnTo>
                    <a:pt x="2569" y="2502"/>
                  </a:lnTo>
                  <a:lnTo>
                    <a:pt x="3336" y="33"/>
                  </a:lnTo>
                  <a:lnTo>
                    <a:pt x="90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8"/>
            <p:cNvSpPr/>
            <p:nvPr/>
          </p:nvSpPr>
          <p:spPr>
            <a:xfrm>
              <a:off x="5306450" y="3359525"/>
              <a:ext cx="83425" cy="62550"/>
            </a:xfrm>
            <a:custGeom>
              <a:rect b="b" l="l" r="r" t="t"/>
              <a:pathLst>
                <a:path extrusionOk="0" h="2502" w="3337">
                  <a:moveTo>
                    <a:pt x="3036" y="200"/>
                  </a:moveTo>
                  <a:lnTo>
                    <a:pt x="2403" y="2302"/>
                  </a:lnTo>
                  <a:lnTo>
                    <a:pt x="301" y="2302"/>
                  </a:lnTo>
                  <a:lnTo>
                    <a:pt x="1035" y="200"/>
                  </a:lnTo>
                  <a:close/>
                  <a:moveTo>
                    <a:pt x="902" y="0"/>
                  </a:moveTo>
                  <a:lnTo>
                    <a:pt x="1" y="2502"/>
                  </a:lnTo>
                  <a:lnTo>
                    <a:pt x="2569" y="2502"/>
                  </a:lnTo>
                  <a:lnTo>
                    <a:pt x="3337" y="33"/>
                  </a:lnTo>
                  <a:lnTo>
                    <a:pt x="90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8"/>
            <p:cNvSpPr/>
            <p:nvPr/>
          </p:nvSpPr>
          <p:spPr>
            <a:xfrm>
              <a:off x="5378175" y="3359525"/>
              <a:ext cx="83425" cy="62550"/>
            </a:xfrm>
            <a:custGeom>
              <a:rect b="b" l="l" r="r" t="t"/>
              <a:pathLst>
                <a:path extrusionOk="0" h="2502" w="3337">
                  <a:moveTo>
                    <a:pt x="3036" y="200"/>
                  </a:moveTo>
                  <a:lnTo>
                    <a:pt x="2402" y="2302"/>
                  </a:lnTo>
                  <a:lnTo>
                    <a:pt x="301" y="2302"/>
                  </a:lnTo>
                  <a:lnTo>
                    <a:pt x="1035" y="200"/>
                  </a:lnTo>
                  <a:close/>
                  <a:moveTo>
                    <a:pt x="901" y="0"/>
                  </a:moveTo>
                  <a:lnTo>
                    <a:pt x="1" y="2502"/>
                  </a:lnTo>
                  <a:lnTo>
                    <a:pt x="2536" y="2502"/>
                  </a:lnTo>
                  <a:lnTo>
                    <a:pt x="3336" y="33"/>
                  </a:lnTo>
                  <a:lnTo>
                    <a:pt x="90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8"/>
            <p:cNvSpPr/>
            <p:nvPr/>
          </p:nvSpPr>
          <p:spPr>
            <a:xfrm>
              <a:off x="5449900" y="3359525"/>
              <a:ext cx="83425" cy="62550"/>
            </a:xfrm>
            <a:custGeom>
              <a:rect b="b" l="l" r="r" t="t"/>
              <a:pathLst>
                <a:path extrusionOk="0" h="2502" w="3337">
                  <a:moveTo>
                    <a:pt x="3036" y="200"/>
                  </a:moveTo>
                  <a:lnTo>
                    <a:pt x="2402" y="2302"/>
                  </a:lnTo>
                  <a:lnTo>
                    <a:pt x="267" y="2302"/>
                  </a:lnTo>
                  <a:lnTo>
                    <a:pt x="1034" y="200"/>
                  </a:lnTo>
                  <a:close/>
                  <a:moveTo>
                    <a:pt x="868" y="0"/>
                  </a:moveTo>
                  <a:lnTo>
                    <a:pt x="0" y="2502"/>
                  </a:lnTo>
                  <a:lnTo>
                    <a:pt x="2535" y="2502"/>
                  </a:lnTo>
                  <a:lnTo>
                    <a:pt x="3336" y="33"/>
                  </a:lnTo>
                  <a:lnTo>
                    <a:pt x="868"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8"/>
            <p:cNvSpPr/>
            <p:nvPr/>
          </p:nvSpPr>
          <p:spPr>
            <a:xfrm>
              <a:off x="4763575" y="3247775"/>
              <a:ext cx="178475" cy="191825"/>
            </a:xfrm>
            <a:custGeom>
              <a:rect b="b" l="l" r="r" t="t"/>
              <a:pathLst>
                <a:path extrusionOk="0" h="7673" w="7139">
                  <a:moveTo>
                    <a:pt x="3570" y="0"/>
                  </a:moveTo>
                  <a:cubicBezTo>
                    <a:pt x="1602" y="0"/>
                    <a:pt x="0" y="1601"/>
                    <a:pt x="0" y="3569"/>
                  </a:cubicBezTo>
                  <a:lnTo>
                    <a:pt x="0" y="7672"/>
                  </a:lnTo>
                  <a:lnTo>
                    <a:pt x="7139" y="7672"/>
                  </a:lnTo>
                  <a:lnTo>
                    <a:pt x="7139" y="3569"/>
                  </a:lnTo>
                  <a:cubicBezTo>
                    <a:pt x="7139" y="1601"/>
                    <a:pt x="5538" y="0"/>
                    <a:pt x="3570"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8"/>
            <p:cNvSpPr/>
            <p:nvPr/>
          </p:nvSpPr>
          <p:spPr>
            <a:xfrm>
              <a:off x="4776075" y="3266950"/>
              <a:ext cx="150975" cy="150125"/>
            </a:xfrm>
            <a:custGeom>
              <a:rect b="b" l="l" r="r" t="t"/>
              <a:pathLst>
                <a:path extrusionOk="0" h="6005" w="6039">
                  <a:moveTo>
                    <a:pt x="3036" y="0"/>
                  </a:moveTo>
                  <a:cubicBezTo>
                    <a:pt x="1368" y="0"/>
                    <a:pt x="1" y="1335"/>
                    <a:pt x="1" y="3003"/>
                  </a:cubicBezTo>
                  <a:cubicBezTo>
                    <a:pt x="1" y="4670"/>
                    <a:pt x="1368" y="6005"/>
                    <a:pt x="3036" y="6005"/>
                  </a:cubicBezTo>
                  <a:cubicBezTo>
                    <a:pt x="4704" y="6005"/>
                    <a:pt x="6038" y="4670"/>
                    <a:pt x="6038" y="3003"/>
                  </a:cubicBezTo>
                  <a:cubicBezTo>
                    <a:pt x="6038" y="1335"/>
                    <a:pt x="4704" y="0"/>
                    <a:pt x="30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8"/>
            <p:cNvSpPr/>
            <p:nvPr/>
          </p:nvSpPr>
          <p:spPr>
            <a:xfrm>
              <a:off x="4770250" y="3281125"/>
              <a:ext cx="141775" cy="121500"/>
            </a:xfrm>
            <a:custGeom>
              <a:rect b="b" l="l" r="r" t="t"/>
              <a:pathLst>
                <a:path extrusionOk="0" h="4860" w="5671">
                  <a:moveTo>
                    <a:pt x="3236" y="0"/>
                  </a:moveTo>
                  <a:cubicBezTo>
                    <a:pt x="1068" y="34"/>
                    <a:pt x="0" y="2636"/>
                    <a:pt x="1535" y="4137"/>
                  </a:cubicBezTo>
                  <a:cubicBezTo>
                    <a:pt x="2023" y="4636"/>
                    <a:pt x="2628" y="4860"/>
                    <a:pt x="3223" y="4860"/>
                  </a:cubicBezTo>
                  <a:cubicBezTo>
                    <a:pt x="4457" y="4860"/>
                    <a:pt x="5648" y="3898"/>
                    <a:pt x="5671" y="2436"/>
                  </a:cubicBezTo>
                  <a:cubicBezTo>
                    <a:pt x="5671" y="1101"/>
                    <a:pt x="4570" y="0"/>
                    <a:pt x="3236"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8"/>
            <p:cNvSpPr/>
            <p:nvPr/>
          </p:nvSpPr>
          <p:spPr>
            <a:xfrm>
              <a:off x="4843450" y="3337000"/>
              <a:ext cx="14375" cy="9900"/>
            </a:xfrm>
            <a:custGeom>
              <a:rect b="b" l="l" r="r" t="t"/>
              <a:pathLst>
                <a:path extrusionOk="0" h="396" w="575">
                  <a:moveTo>
                    <a:pt x="308" y="0"/>
                  </a:moveTo>
                  <a:cubicBezTo>
                    <a:pt x="0" y="0"/>
                    <a:pt x="324" y="395"/>
                    <a:pt x="490" y="395"/>
                  </a:cubicBezTo>
                  <a:cubicBezTo>
                    <a:pt x="539" y="395"/>
                    <a:pt x="575" y="360"/>
                    <a:pt x="575" y="267"/>
                  </a:cubicBezTo>
                  <a:cubicBezTo>
                    <a:pt x="575" y="100"/>
                    <a:pt x="441" y="0"/>
                    <a:pt x="30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8"/>
            <p:cNvSpPr/>
            <p:nvPr/>
          </p:nvSpPr>
          <p:spPr>
            <a:xfrm>
              <a:off x="4822775" y="3301150"/>
              <a:ext cx="75075" cy="45050"/>
            </a:xfrm>
            <a:custGeom>
              <a:rect b="b" l="l" r="r" t="t"/>
              <a:pathLst>
                <a:path extrusionOk="0" h="1802" w="3003">
                  <a:moveTo>
                    <a:pt x="2903" y="0"/>
                  </a:moveTo>
                  <a:lnTo>
                    <a:pt x="1102" y="1568"/>
                  </a:lnTo>
                  <a:lnTo>
                    <a:pt x="101" y="634"/>
                  </a:lnTo>
                  <a:lnTo>
                    <a:pt x="1" y="734"/>
                  </a:lnTo>
                  <a:lnTo>
                    <a:pt x="1102" y="1801"/>
                  </a:lnTo>
                  <a:lnTo>
                    <a:pt x="3003" y="100"/>
                  </a:lnTo>
                  <a:lnTo>
                    <a:pt x="2903"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8"/>
            <p:cNvSpPr/>
            <p:nvPr/>
          </p:nvSpPr>
          <p:spPr>
            <a:xfrm>
              <a:off x="2280125" y="4312700"/>
              <a:ext cx="65925" cy="2525"/>
            </a:xfrm>
            <a:custGeom>
              <a:rect b="b" l="l" r="r" t="t"/>
              <a:pathLst>
                <a:path extrusionOk="0" h="101" w="2637">
                  <a:moveTo>
                    <a:pt x="1" y="0"/>
                  </a:moveTo>
                  <a:lnTo>
                    <a:pt x="1" y="100"/>
                  </a:lnTo>
                  <a:lnTo>
                    <a:pt x="2636" y="100"/>
                  </a:lnTo>
                  <a:lnTo>
                    <a:pt x="2636"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8"/>
            <p:cNvSpPr/>
            <p:nvPr/>
          </p:nvSpPr>
          <p:spPr>
            <a:xfrm>
              <a:off x="1774775" y="4453625"/>
              <a:ext cx="4042900" cy="236025"/>
            </a:xfrm>
            <a:custGeom>
              <a:rect b="b" l="l" r="r" t="t"/>
              <a:pathLst>
                <a:path extrusionOk="0" h="9441" w="161716">
                  <a:moveTo>
                    <a:pt x="80858" y="1"/>
                  </a:moveTo>
                  <a:cubicBezTo>
                    <a:pt x="36193" y="1"/>
                    <a:pt x="0" y="2102"/>
                    <a:pt x="0" y="4704"/>
                  </a:cubicBezTo>
                  <a:cubicBezTo>
                    <a:pt x="0" y="7306"/>
                    <a:pt x="36193" y="9441"/>
                    <a:pt x="80858" y="9441"/>
                  </a:cubicBezTo>
                  <a:cubicBezTo>
                    <a:pt x="125523" y="9441"/>
                    <a:pt x="161716" y="7306"/>
                    <a:pt x="161716" y="4704"/>
                  </a:cubicBezTo>
                  <a:cubicBezTo>
                    <a:pt x="161716" y="2102"/>
                    <a:pt x="125523" y="1"/>
                    <a:pt x="808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8"/>
            <p:cNvSpPr/>
            <p:nvPr/>
          </p:nvSpPr>
          <p:spPr>
            <a:xfrm>
              <a:off x="1714725" y="902750"/>
              <a:ext cx="4150500" cy="2103200"/>
            </a:xfrm>
            <a:custGeom>
              <a:rect b="b" l="l" r="r" t="t"/>
              <a:pathLst>
                <a:path extrusionOk="0" h="84128" w="166020">
                  <a:moveTo>
                    <a:pt x="1" y="1"/>
                  </a:moveTo>
                  <a:lnTo>
                    <a:pt x="468" y="84128"/>
                  </a:lnTo>
                  <a:lnTo>
                    <a:pt x="166019" y="84128"/>
                  </a:lnTo>
                  <a:lnTo>
                    <a:pt x="165552"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8"/>
            <p:cNvSpPr/>
            <p:nvPr/>
          </p:nvSpPr>
          <p:spPr>
            <a:xfrm>
              <a:off x="1714725" y="902750"/>
              <a:ext cx="4150500" cy="2103200"/>
            </a:xfrm>
            <a:custGeom>
              <a:rect b="b" l="l" r="r" t="t"/>
              <a:pathLst>
                <a:path extrusionOk="0" h="84128" w="166020">
                  <a:moveTo>
                    <a:pt x="1" y="1"/>
                  </a:moveTo>
                  <a:lnTo>
                    <a:pt x="468" y="84128"/>
                  </a:lnTo>
                  <a:lnTo>
                    <a:pt x="166019" y="84128"/>
                  </a:lnTo>
                  <a:lnTo>
                    <a:pt x="1655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8"/>
            <p:cNvSpPr/>
            <p:nvPr/>
          </p:nvSpPr>
          <p:spPr>
            <a:xfrm>
              <a:off x="1774775" y="966975"/>
              <a:ext cx="4004550" cy="1587825"/>
            </a:xfrm>
            <a:custGeom>
              <a:rect b="b" l="l" r="r" t="t"/>
              <a:pathLst>
                <a:path extrusionOk="0" h="63513" w="160182">
                  <a:moveTo>
                    <a:pt x="0" y="0"/>
                  </a:moveTo>
                  <a:lnTo>
                    <a:pt x="0" y="63512"/>
                  </a:lnTo>
                  <a:lnTo>
                    <a:pt x="160181" y="63512"/>
                  </a:lnTo>
                  <a:lnTo>
                    <a:pt x="1601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8"/>
            <p:cNvSpPr/>
            <p:nvPr/>
          </p:nvSpPr>
          <p:spPr>
            <a:xfrm>
              <a:off x="1774775" y="2554775"/>
              <a:ext cx="4004550" cy="432825"/>
            </a:xfrm>
            <a:custGeom>
              <a:rect b="b" l="l" r="r" t="t"/>
              <a:pathLst>
                <a:path extrusionOk="0" h="17313" w="160182">
                  <a:moveTo>
                    <a:pt x="0" y="0"/>
                  </a:moveTo>
                  <a:lnTo>
                    <a:pt x="75321" y="17313"/>
                  </a:lnTo>
                  <a:lnTo>
                    <a:pt x="1601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8"/>
            <p:cNvSpPr/>
            <p:nvPr/>
          </p:nvSpPr>
          <p:spPr>
            <a:xfrm>
              <a:off x="2110000" y="1494000"/>
              <a:ext cx="2639425" cy="884000"/>
            </a:xfrm>
            <a:custGeom>
              <a:rect b="b" l="l" r="r" t="t"/>
              <a:pathLst>
                <a:path extrusionOk="0" h="35360" w="105577">
                  <a:moveTo>
                    <a:pt x="26653" y="1"/>
                  </a:moveTo>
                  <a:lnTo>
                    <a:pt x="1" y="12710"/>
                  </a:lnTo>
                  <a:lnTo>
                    <a:pt x="368" y="13477"/>
                  </a:lnTo>
                  <a:lnTo>
                    <a:pt x="26386" y="1035"/>
                  </a:lnTo>
                  <a:lnTo>
                    <a:pt x="52905" y="35360"/>
                  </a:lnTo>
                  <a:lnTo>
                    <a:pt x="79258" y="21350"/>
                  </a:lnTo>
                  <a:lnTo>
                    <a:pt x="105443" y="25152"/>
                  </a:lnTo>
                  <a:lnTo>
                    <a:pt x="105576" y="24318"/>
                  </a:lnTo>
                  <a:lnTo>
                    <a:pt x="79091" y="20482"/>
                  </a:lnTo>
                  <a:lnTo>
                    <a:pt x="53139" y="34292"/>
                  </a:lnTo>
                  <a:lnTo>
                    <a:pt x="2665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8"/>
            <p:cNvSpPr/>
            <p:nvPr/>
          </p:nvSpPr>
          <p:spPr>
            <a:xfrm>
              <a:off x="2059150" y="1765875"/>
              <a:ext cx="110925" cy="110925"/>
            </a:xfrm>
            <a:custGeom>
              <a:rect b="b" l="l" r="r" t="t"/>
              <a:pathLst>
                <a:path extrusionOk="0" h="4437" w="4437">
                  <a:moveTo>
                    <a:pt x="2202" y="0"/>
                  </a:moveTo>
                  <a:cubicBezTo>
                    <a:pt x="1001" y="0"/>
                    <a:pt x="0" y="1001"/>
                    <a:pt x="0" y="2202"/>
                  </a:cubicBezTo>
                  <a:cubicBezTo>
                    <a:pt x="0" y="3436"/>
                    <a:pt x="1001" y="4437"/>
                    <a:pt x="2202" y="4437"/>
                  </a:cubicBezTo>
                  <a:cubicBezTo>
                    <a:pt x="3436" y="4437"/>
                    <a:pt x="4437" y="3436"/>
                    <a:pt x="4437" y="2202"/>
                  </a:cubicBezTo>
                  <a:cubicBezTo>
                    <a:pt x="4437" y="1001"/>
                    <a:pt x="3436" y="0"/>
                    <a:pt x="2202"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8"/>
            <p:cNvSpPr/>
            <p:nvPr/>
          </p:nvSpPr>
          <p:spPr>
            <a:xfrm>
              <a:off x="2698775" y="1457325"/>
              <a:ext cx="129275" cy="110600"/>
            </a:xfrm>
            <a:custGeom>
              <a:rect b="b" l="l" r="r" t="t"/>
              <a:pathLst>
                <a:path extrusionOk="0" h="4424" w="5171">
                  <a:moveTo>
                    <a:pt x="2969" y="0"/>
                  </a:moveTo>
                  <a:cubicBezTo>
                    <a:pt x="1001" y="0"/>
                    <a:pt x="0" y="2369"/>
                    <a:pt x="1401" y="3770"/>
                  </a:cubicBezTo>
                  <a:cubicBezTo>
                    <a:pt x="1853" y="4222"/>
                    <a:pt x="2406" y="4424"/>
                    <a:pt x="2948" y="4424"/>
                  </a:cubicBezTo>
                  <a:cubicBezTo>
                    <a:pt x="4084" y="4424"/>
                    <a:pt x="5170" y="3535"/>
                    <a:pt x="5170" y="2202"/>
                  </a:cubicBezTo>
                  <a:cubicBezTo>
                    <a:pt x="5170" y="1001"/>
                    <a:pt x="4170" y="0"/>
                    <a:pt x="2969"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8"/>
            <p:cNvSpPr/>
            <p:nvPr/>
          </p:nvSpPr>
          <p:spPr>
            <a:xfrm>
              <a:off x="3356725" y="2302925"/>
              <a:ext cx="129300" cy="110625"/>
            </a:xfrm>
            <a:custGeom>
              <a:rect b="b" l="l" r="r" t="t"/>
              <a:pathLst>
                <a:path extrusionOk="0" h="4425" w="5172">
                  <a:moveTo>
                    <a:pt x="2970" y="0"/>
                  </a:moveTo>
                  <a:cubicBezTo>
                    <a:pt x="1002" y="0"/>
                    <a:pt x="1" y="2369"/>
                    <a:pt x="1402" y="3770"/>
                  </a:cubicBezTo>
                  <a:cubicBezTo>
                    <a:pt x="1854" y="4222"/>
                    <a:pt x="2407" y="4424"/>
                    <a:pt x="2949" y="4424"/>
                  </a:cubicBezTo>
                  <a:cubicBezTo>
                    <a:pt x="4085" y="4424"/>
                    <a:pt x="5171" y="3535"/>
                    <a:pt x="5171" y="2202"/>
                  </a:cubicBezTo>
                  <a:cubicBezTo>
                    <a:pt x="5171" y="1001"/>
                    <a:pt x="4204" y="0"/>
                    <a:pt x="2970"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8"/>
            <p:cNvSpPr/>
            <p:nvPr/>
          </p:nvSpPr>
          <p:spPr>
            <a:xfrm>
              <a:off x="4015550" y="1972700"/>
              <a:ext cx="129275" cy="110600"/>
            </a:xfrm>
            <a:custGeom>
              <a:rect b="b" l="l" r="r" t="t"/>
              <a:pathLst>
                <a:path extrusionOk="0" h="4424" w="5171">
                  <a:moveTo>
                    <a:pt x="2935" y="0"/>
                  </a:moveTo>
                  <a:cubicBezTo>
                    <a:pt x="967" y="0"/>
                    <a:pt x="0" y="2368"/>
                    <a:pt x="1401" y="3769"/>
                  </a:cubicBezTo>
                  <a:cubicBezTo>
                    <a:pt x="1842" y="4222"/>
                    <a:pt x="2392" y="4424"/>
                    <a:pt x="2933" y="4424"/>
                  </a:cubicBezTo>
                  <a:cubicBezTo>
                    <a:pt x="4069" y="4424"/>
                    <a:pt x="5170" y="3534"/>
                    <a:pt x="5170" y="2202"/>
                  </a:cubicBezTo>
                  <a:cubicBezTo>
                    <a:pt x="5170" y="1001"/>
                    <a:pt x="4170" y="0"/>
                    <a:pt x="2935"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8"/>
            <p:cNvSpPr/>
            <p:nvPr/>
          </p:nvSpPr>
          <p:spPr>
            <a:xfrm>
              <a:off x="4673500" y="2062750"/>
              <a:ext cx="129300" cy="110250"/>
            </a:xfrm>
            <a:custGeom>
              <a:rect b="b" l="l" r="r" t="t"/>
              <a:pathLst>
                <a:path extrusionOk="0" h="4410" w="5172">
                  <a:moveTo>
                    <a:pt x="2970" y="1"/>
                  </a:moveTo>
                  <a:cubicBezTo>
                    <a:pt x="1002" y="1"/>
                    <a:pt x="1" y="2369"/>
                    <a:pt x="1402" y="3770"/>
                  </a:cubicBezTo>
                  <a:cubicBezTo>
                    <a:pt x="1854" y="4211"/>
                    <a:pt x="2406" y="4409"/>
                    <a:pt x="2948" y="4409"/>
                  </a:cubicBezTo>
                  <a:cubicBezTo>
                    <a:pt x="4084" y="4409"/>
                    <a:pt x="5171" y="3535"/>
                    <a:pt x="5171" y="2202"/>
                  </a:cubicBezTo>
                  <a:cubicBezTo>
                    <a:pt x="5171" y="968"/>
                    <a:pt x="4170" y="1"/>
                    <a:pt x="2970"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8"/>
            <p:cNvSpPr/>
            <p:nvPr/>
          </p:nvSpPr>
          <p:spPr>
            <a:xfrm>
              <a:off x="5331475" y="1355575"/>
              <a:ext cx="129275" cy="110625"/>
            </a:xfrm>
            <a:custGeom>
              <a:rect b="b" l="l" r="r" t="t"/>
              <a:pathLst>
                <a:path extrusionOk="0" h="4425" w="5171">
                  <a:moveTo>
                    <a:pt x="2969" y="1"/>
                  </a:moveTo>
                  <a:cubicBezTo>
                    <a:pt x="1001" y="1"/>
                    <a:pt x="1" y="2369"/>
                    <a:pt x="1402" y="3770"/>
                  </a:cubicBezTo>
                  <a:cubicBezTo>
                    <a:pt x="1854" y="4222"/>
                    <a:pt x="2407" y="4424"/>
                    <a:pt x="2948" y="4424"/>
                  </a:cubicBezTo>
                  <a:cubicBezTo>
                    <a:pt x="4085" y="4424"/>
                    <a:pt x="5171" y="3535"/>
                    <a:pt x="5171" y="2202"/>
                  </a:cubicBezTo>
                  <a:cubicBezTo>
                    <a:pt x="5171" y="1001"/>
                    <a:pt x="4204" y="1"/>
                    <a:pt x="2969"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8"/>
            <p:cNvSpPr/>
            <p:nvPr/>
          </p:nvSpPr>
          <p:spPr>
            <a:xfrm>
              <a:off x="4747725" y="1476500"/>
              <a:ext cx="595450" cy="641325"/>
            </a:xfrm>
            <a:custGeom>
              <a:rect b="b" l="l" r="r" t="t"/>
              <a:pathLst>
                <a:path extrusionOk="0" h="25653" w="23818">
                  <a:moveTo>
                    <a:pt x="23818" y="0"/>
                  </a:moveTo>
                  <a:lnTo>
                    <a:pt x="13077" y="2602"/>
                  </a:lnTo>
                  <a:lnTo>
                    <a:pt x="15045" y="4670"/>
                  </a:lnTo>
                  <a:lnTo>
                    <a:pt x="1" y="25652"/>
                  </a:lnTo>
                  <a:lnTo>
                    <a:pt x="18714" y="8540"/>
                  </a:lnTo>
                  <a:lnTo>
                    <a:pt x="20715" y="10608"/>
                  </a:lnTo>
                  <a:lnTo>
                    <a:pt x="2381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8"/>
            <p:cNvSpPr/>
            <p:nvPr/>
          </p:nvSpPr>
          <p:spPr>
            <a:xfrm>
              <a:off x="2018275" y="1050350"/>
              <a:ext cx="39225" cy="86775"/>
            </a:xfrm>
            <a:custGeom>
              <a:rect b="b" l="l" r="r" t="t"/>
              <a:pathLst>
                <a:path extrusionOk="0" h="3471" w="1569">
                  <a:moveTo>
                    <a:pt x="735" y="334"/>
                  </a:moveTo>
                  <a:cubicBezTo>
                    <a:pt x="1035" y="334"/>
                    <a:pt x="1168" y="501"/>
                    <a:pt x="1168" y="835"/>
                  </a:cubicBezTo>
                  <a:lnTo>
                    <a:pt x="1168" y="1268"/>
                  </a:lnTo>
                  <a:cubicBezTo>
                    <a:pt x="1168" y="1635"/>
                    <a:pt x="1035" y="1736"/>
                    <a:pt x="735" y="1736"/>
                  </a:cubicBezTo>
                  <a:lnTo>
                    <a:pt x="368" y="1736"/>
                  </a:lnTo>
                  <a:lnTo>
                    <a:pt x="368" y="334"/>
                  </a:lnTo>
                  <a:close/>
                  <a:moveTo>
                    <a:pt x="1" y="1"/>
                  </a:moveTo>
                  <a:lnTo>
                    <a:pt x="1" y="3470"/>
                  </a:lnTo>
                  <a:lnTo>
                    <a:pt x="401" y="3470"/>
                  </a:lnTo>
                  <a:lnTo>
                    <a:pt x="401" y="2102"/>
                  </a:lnTo>
                  <a:lnTo>
                    <a:pt x="735" y="2102"/>
                  </a:lnTo>
                  <a:cubicBezTo>
                    <a:pt x="1302" y="2102"/>
                    <a:pt x="1568" y="1802"/>
                    <a:pt x="1568" y="1268"/>
                  </a:cubicBezTo>
                  <a:lnTo>
                    <a:pt x="1568" y="835"/>
                  </a:lnTo>
                  <a:cubicBezTo>
                    <a:pt x="1568" y="301"/>
                    <a:pt x="1335" y="1"/>
                    <a:pt x="768"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8"/>
            <p:cNvSpPr/>
            <p:nvPr/>
          </p:nvSpPr>
          <p:spPr>
            <a:xfrm>
              <a:off x="2061650" y="1050350"/>
              <a:ext cx="47550" cy="86775"/>
            </a:xfrm>
            <a:custGeom>
              <a:rect b="b" l="l" r="r" t="t"/>
              <a:pathLst>
                <a:path extrusionOk="0" h="3471" w="1902">
                  <a:moveTo>
                    <a:pt x="901" y="435"/>
                  </a:moveTo>
                  <a:lnTo>
                    <a:pt x="1301" y="2436"/>
                  </a:lnTo>
                  <a:lnTo>
                    <a:pt x="534" y="2436"/>
                  </a:lnTo>
                  <a:lnTo>
                    <a:pt x="901" y="435"/>
                  </a:lnTo>
                  <a:close/>
                  <a:moveTo>
                    <a:pt x="667" y="1"/>
                  </a:moveTo>
                  <a:lnTo>
                    <a:pt x="0" y="3470"/>
                  </a:lnTo>
                  <a:lnTo>
                    <a:pt x="334" y="3470"/>
                  </a:lnTo>
                  <a:lnTo>
                    <a:pt x="467" y="2770"/>
                  </a:lnTo>
                  <a:lnTo>
                    <a:pt x="1368" y="2770"/>
                  </a:lnTo>
                  <a:lnTo>
                    <a:pt x="1501" y="3470"/>
                  </a:lnTo>
                  <a:lnTo>
                    <a:pt x="1902" y="3470"/>
                  </a:lnTo>
                  <a:lnTo>
                    <a:pt x="1234"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8"/>
            <p:cNvSpPr/>
            <p:nvPr/>
          </p:nvSpPr>
          <p:spPr>
            <a:xfrm>
              <a:off x="2114175" y="1048700"/>
              <a:ext cx="40050" cy="89250"/>
            </a:xfrm>
            <a:custGeom>
              <a:rect b="b" l="l" r="r" t="t"/>
              <a:pathLst>
                <a:path extrusionOk="0" h="3570" w="1602">
                  <a:moveTo>
                    <a:pt x="801" y="0"/>
                  </a:moveTo>
                  <a:cubicBezTo>
                    <a:pt x="301" y="0"/>
                    <a:pt x="34" y="334"/>
                    <a:pt x="34" y="901"/>
                  </a:cubicBezTo>
                  <a:cubicBezTo>
                    <a:pt x="34" y="1902"/>
                    <a:pt x="1202" y="1935"/>
                    <a:pt x="1202" y="2736"/>
                  </a:cubicBezTo>
                  <a:cubicBezTo>
                    <a:pt x="1202" y="3036"/>
                    <a:pt x="1068" y="3236"/>
                    <a:pt x="801" y="3236"/>
                  </a:cubicBezTo>
                  <a:cubicBezTo>
                    <a:pt x="501" y="3236"/>
                    <a:pt x="368" y="3036"/>
                    <a:pt x="368" y="2736"/>
                  </a:cubicBezTo>
                  <a:lnTo>
                    <a:pt x="368" y="2502"/>
                  </a:lnTo>
                  <a:lnTo>
                    <a:pt x="1" y="2502"/>
                  </a:lnTo>
                  <a:lnTo>
                    <a:pt x="1" y="2702"/>
                  </a:lnTo>
                  <a:cubicBezTo>
                    <a:pt x="1" y="3236"/>
                    <a:pt x="268" y="3569"/>
                    <a:pt x="801" y="3569"/>
                  </a:cubicBezTo>
                  <a:cubicBezTo>
                    <a:pt x="1335" y="3569"/>
                    <a:pt x="1569" y="3236"/>
                    <a:pt x="1569" y="2702"/>
                  </a:cubicBezTo>
                  <a:cubicBezTo>
                    <a:pt x="1569" y="1735"/>
                    <a:pt x="401" y="1635"/>
                    <a:pt x="401" y="867"/>
                  </a:cubicBezTo>
                  <a:cubicBezTo>
                    <a:pt x="401" y="567"/>
                    <a:pt x="534" y="367"/>
                    <a:pt x="835" y="367"/>
                  </a:cubicBezTo>
                  <a:cubicBezTo>
                    <a:pt x="1135" y="367"/>
                    <a:pt x="1235" y="567"/>
                    <a:pt x="1235" y="867"/>
                  </a:cubicBezTo>
                  <a:lnTo>
                    <a:pt x="1235" y="1001"/>
                  </a:lnTo>
                  <a:lnTo>
                    <a:pt x="1602" y="1001"/>
                  </a:lnTo>
                  <a:lnTo>
                    <a:pt x="1602" y="901"/>
                  </a:lnTo>
                  <a:cubicBezTo>
                    <a:pt x="1602" y="367"/>
                    <a:pt x="1335" y="0"/>
                    <a:pt x="801"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8"/>
            <p:cNvSpPr/>
            <p:nvPr/>
          </p:nvSpPr>
          <p:spPr>
            <a:xfrm>
              <a:off x="2160050" y="1050350"/>
              <a:ext cx="41725" cy="86775"/>
            </a:xfrm>
            <a:custGeom>
              <a:rect b="b" l="l" r="r" t="t"/>
              <a:pathLst>
                <a:path extrusionOk="0" h="3471" w="1669">
                  <a:moveTo>
                    <a:pt x="0" y="1"/>
                  </a:moveTo>
                  <a:lnTo>
                    <a:pt x="0" y="334"/>
                  </a:lnTo>
                  <a:lnTo>
                    <a:pt x="634" y="334"/>
                  </a:lnTo>
                  <a:lnTo>
                    <a:pt x="634" y="3470"/>
                  </a:lnTo>
                  <a:lnTo>
                    <a:pt x="1001" y="3470"/>
                  </a:lnTo>
                  <a:lnTo>
                    <a:pt x="1001" y="334"/>
                  </a:lnTo>
                  <a:lnTo>
                    <a:pt x="1668" y="334"/>
                  </a:lnTo>
                  <a:lnTo>
                    <a:pt x="1668"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8"/>
            <p:cNvSpPr/>
            <p:nvPr/>
          </p:nvSpPr>
          <p:spPr>
            <a:xfrm>
              <a:off x="3680300" y="1050350"/>
              <a:ext cx="40875" cy="86775"/>
            </a:xfrm>
            <a:custGeom>
              <a:rect b="b" l="l" r="r" t="t"/>
              <a:pathLst>
                <a:path extrusionOk="0" h="3471" w="1635">
                  <a:moveTo>
                    <a:pt x="0" y="1"/>
                  </a:moveTo>
                  <a:lnTo>
                    <a:pt x="0" y="3470"/>
                  </a:lnTo>
                  <a:lnTo>
                    <a:pt x="334" y="3470"/>
                  </a:lnTo>
                  <a:lnTo>
                    <a:pt x="334" y="635"/>
                  </a:lnTo>
                  <a:lnTo>
                    <a:pt x="1235" y="3470"/>
                  </a:lnTo>
                  <a:lnTo>
                    <a:pt x="1635" y="3470"/>
                  </a:lnTo>
                  <a:lnTo>
                    <a:pt x="1635" y="1"/>
                  </a:lnTo>
                  <a:lnTo>
                    <a:pt x="1301" y="1"/>
                  </a:lnTo>
                  <a:lnTo>
                    <a:pt x="1301" y="2503"/>
                  </a:lnTo>
                  <a:lnTo>
                    <a:pt x="501"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8"/>
            <p:cNvSpPr/>
            <p:nvPr/>
          </p:nvSpPr>
          <p:spPr>
            <a:xfrm>
              <a:off x="3730325" y="1048700"/>
              <a:ext cx="40900" cy="89250"/>
            </a:xfrm>
            <a:custGeom>
              <a:rect b="b" l="l" r="r" t="t"/>
              <a:pathLst>
                <a:path extrusionOk="0" h="3570" w="1636">
                  <a:moveTo>
                    <a:pt x="801" y="367"/>
                  </a:moveTo>
                  <a:cubicBezTo>
                    <a:pt x="1102" y="367"/>
                    <a:pt x="1235" y="567"/>
                    <a:pt x="1235" y="867"/>
                  </a:cubicBezTo>
                  <a:lnTo>
                    <a:pt x="1235" y="2736"/>
                  </a:lnTo>
                  <a:cubicBezTo>
                    <a:pt x="1235" y="3036"/>
                    <a:pt x="1102" y="3236"/>
                    <a:pt x="801" y="3236"/>
                  </a:cubicBezTo>
                  <a:cubicBezTo>
                    <a:pt x="535" y="3236"/>
                    <a:pt x="401" y="3036"/>
                    <a:pt x="401" y="2736"/>
                  </a:cubicBezTo>
                  <a:lnTo>
                    <a:pt x="401" y="867"/>
                  </a:lnTo>
                  <a:cubicBezTo>
                    <a:pt x="401" y="567"/>
                    <a:pt x="535" y="367"/>
                    <a:pt x="801" y="367"/>
                  </a:cubicBezTo>
                  <a:close/>
                  <a:moveTo>
                    <a:pt x="801" y="0"/>
                  </a:moveTo>
                  <a:cubicBezTo>
                    <a:pt x="268" y="0"/>
                    <a:pt x="1" y="367"/>
                    <a:pt x="1" y="901"/>
                  </a:cubicBezTo>
                  <a:lnTo>
                    <a:pt x="1" y="2702"/>
                  </a:lnTo>
                  <a:cubicBezTo>
                    <a:pt x="1" y="3236"/>
                    <a:pt x="268" y="3569"/>
                    <a:pt x="801" y="3569"/>
                  </a:cubicBezTo>
                  <a:cubicBezTo>
                    <a:pt x="1369" y="3569"/>
                    <a:pt x="1635" y="3236"/>
                    <a:pt x="1635" y="2702"/>
                  </a:cubicBezTo>
                  <a:lnTo>
                    <a:pt x="1635" y="901"/>
                  </a:lnTo>
                  <a:cubicBezTo>
                    <a:pt x="1635" y="367"/>
                    <a:pt x="1369" y="0"/>
                    <a:pt x="801"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8"/>
            <p:cNvSpPr/>
            <p:nvPr/>
          </p:nvSpPr>
          <p:spPr>
            <a:xfrm>
              <a:off x="3777875" y="1050350"/>
              <a:ext cx="67575" cy="86775"/>
            </a:xfrm>
            <a:custGeom>
              <a:rect b="b" l="l" r="r" t="t"/>
              <a:pathLst>
                <a:path extrusionOk="0" h="3471" w="2703">
                  <a:moveTo>
                    <a:pt x="0" y="1"/>
                  </a:moveTo>
                  <a:lnTo>
                    <a:pt x="501" y="3470"/>
                  </a:lnTo>
                  <a:lnTo>
                    <a:pt x="1034" y="3470"/>
                  </a:lnTo>
                  <a:lnTo>
                    <a:pt x="1368" y="1102"/>
                  </a:lnTo>
                  <a:lnTo>
                    <a:pt x="1735" y="3470"/>
                  </a:lnTo>
                  <a:lnTo>
                    <a:pt x="2235" y="3470"/>
                  </a:lnTo>
                  <a:lnTo>
                    <a:pt x="2702" y="1"/>
                  </a:lnTo>
                  <a:lnTo>
                    <a:pt x="2369" y="1"/>
                  </a:lnTo>
                  <a:lnTo>
                    <a:pt x="1968" y="2970"/>
                  </a:lnTo>
                  <a:lnTo>
                    <a:pt x="1568" y="1"/>
                  </a:lnTo>
                  <a:lnTo>
                    <a:pt x="1201" y="1"/>
                  </a:lnTo>
                  <a:lnTo>
                    <a:pt x="801" y="2970"/>
                  </a:lnTo>
                  <a:lnTo>
                    <a:pt x="401"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8"/>
            <p:cNvSpPr/>
            <p:nvPr/>
          </p:nvSpPr>
          <p:spPr>
            <a:xfrm>
              <a:off x="5283950" y="1046200"/>
              <a:ext cx="35050" cy="87575"/>
            </a:xfrm>
            <a:custGeom>
              <a:rect b="b" l="l" r="r" t="t"/>
              <a:pathLst>
                <a:path extrusionOk="0" h="3503" w="1402">
                  <a:moveTo>
                    <a:pt x="0" y="0"/>
                  </a:moveTo>
                  <a:lnTo>
                    <a:pt x="0" y="3503"/>
                  </a:lnTo>
                  <a:lnTo>
                    <a:pt x="401" y="3503"/>
                  </a:lnTo>
                  <a:lnTo>
                    <a:pt x="401" y="1968"/>
                  </a:lnTo>
                  <a:lnTo>
                    <a:pt x="1201" y="1968"/>
                  </a:lnTo>
                  <a:lnTo>
                    <a:pt x="1201" y="1635"/>
                  </a:lnTo>
                  <a:lnTo>
                    <a:pt x="401" y="1635"/>
                  </a:lnTo>
                  <a:lnTo>
                    <a:pt x="401" y="334"/>
                  </a:lnTo>
                  <a:lnTo>
                    <a:pt x="1401" y="334"/>
                  </a:lnTo>
                  <a:lnTo>
                    <a:pt x="1401"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8"/>
            <p:cNvSpPr/>
            <p:nvPr/>
          </p:nvSpPr>
          <p:spPr>
            <a:xfrm>
              <a:off x="5326475" y="1046200"/>
              <a:ext cx="39225" cy="88400"/>
            </a:xfrm>
            <a:custGeom>
              <a:rect b="b" l="l" r="r" t="t"/>
              <a:pathLst>
                <a:path extrusionOk="0" h="3536" w="1569">
                  <a:moveTo>
                    <a:pt x="0" y="0"/>
                  </a:moveTo>
                  <a:lnTo>
                    <a:pt x="0" y="2635"/>
                  </a:lnTo>
                  <a:cubicBezTo>
                    <a:pt x="0" y="3169"/>
                    <a:pt x="267" y="3536"/>
                    <a:pt x="801" y="3536"/>
                  </a:cubicBezTo>
                  <a:cubicBezTo>
                    <a:pt x="1335" y="3536"/>
                    <a:pt x="1568" y="3169"/>
                    <a:pt x="1568" y="2635"/>
                  </a:cubicBezTo>
                  <a:lnTo>
                    <a:pt x="1568" y="0"/>
                  </a:lnTo>
                  <a:lnTo>
                    <a:pt x="1201" y="0"/>
                  </a:lnTo>
                  <a:lnTo>
                    <a:pt x="1201" y="2669"/>
                  </a:lnTo>
                  <a:cubicBezTo>
                    <a:pt x="1201" y="2969"/>
                    <a:pt x="1101" y="3169"/>
                    <a:pt x="801" y="3169"/>
                  </a:cubicBezTo>
                  <a:cubicBezTo>
                    <a:pt x="501" y="3169"/>
                    <a:pt x="367" y="2969"/>
                    <a:pt x="367" y="2669"/>
                  </a:cubicBezTo>
                  <a:lnTo>
                    <a:pt x="401"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8"/>
            <p:cNvSpPr/>
            <p:nvPr/>
          </p:nvSpPr>
          <p:spPr>
            <a:xfrm>
              <a:off x="5371500" y="1046200"/>
              <a:ext cx="41725" cy="87575"/>
            </a:xfrm>
            <a:custGeom>
              <a:rect b="b" l="l" r="r" t="t"/>
              <a:pathLst>
                <a:path extrusionOk="0" h="3503" w="1669">
                  <a:moveTo>
                    <a:pt x="1" y="0"/>
                  </a:moveTo>
                  <a:lnTo>
                    <a:pt x="1" y="334"/>
                  </a:lnTo>
                  <a:lnTo>
                    <a:pt x="668" y="334"/>
                  </a:lnTo>
                  <a:lnTo>
                    <a:pt x="668" y="3503"/>
                  </a:lnTo>
                  <a:lnTo>
                    <a:pt x="1035" y="3503"/>
                  </a:lnTo>
                  <a:lnTo>
                    <a:pt x="1035" y="334"/>
                  </a:lnTo>
                  <a:lnTo>
                    <a:pt x="1669" y="334"/>
                  </a:lnTo>
                  <a:lnTo>
                    <a:pt x="1669"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8"/>
            <p:cNvSpPr/>
            <p:nvPr/>
          </p:nvSpPr>
          <p:spPr>
            <a:xfrm>
              <a:off x="5420700" y="1046200"/>
              <a:ext cx="39225" cy="88400"/>
            </a:xfrm>
            <a:custGeom>
              <a:rect b="b" l="l" r="r" t="t"/>
              <a:pathLst>
                <a:path extrusionOk="0" h="3536" w="1569">
                  <a:moveTo>
                    <a:pt x="1" y="0"/>
                  </a:moveTo>
                  <a:lnTo>
                    <a:pt x="1" y="2635"/>
                  </a:lnTo>
                  <a:cubicBezTo>
                    <a:pt x="1" y="3169"/>
                    <a:pt x="234" y="3536"/>
                    <a:pt x="768" y="3536"/>
                  </a:cubicBezTo>
                  <a:cubicBezTo>
                    <a:pt x="1302" y="3536"/>
                    <a:pt x="1569" y="3169"/>
                    <a:pt x="1569" y="2635"/>
                  </a:cubicBezTo>
                  <a:lnTo>
                    <a:pt x="1569" y="0"/>
                  </a:lnTo>
                  <a:lnTo>
                    <a:pt x="1202" y="0"/>
                  </a:lnTo>
                  <a:lnTo>
                    <a:pt x="1202" y="2669"/>
                  </a:lnTo>
                  <a:cubicBezTo>
                    <a:pt x="1202" y="2969"/>
                    <a:pt x="1068" y="3169"/>
                    <a:pt x="768" y="3169"/>
                  </a:cubicBezTo>
                  <a:cubicBezTo>
                    <a:pt x="468" y="3169"/>
                    <a:pt x="368" y="2969"/>
                    <a:pt x="368" y="2669"/>
                  </a:cubicBezTo>
                  <a:lnTo>
                    <a:pt x="368"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8"/>
            <p:cNvSpPr/>
            <p:nvPr/>
          </p:nvSpPr>
          <p:spPr>
            <a:xfrm>
              <a:off x="5469075" y="1046200"/>
              <a:ext cx="40900" cy="87575"/>
            </a:xfrm>
            <a:custGeom>
              <a:rect b="b" l="l" r="r" t="t"/>
              <a:pathLst>
                <a:path extrusionOk="0" h="3503" w="1636">
                  <a:moveTo>
                    <a:pt x="734" y="334"/>
                  </a:moveTo>
                  <a:cubicBezTo>
                    <a:pt x="1035" y="334"/>
                    <a:pt x="1168" y="500"/>
                    <a:pt x="1168" y="834"/>
                  </a:cubicBezTo>
                  <a:lnTo>
                    <a:pt x="1168" y="1168"/>
                  </a:lnTo>
                  <a:cubicBezTo>
                    <a:pt x="1168" y="1568"/>
                    <a:pt x="968" y="1668"/>
                    <a:pt x="668" y="1668"/>
                  </a:cubicBezTo>
                  <a:lnTo>
                    <a:pt x="367" y="1635"/>
                  </a:lnTo>
                  <a:lnTo>
                    <a:pt x="367" y="334"/>
                  </a:lnTo>
                  <a:close/>
                  <a:moveTo>
                    <a:pt x="1" y="0"/>
                  </a:moveTo>
                  <a:lnTo>
                    <a:pt x="1" y="3503"/>
                  </a:lnTo>
                  <a:lnTo>
                    <a:pt x="401" y="3503"/>
                  </a:lnTo>
                  <a:lnTo>
                    <a:pt x="401" y="2002"/>
                  </a:lnTo>
                  <a:lnTo>
                    <a:pt x="668" y="2002"/>
                  </a:lnTo>
                  <a:cubicBezTo>
                    <a:pt x="1001" y="2002"/>
                    <a:pt x="1168" y="2102"/>
                    <a:pt x="1168" y="2535"/>
                  </a:cubicBezTo>
                  <a:lnTo>
                    <a:pt x="1168" y="3069"/>
                  </a:lnTo>
                  <a:cubicBezTo>
                    <a:pt x="1168" y="3202"/>
                    <a:pt x="1168" y="3369"/>
                    <a:pt x="1235" y="3503"/>
                  </a:cubicBezTo>
                  <a:lnTo>
                    <a:pt x="1635" y="3503"/>
                  </a:lnTo>
                  <a:cubicBezTo>
                    <a:pt x="1568" y="3369"/>
                    <a:pt x="1568" y="3202"/>
                    <a:pt x="1568" y="3069"/>
                  </a:cubicBezTo>
                  <a:lnTo>
                    <a:pt x="1568" y="2535"/>
                  </a:lnTo>
                  <a:cubicBezTo>
                    <a:pt x="1568" y="2168"/>
                    <a:pt x="1435" y="1902"/>
                    <a:pt x="1135" y="1801"/>
                  </a:cubicBezTo>
                  <a:cubicBezTo>
                    <a:pt x="1402" y="1701"/>
                    <a:pt x="1535" y="1468"/>
                    <a:pt x="1535" y="1068"/>
                  </a:cubicBezTo>
                  <a:lnTo>
                    <a:pt x="1535" y="801"/>
                  </a:lnTo>
                  <a:cubicBezTo>
                    <a:pt x="1535" y="267"/>
                    <a:pt x="1301" y="0"/>
                    <a:pt x="768"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8"/>
            <p:cNvSpPr/>
            <p:nvPr/>
          </p:nvSpPr>
          <p:spPr>
            <a:xfrm>
              <a:off x="5518275" y="1046200"/>
              <a:ext cx="35875" cy="87575"/>
            </a:xfrm>
            <a:custGeom>
              <a:rect b="b" l="l" r="r" t="t"/>
              <a:pathLst>
                <a:path extrusionOk="0" h="3503" w="1435">
                  <a:moveTo>
                    <a:pt x="1" y="0"/>
                  </a:moveTo>
                  <a:lnTo>
                    <a:pt x="1" y="3503"/>
                  </a:lnTo>
                  <a:lnTo>
                    <a:pt x="1435" y="3503"/>
                  </a:lnTo>
                  <a:lnTo>
                    <a:pt x="1435" y="3136"/>
                  </a:lnTo>
                  <a:lnTo>
                    <a:pt x="401" y="3136"/>
                  </a:lnTo>
                  <a:lnTo>
                    <a:pt x="401" y="1902"/>
                  </a:lnTo>
                  <a:lnTo>
                    <a:pt x="1235" y="1902"/>
                  </a:lnTo>
                  <a:lnTo>
                    <a:pt x="1235" y="1535"/>
                  </a:lnTo>
                  <a:lnTo>
                    <a:pt x="368" y="1535"/>
                  </a:lnTo>
                  <a:lnTo>
                    <a:pt x="368" y="334"/>
                  </a:lnTo>
                  <a:lnTo>
                    <a:pt x="1435" y="334"/>
                  </a:lnTo>
                  <a:lnTo>
                    <a:pt x="1435"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8"/>
            <p:cNvSpPr/>
            <p:nvPr/>
          </p:nvSpPr>
          <p:spPr>
            <a:xfrm>
              <a:off x="1895700" y="2814125"/>
              <a:ext cx="646300" cy="391975"/>
            </a:xfrm>
            <a:custGeom>
              <a:rect b="b" l="l" r="r" t="t"/>
              <a:pathLst>
                <a:path extrusionOk="0" h="15679" w="25852">
                  <a:moveTo>
                    <a:pt x="25852" y="0"/>
                  </a:moveTo>
                  <a:lnTo>
                    <a:pt x="1268" y="101"/>
                  </a:lnTo>
                  <a:lnTo>
                    <a:pt x="0" y="15678"/>
                  </a:lnTo>
                  <a:lnTo>
                    <a:pt x="0" y="15678"/>
                  </a:lnTo>
                  <a:lnTo>
                    <a:pt x="24551" y="15578"/>
                  </a:lnTo>
                  <a:lnTo>
                    <a:pt x="25852"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8"/>
            <p:cNvSpPr/>
            <p:nvPr/>
          </p:nvSpPr>
          <p:spPr>
            <a:xfrm>
              <a:off x="1865675" y="2784100"/>
              <a:ext cx="703025" cy="452850"/>
            </a:xfrm>
            <a:custGeom>
              <a:rect b="b" l="l" r="r" t="t"/>
              <a:pathLst>
                <a:path extrusionOk="0" h="18114" w="28121">
                  <a:moveTo>
                    <a:pt x="26920" y="1"/>
                  </a:moveTo>
                  <a:lnTo>
                    <a:pt x="2702" y="134"/>
                  </a:lnTo>
                  <a:cubicBezTo>
                    <a:pt x="2002" y="134"/>
                    <a:pt x="1435" y="668"/>
                    <a:pt x="1368" y="1368"/>
                  </a:cubicBezTo>
                  <a:lnTo>
                    <a:pt x="67" y="16846"/>
                  </a:lnTo>
                  <a:cubicBezTo>
                    <a:pt x="0" y="17546"/>
                    <a:pt x="534" y="18114"/>
                    <a:pt x="1201" y="18114"/>
                  </a:cubicBezTo>
                  <a:lnTo>
                    <a:pt x="25418" y="18013"/>
                  </a:lnTo>
                  <a:cubicBezTo>
                    <a:pt x="26119" y="17980"/>
                    <a:pt x="26686" y="17446"/>
                    <a:pt x="26786" y="16746"/>
                  </a:cubicBezTo>
                  <a:lnTo>
                    <a:pt x="28054" y="1268"/>
                  </a:lnTo>
                  <a:cubicBezTo>
                    <a:pt x="28120" y="601"/>
                    <a:pt x="27587" y="1"/>
                    <a:pt x="26920"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8"/>
            <p:cNvSpPr/>
            <p:nvPr/>
          </p:nvSpPr>
          <p:spPr>
            <a:xfrm>
              <a:off x="1895700" y="2814125"/>
              <a:ext cx="646300" cy="391975"/>
            </a:xfrm>
            <a:custGeom>
              <a:rect b="b" l="l" r="r" t="t"/>
              <a:pathLst>
                <a:path extrusionOk="0" h="15679" w="25852">
                  <a:moveTo>
                    <a:pt x="25852" y="0"/>
                  </a:moveTo>
                  <a:lnTo>
                    <a:pt x="1268" y="101"/>
                  </a:lnTo>
                  <a:lnTo>
                    <a:pt x="0" y="15678"/>
                  </a:lnTo>
                  <a:lnTo>
                    <a:pt x="0" y="15678"/>
                  </a:lnTo>
                  <a:lnTo>
                    <a:pt x="24551" y="15578"/>
                  </a:lnTo>
                  <a:lnTo>
                    <a:pt x="25852"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8"/>
            <p:cNvSpPr/>
            <p:nvPr/>
          </p:nvSpPr>
          <p:spPr>
            <a:xfrm>
              <a:off x="1896525" y="2814125"/>
              <a:ext cx="643825" cy="391975"/>
            </a:xfrm>
            <a:custGeom>
              <a:rect b="b" l="l" r="r" t="t"/>
              <a:pathLst>
                <a:path extrusionOk="0" h="15679" w="25753">
                  <a:moveTo>
                    <a:pt x="24485" y="0"/>
                  </a:moveTo>
                  <a:lnTo>
                    <a:pt x="2336" y="101"/>
                  </a:lnTo>
                  <a:cubicBezTo>
                    <a:pt x="1735" y="101"/>
                    <a:pt x="1201" y="568"/>
                    <a:pt x="1168" y="1201"/>
                  </a:cubicBezTo>
                  <a:lnTo>
                    <a:pt x="67" y="14377"/>
                  </a:lnTo>
                  <a:cubicBezTo>
                    <a:pt x="1" y="15078"/>
                    <a:pt x="568" y="15678"/>
                    <a:pt x="1268" y="15678"/>
                  </a:cubicBezTo>
                  <a:lnTo>
                    <a:pt x="23417" y="15578"/>
                  </a:lnTo>
                  <a:cubicBezTo>
                    <a:pt x="24051" y="15578"/>
                    <a:pt x="24551" y="15111"/>
                    <a:pt x="24618" y="14477"/>
                  </a:cubicBezTo>
                  <a:lnTo>
                    <a:pt x="25719" y="1301"/>
                  </a:lnTo>
                  <a:cubicBezTo>
                    <a:pt x="25752" y="601"/>
                    <a:pt x="25219" y="0"/>
                    <a:pt x="244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8"/>
            <p:cNvSpPr/>
            <p:nvPr/>
          </p:nvSpPr>
          <p:spPr>
            <a:xfrm>
              <a:off x="2289300" y="2784925"/>
              <a:ext cx="156800" cy="448700"/>
            </a:xfrm>
            <a:custGeom>
              <a:rect b="b" l="l" r="r" t="t"/>
              <a:pathLst>
                <a:path extrusionOk="0" h="17948" w="6272">
                  <a:moveTo>
                    <a:pt x="4737" y="1"/>
                  </a:moveTo>
                  <a:lnTo>
                    <a:pt x="1" y="17947"/>
                  </a:lnTo>
                  <a:lnTo>
                    <a:pt x="1602" y="17947"/>
                  </a:lnTo>
                  <a:lnTo>
                    <a:pt x="6272" y="1"/>
                  </a:lnTo>
                  <a:close/>
                </a:path>
              </a:pathLst>
            </a:custGeom>
            <a:solidFill>
              <a:srgbClr val="FFFFFF">
                <a:alpha val="42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8"/>
            <p:cNvSpPr/>
            <p:nvPr/>
          </p:nvSpPr>
          <p:spPr>
            <a:xfrm>
              <a:off x="2351850" y="2784100"/>
              <a:ext cx="196825" cy="449525"/>
            </a:xfrm>
            <a:custGeom>
              <a:rect b="b" l="l" r="r" t="t"/>
              <a:pathLst>
                <a:path extrusionOk="0" h="17981" w="7873">
                  <a:moveTo>
                    <a:pt x="4704" y="1"/>
                  </a:moveTo>
                  <a:lnTo>
                    <a:pt x="1" y="17980"/>
                  </a:lnTo>
                  <a:lnTo>
                    <a:pt x="3203" y="17980"/>
                  </a:lnTo>
                  <a:lnTo>
                    <a:pt x="7873" y="1"/>
                  </a:lnTo>
                  <a:close/>
                </a:path>
              </a:pathLst>
            </a:custGeom>
            <a:solidFill>
              <a:srgbClr val="FFFFFF">
                <a:alpha val="42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8"/>
            <p:cNvSpPr/>
            <p:nvPr/>
          </p:nvSpPr>
          <p:spPr>
            <a:xfrm>
              <a:off x="1714725" y="3231925"/>
              <a:ext cx="801425" cy="34225"/>
            </a:xfrm>
            <a:custGeom>
              <a:rect b="b" l="l" r="r" t="t"/>
              <a:pathLst>
                <a:path extrusionOk="0" h="1369" w="32057">
                  <a:moveTo>
                    <a:pt x="23784" y="0"/>
                  </a:moveTo>
                  <a:lnTo>
                    <a:pt x="1" y="134"/>
                  </a:lnTo>
                  <a:cubicBezTo>
                    <a:pt x="1" y="768"/>
                    <a:pt x="534" y="1301"/>
                    <a:pt x="1202" y="1301"/>
                  </a:cubicBezTo>
                  <a:lnTo>
                    <a:pt x="31123" y="1368"/>
                  </a:lnTo>
                  <a:cubicBezTo>
                    <a:pt x="31623" y="1368"/>
                    <a:pt x="32057" y="1034"/>
                    <a:pt x="31957" y="67"/>
                  </a:cubicBezTo>
                  <a:lnTo>
                    <a:pt x="23784"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8"/>
            <p:cNvSpPr/>
            <p:nvPr/>
          </p:nvSpPr>
          <p:spPr>
            <a:xfrm>
              <a:off x="2234275" y="3231925"/>
              <a:ext cx="282725" cy="34225"/>
            </a:xfrm>
            <a:custGeom>
              <a:rect b="b" l="l" r="r" t="t"/>
              <a:pathLst>
                <a:path extrusionOk="0" h="1369" w="11309">
                  <a:moveTo>
                    <a:pt x="1535" y="0"/>
                  </a:moveTo>
                  <a:cubicBezTo>
                    <a:pt x="1535" y="701"/>
                    <a:pt x="701" y="1368"/>
                    <a:pt x="0" y="1368"/>
                  </a:cubicBezTo>
                  <a:lnTo>
                    <a:pt x="10374" y="1368"/>
                  </a:lnTo>
                  <a:cubicBezTo>
                    <a:pt x="10875" y="1368"/>
                    <a:pt x="11308" y="1034"/>
                    <a:pt x="11208" y="67"/>
                  </a:cubicBezTo>
                  <a:lnTo>
                    <a:pt x="15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8"/>
            <p:cNvSpPr/>
            <p:nvPr/>
          </p:nvSpPr>
          <p:spPr>
            <a:xfrm>
              <a:off x="1714725" y="3231925"/>
              <a:ext cx="801425" cy="34225"/>
            </a:xfrm>
            <a:custGeom>
              <a:rect b="b" l="l" r="r" t="t"/>
              <a:pathLst>
                <a:path extrusionOk="0" h="1369" w="32057">
                  <a:moveTo>
                    <a:pt x="23784" y="0"/>
                  </a:moveTo>
                  <a:lnTo>
                    <a:pt x="1" y="134"/>
                  </a:lnTo>
                  <a:cubicBezTo>
                    <a:pt x="1" y="768"/>
                    <a:pt x="534" y="1301"/>
                    <a:pt x="1202" y="1301"/>
                  </a:cubicBezTo>
                  <a:lnTo>
                    <a:pt x="31123" y="1368"/>
                  </a:lnTo>
                  <a:cubicBezTo>
                    <a:pt x="31623" y="1368"/>
                    <a:pt x="32057" y="1034"/>
                    <a:pt x="31957" y="67"/>
                  </a:cubicBezTo>
                  <a:lnTo>
                    <a:pt x="237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8"/>
            <p:cNvSpPr/>
            <p:nvPr/>
          </p:nvSpPr>
          <p:spPr>
            <a:xfrm>
              <a:off x="1824800" y="3303650"/>
              <a:ext cx="75075" cy="1275100"/>
            </a:xfrm>
            <a:custGeom>
              <a:rect b="b" l="l" r="r" t="t"/>
              <a:pathLst>
                <a:path extrusionOk="0" h="51004" w="3003">
                  <a:moveTo>
                    <a:pt x="1" y="0"/>
                  </a:moveTo>
                  <a:lnTo>
                    <a:pt x="1" y="51003"/>
                  </a:lnTo>
                  <a:lnTo>
                    <a:pt x="1335" y="51003"/>
                  </a:lnTo>
                  <a:lnTo>
                    <a:pt x="3003"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8"/>
            <p:cNvSpPr/>
            <p:nvPr/>
          </p:nvSpPr>
          <p:spPr>
            <a:xfrm>
              <a:off x="2215925" y="3345325"/>
              <a:ext cx="75075" cy="1180875"/>
            </a:xfrm>
            <a:custGeom>
              <a:rect b="b" l="l" r="r" t="t"/>
              <a:pathLst>
                <a:path extrusionOk="0" h="47235" w="3003">
                  <a:moveTo>
                    <a:pt x="0" y="1"/>
                  </a:moveTo>
                  <a:lnTo>
                    <a:pt x="0" y="47235"/>
                  </a:lnTo>
                  <a:lnTo>
                    <a:pt x="1335" y="47235"/>
                  </a:lnTo>
                  <a:lnTo>
                    <a:pt x="3002"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8"/>
            <p:cNvSpPr/>
            <p:nvPr/>
          </p:nvSpPr>
          <p:spPr>
            <a:xfrm>
              <a:off x="2215925" y="3345325"/>
              <a:ext cx="75075" cy="1180875"/>
            </a:xfrm>
            <a:custGeom>
              <a:rect b="b" l="l" r="r" t="t"/>
              <a:pathLst>
                <a:path extrusionOk="0" h="47235" w="3003">
                  <a:moveTo>
                    <a:pt x="0" y="1"/>
                  </a:moveTo>
                  <a:lnTo>
                    <a:pt x="0" y="47235"/>
                  </a:lnTo>
                  <a:lnTo>
                    <a:pt x="1335" y="47235"/>
                  </a:lnTo>
                  <a:lnTo>
                    <a:pt x="3002" y="1"/>
                  </a:lnTo>
                  <a:close/>
                </a:path>
              </a:pathLst>
            </a:custGeom>
            <a:solidFill>
              <a:srgbClr val="000000">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8"/>
            <p:cNvSpPr/>
            <p:nvPr/>
          </p:nvSpPr>
          <p:spPr>
            <a:xfrm>
              <a:off x="3737850" y="3303650"/>
              <a:ext cx="75075" cy="1222550"/>
            </a:xfrm>
            <a:custGeom>
              <a:rect b="b" l="l" r="r" t="t"/>
              <a:pathLst>
                <a:path extrusionOk="0" h="48902" w="3003">
                  <a:moveTo>
                    <a:pt x="0" y="0"/>
                  </a:moveTo>
                  <a:lnTo>
                    <a:pt x="1668" y="48902"/>
                  </a:lnTo>
                  <a:lnTo>
                    <a:pt x="3002" y="48902"/>
                  </a:lnTo>
                  <a:lnTo>
                    <a:pt x="3002"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8"/>
            <p:cNvSpPr/>
            <p:nvPr/>
          </p:nvSpPr>
          <p:spPr>
            <a:xfrm>
              <a:off x="3737850" y="3303650"/>
              <a:ext cx="75075" cy="1222550"/>
            </a:xfrm>
            <a:custGeom>
              <a:rect b="b" l="l" r="r" t="t"/>
              <a:pathLst>
                <a:path extrusionOk="0" h="48902" w="3003">
                  <a:moveTo>
                    <a:pt x="0" y="0"/>
                  </a:moveTo>
                  <a:lnTo>
                    <a:pt x="1668" y="48902"/>
                  </a:lnTo>
                  <a:lnTo>
                    <a:pt x="3002" y="48902"/>
                  </a:lnTo>
                  <a:lnTo>
                    <a:pt x="3002" y="0"/>
                  </a:lnTo>
                  <a:close/>
                </a:path>
              </a:pathLst>
            </a:custGeom>
            <a:solidFill>
              <a:srgbClr val="000000">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8"/>
            <p:cNvSpPr/>
            <p:nvPr/>
          </p:nvSpPr>
          <p:spPr>
            <a:xfrm>
              <a:off x="3346725" y="3345325"/>
              <a:ext cx="74250" cy="1225925"/>
            </a:xfrm>
            <a:custGeom>
              <a:rect b="b" l="l" r="r" t="t"/>
              <a:pathLst>
                <a:path extrusionOk="0" h="49037" w="2970">
                  <a:moveTo>
                    <a:pt x="1" y="1"/>
                  </a:moveTo>
                  <a:lnTo>
                    <a:pt x="1668" y="49036"/>
                  </a:lnTo>
                  <a:lnTo>
                    <a:pt x="2969" y="49036"/>
                  </a:lnTo>
                  <a:lnTo>
                    <a:pt x="2969"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8"/>
            <p:cNvSpPr/>
            <p:nvPr/>
          </p:nvSpPr>
          <p:spPr>
            <a:xfrm>
              <a:off x="1571300" y="3264450"/>
              <a:ext cx="2470125" cy="54225"/>
            </a:xfrm>
            <a:custGeom>
              <a:rect b="b" l="l" r="r" t="t"/>
              <a:pathLst>
                <a:path extrusionOk="0" h="2169" w="98805">
                  <a:moveTo>
                    <a:pt x="0" y="0"/>
                  </a:moveTo>
                  <a:lnTo>
                    <a:pt x="0" y="2169"/>
                  </a:lnTo>
                  <a:lnTo>
                    <a:pt x="98804" y="2169"/>
                  </a:lnTo>
                  <a:lnTo>
                    <a:pt x="98804"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8"/>
            <p:cNvSpPr/>
            <p:nvPr/>
          </p:nvSpPr>
          <p:spPr>
            <a:xfrm>
              <a:off x="1659700" y="3318650"/>
              <a:ext cx="2305825" cy="56725"/>
            </a:xfrm>
            <a:custGeom>
              <a:rect b="b" l="l" r="r" t="t"/>
              <a:pathLst>
                <a:path extrusionOk="0" h="2269" w="92233">
                  <a:moveTo>
                    <a:pt x="0" y="1"/>
                  </a:moveTo>
                  <a:lnTo>
                    <a:pt x="3469" y="2269"/>
                  </a:lnTo>
                  <a:lnTo>
                    <a:pt x="88763" y="2269"/>
                  </a:lnTo>
                  <a:lnTo>
                    <a:pt x="92233"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8"/>
            <p:cNvSpPr/>
            <p:nvPr/>
          </p:nvSpPr>
          <p:spPr>
            <a:xfrm>
              <a:off x="1659700" y="3318650"/>
              <a:ext cx="2305825" cy="56725"/>
            </a:xfrm>
            <a:custGeom>
              <a:rect b="b" l="l" r="r" t="t"/>
              <a:pathLst>
                <a:path extrusionOk="0" h="2269" w="92233">
                  <a:moveTo>
                    <a:pt x="0" y="1"/>
                  </a:moveTo>
                  <a:lnTo>
                    <a:pt x="3469" y="2269"/>
                  </a:lnTo>
                  <a:lnTo>
                    <a:pt x="88763" y="2269"/>
                  </a:lnTo>
                  <a:lnTo>
                    <a:pt x="92233" y="1"/>
                  </a:lnTo>
                  <a:close/>
                </a:path>
              </a:pathLst>
            </a:custGeom>
            <a:solidFill>
              <a:srgbClr val="000000">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8"/>
            <p:cNvSpPr/>
            <p:nvPr/>
          </p:nvSpPr>
          <p:spPr>
            <a:xfrm>
              <a:off x="3735350" y="3247775"/>
              <a:ext cx="55050" cy="21700"/>
            </a:xfrm>
            <a:custGeom>
              <a:rect b="b" l="l" r="r" t="t"/>
              <a:pathLst>
                <a:path extrusionOk="0" h="868" w="2202">
                  <a:moveTo>
                    <a:pt x="0" y="0"/>
                  </a:moveTo>
                  <a:lnTo>
                    <a:pt x="0" y="867"/>
                  </a:lnTo>
                  <a:lnTo>
                    <a:pt x="2202" y="867"/>
                  </a:lnTo>
                  <a:lnTo>
                    <a:pt x="220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8"/>
            <p:cNvSpPr/>
            <p:nvPr/>
          </p:nvSpPr>
          <p:spPr>
            <a:xfrm>
              <a:off x="3302525" y="3005925"/>
              <a:ext cx="582100" cy="252700"/>
            </a:xfrm>
            <a:custGeom>
              <a:rect b="b" l="l" r="r" t="t"/>
              <a:pathLst>
                <a:path extrusionOk="0" h="10108" w="23284">
                  <a:moveTo>
                    <a:pt x="4604" y="1"/>
                  </a:moveTo>
                  <a:cubicBezTo>
                    <a:pt x="2069" y="1"/>
                    <a:pt x="1" y="2035"/>
                    <a:pt x="1" y="4571"/>
                  </a:cubicBezTo>
                  <a:cubicBezTo>
                    <a:pt x="1" y="6072"/>
                    <a:pt x="668" y="9941"/>
                    <a:pt x="2736" y="9941"/>
                  </a:cubicBezTo>
                  <a:lnTo>
                    <a:pt x="19348" y="10108"/>
                  </a:lnTo>
                  <a:cubicBezTo>
                    <a:pt x="22950" y="10108"/>
                    <a:pt x="23284" y="2703"/>
                    <a:pt x="23284" y="2703"/>
                  </a:cubicBezTo>
                  <a:cubicBezTo>
                    <a:pt x="23284" y="1201"/>
                    <a:pt x="22083" y="1"/>
                    <a:pt x="20582"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8"/>
            <p:cNvSpPr/>
            <p:nvPr/>
          </p:nvSpPr>
          <p:spPr>
            <a:xfrm>
              <a:off x="3302525" y="3005925"/>
              <a:ext cx="582100" cy="252700"/>
            </a:xfrm>
            <a:custGeom>
              <a:rect b="b" l="l" r="r" t="t"/>
              <a:pathLst>
                <a:path extrusionOk="0" h="10108" w="23284">
                  <a:moveTo>
                    <a:pt x="4604" y="1"/>
                  </a:moveTo>
                  <a:cubicBezTo>
                    <a:pt x="2069" y="1"/>
                    <a:pt x="1" y="2035"/>
                    <a:pt x="1" y="4571"/>
                  </a:cubicBezTo>
                  <a:cubicBezTo>
                    <a:pt x="1" y="6072"/>
                    <a:pt x="668" y="9941"/>
                    <a:pt x="2736" y="9941"/>
                  </a:cubicBezTo>
                  <a:lnTo>
                    <a:pt x="19348" y="10108"/>
                  </a:lnTo>
                  <a:cubicBezTo>
                    <a:pt x="22950" y="10108"/>
                    <a:pt x="23284" y="2703"/>
                    <a:pt x="23284" y="2703"/>
                  </a:cubicBezTo>
                  <a:cubicBezTo>
                    <a:pt x="23284" y="1201"/>
                    <a:pt x="22083" y="1"/>
                    <a:pt x="20582" y="1"/>
                  </a:cubicBezTo>
                  <a:close/>
                </a:path>
              </a:pathLst>
            </a:custGeom>
            <a:solidFill>
              <a:srgbClr val="FFFFFF">
                <a:alpha val="37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8"/>
            <p:cNvSpPr/>
            <p:nvPr/>
          </p:nvSpPr>
          <p:spPr>
            <a:xfrm>
              <a:off x="3205800" y="3005925"/>
              <a:ext cx="622975" cy="114275"/>
            </a:xfrm>
            <a:custGeom>
              <a:rect b="b" l="l" r="r" t="t"/>
              <a:pathLst>
                <a:path extrusionOk="0" h="4571" w="24919">
                  <a:moveTo>
                    <a:pt x="8706" y="1"/>
                  </a:moveTo>
                  <a:cubicBezTo>
                    <a:pt x="6438" y="1"/>
                    <a:pt x="4203" y="734"/>
                    <a:pt x="2402" y="2102"/>
                  </a:cubicBezTo>
                  <a:lnTo>
                    <a:pt x="434" y="3536"/>
                  </a:lnTo>
                  <a:cubicBezTo>
                    <a:pt x="0" y="3870"/>
                    <a:pt x="234" y="4571"/>
                    <a:pt x="801" y="4571"/>
                  </a:cubicBezTo>
                  <a:lnTo>
                    <a:pt x="17012" y="4170"/>
                  </a:lnTo>
                  <a:lnTo>
                    <a:pt x="24918" y="34"/>
                  </a:lnTo>
                  <a:lnTo>
                    <a:pt x="8706"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8"/>
            <p:cNvSpPr/>
            <p:nvPr/>
          </p:nvSpPr>
          <p:spPr>
            <a:xfrm>
              <a:off x="3196625" y="3005925"/>
              <a:ext cx="632150" cy="115950"/>
            </a:xfrm>
            <a:custGeom>
              <a:rect b="b" l="l" r="r" t="t"/>
              <a:pathLst>
                <a:path extrusionOk="0" h="4638" w="25286">
                  <a:moveTo>
                    <a:pt x="9440" y="1"/>
                  </a:moveTo>
                  <a:cubicBezTo>
                    <a:pt x="6839" y="1"/>
                    <a:pt x="4670" y="534"/>
                    <a:pt x="2469" y="2302"/>
                  </a:cubicBezTo>
                  <a:lnTo>
                    <a:pt x="301" y="3970"/>
                  </a:lnTo>
                  <a:cubicBezTo>
                    <a:pt x="0" y="4170"/>
                    <a:pt x="167" y="4637"/>
                    <a:pt x="534" y="4637"/>
                  </a:cubicBezTo>
                  <a:lnTo>
                    <a:pt x="17113" y="4337"/>
                  </a:lnTo>
                  <a:lnTo>
                    <a:pt x="25285" y="34"/>
                  </a:lnTo>
                  <a:lnTo>
                    <a:pt x="9440" y="1"/>
                  </a:lnTo>
                  <a:close/>
                </a:path>
              </a:pathLst>
            </a:custGeom>
            <a:solidFill>
              <a:srgbClr val="FFFFFF">
                <a:alpha val="37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8"/>
            <p:cNvSpPr/>
            <p:nvPr/>
          </p:nvSpPr>
          <p:spPr>
            <a:xfrm>
              <a:off x="3226650" y="3247775"/>
              <a:ext cx="55050" cy="21700"/>
            </a:xfrm>
            <a:custGeom>
              <a:rect b="b" l="l" r="r" t="t"/>
              <a:pathLst>
                <a:path extrusionOk="0" h="868" w="2202">
                  <a:moveTo>
                    <a:pt x="0" y="0"/>
                  </a:moveTo>
                  <a:lnTo>
                    <a:pt x="0" y="867"/>
                  </a:lnTo>
                  <a:lnTo>
                    <a:pt x="2202" y="867"/>
                  </a:lnTo>
                  <a:lnTo>
                    <a:pt x="220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8"/>
            <p:cNvSpPr/>
            <p:nvPr/>
          </p:nvSpPr>
          <p:spPr>
            <a:xfrm>
              <a:off x="3592725" y="3247775"/>
              <a:ext cx="55075" cy="21700"/>
            </a:xfrm>
            <a:custGeom>
              <a:rect b="b" l="l" r="r" t="t"/>
              <a:pathLst>
                <a:path extrusionOk="0" h="868" w="2203">
                  <a:moveTo>
                    <a:pt x="1" y="0"/>
                  </a:moveTo>
                  <a:lnTo>
                    <a:pt x="1" y="867"/>
                  </a:lnTo>
                  <a:lnTo>
                    <a:pt x="2203" y="867"/>
                  </a:lnTo>
                  <a:lnTo>
                    <a:pt x="2203"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8"/>
            <p:cNvSpPr/>
            <p:nvPr/>
          </p:nvSpPr>
          <p:spPr>
            <a:xfrm>
              <a:off x="3380075" y="3247775"/>
              <a:ext cx="55075" cy="21700"/>
            </a:xfrm>
            <a:custGeom>
              <a:rect b="b" l="l" r="r" t="t"/>
              <a:pathLst>
                <a:path extrusionOk="0" h="868" w="2203">
                  <a:moveTo>
                    <a:pt x="1" y="0"/>
                  </a:moveTo>
                  <a:lnTo>
                    <a:pt x="1" y="867"/>
                  </a:lnTo>
                  <a:lnTo>
                    <a:pt x="2202" y="867"/>
                  </a:lnTo>
                  <a:lnTo>
                    <a:pt x="220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8"/>
            <p:cNvSpPr/>
            <p:nvPr/>
          </p:nvSpPr>
          <p:spPr>
            <a:xfrm>
              <a:off x="3165775" y="3089325"/>
              <a:ext cx="539575" cy="169300"/>
            </a:xfrm>
            <a:custGeom>
              <a:rect b="b" l="l" r="r" t="t"/>
              <a:pathLst>
                <a:path extrusionOk="0" h="6772" w="21583">
                  <a:moveTo>
                    <a:pt x="3369" y="0"/>
                  </a:moveTo>
                  <a:cubicBezTo>
                    <a:pt x="1501" y="0"/>
                    <a:pt x="0" y="1535"/>
                    <a:pt x="0" y="3403"/>
                  </a:cubicBezTo>
                  <a:cubicBezTo>
                    <a:pt x="0" y="5271"/>
                    <a:pt x="1501" y="6772"/>
                    <a:pt x="3369" y="6772"/>
                  </a:cubicBezTo>
                  <a:lnTo>
                    <a:pt x="18213" y="6772"/>
                  </a:lnTo>
                  <a:cubicBezTo>
                    <a:pt x="20081" y="6772"/>
                    <a:pt x="21582" y="5271"/>
                    <a:pt x="21582" y="3403"/>
                  </a:cubicBezTo>
                  <a:cubicBezTo>
                    <a:pt x="21582" y="1535"/>
                    <a:pt x="20081" y="0"/>
                    <a:pt x="18213"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8"/>
            <p:cNvSpPr/>
            <p:nvPr/>
          </p:nvSpPr>
          <p:spPr>
            <a:xfrm>
              <a:off x="3261675" y="3141850"/>
              <a:ext cx="360275" cy="14200"/>
            </a:xfrm>
            <a:custGeom>
              <a:rect b="b" l="l" r="r" t="t"/>
              <a:pathLst>
                <a:path extrusionOk="0" h="568" w="14411">
                  <a:moveTo>
                    <a:pt x="0" y="1"/>
                  </a:moveTo>
                  <a:lnTo>
                    <a:pt x="0" y="568"/>
                  </a:lnTo>
                  <a:lnTo>
                    <a:pt x="14410" y="568"/>
                  </a:lnTo>
                  <a:lnTo>
                    <a:pt x="1441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8"/>
            <p:cNvSpPr/>
            <p:nvPr/>
          </p:nvSpPr>
          <p:spPr>
            <a:xfrm>
              <a:off x="3261675" y="3164375"/>
              <a:ext cx="360275" cy="14200"/>
            </a:xfrm>
            <a:custGeom>
              <a:rect b="b" l="l" r="r" t="t"/>
              <a:pathLst>
                <a:path extrusionOk="0" h="568" w="14411">
                  <a:moveTo>
                    <a:pt x="0" y="0"/>
                  </a:moveTo>
                  <a:lnTo>
                    <a:pt x="0" y="568"/>
                  </a:lnTo>
                  <a:lnTo>
                    <a:pt x="14410" y="568"/>
                  </a:lnTo>
                  <a:lnTo>
                    <a:pt x="1441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8"/>
            <p:cNvSpPr/>
            <p:nvPr/>
          </p:nvSpPr>
          <p:spPr>
            <a:xfrm>
              <a:off x="3261675" y="3186050"/>
              <a:ext cx="360275" cy="14200"/>
            </a:xfrm>
            <a:custGeom>
              <a:rect b="b" l="l" r="r" t="t"/>
              <a:pathLst>
                <a:path extrusionOk="0" h="568" w="14411">
                  <a:moveTo>
                    <a:pt x="0" y="1"/>
                  </a:moveTo>
                  <a:lnTo>
                    <a:pt x="0" y="568"/>
                  </a:lnTo>
                  <a:lnTo>
                    <a:pt x="14410" y="568"/>
                  </a:lnTo>
                  <a:lnTo>
                    <a:pt x="1441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8"/>
            <p:cNvSpPr/>
            <p:nvPr/>
          </p:nvSpPr>
          <p:spPr>
            <a:xfrm>
              <a:off x="3261675" y="3208575"/>
              <a:ext cx="360275" cy="14200"/>
            </a:xfrm>
            <a:custGeom>
              <a:rect b="b" l="l" r="r" t="t"/>
              <a:pathLst>
                <a:path extrusionOk="0" h="568" w="14411">
                  <a:moveTo>
                    <a:pt x="0" y="0"/>
                  </a:moveTo>
                  <a:lnTo>
                    <a:pt x="0" y="567"/>
                  </a:lnTo>
                  <a:lnTo>
                    <a:pt x="14410" y="567"/>
                  </a:lnTo>
                  <a:lnTo>
                    <a:pt x="1441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8"/>
            <p:cNvSpPr/>
            <p:nvPr/>
          </p:nvSpPr>
          <p:spPr>
            <a:xfrm>
              <a:off x="3567150" y="2929200"/>
              <a:ext cx="163200" cy="128900"/>
            </a:xfrm>
            <a:custGeom>
              <a:rect b="b" l="l" r="r" t="t"/>
              <a:pathLst>
                <a:path extrusionOk="0" h="5156" w="6528">
                  <a:moveTo>
                    <a:pt x="3526" y="1"/>
                  </a:moveTo>
                  <a:cubicBezTo>
                    <a:pt x="690" y="1"/>
                    <a:pt x="223" y="4304"/>
                    <a:pt x="223" y="4304"/>
                  </a:cubicBezTo>
                  <a:cubicBezTo>
                    <a:pt x="0" y="4853"/>
                    <a:pt x="263" y="5155"/>
                    <a:pt x="925" y="5155"/>
                  </a:cubicBezTo>
                  <a:cubicBezTo>
                    <a:pt x="1550" y="5155"/>
                    <a:pt x="2530" y="4887"/>
                    <a:pt x="3793" y="4304"/>
                  </a:cubicBezTo>
                  <a:lnTo>
                    <a:pt x="6461" y="3103"/>
                  </a:lnTo>
                  <a:lnTo>
                    <a:pt x="6528" y="3003"/>
                  </a:lnTo>
                  <a:cubicBezTo>
                    <a:pt x="6528" y="1368"/>
                    <a:pt x="5194" y="1"/>
                    <a:pt x="3526"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8"/>
            <p:cNvSpPr/>
            <p:nvPr/>
          </p:nvSpPr>
          <p:spPr>
            <a:xfrm>
              <a:off x="3567150" y="2929200"/>
              <a:ext cx="163200" cy="128900"/>
            </a:xfrm>
            <a:custGeom>
              <a:rect b="b" l="l" r="r" t="t"/>
              <a:pathLst>
                <a:path extrusionOk="0" h="5156" w="6528">
                  <a:moveTo>
                    <a:pt x="3526" y="1"/>
                  </a:moveTo>
                  <a:cubicBezTo>
                    <a:pt x="690" y="1"/>
                    <a:pt x="223" y="4304"/>
                    <a:pt x="223" y="4304"/>
                  </a:cubicBezTo>
                  <a:cubicBezTo>
                    <a:pt x="0" y="4853"/>
                    <a:pt x="263" y="5155"/>
                    <a:pt x="925" y="5155"/>
                  </a:cubicBezTo>
                  <a:cubicBezTo>
                    <a:pt x="1550" y="5155"/>
                    <a:pt x="2530" y="4887"/>
                    <a:pt x="3793" y="4304"/>
                  </a:cubicBezTo>
                  <a:lnTo>
                    <a:pt x="6461" y="3103"/>
                  </a:lnTo>
                  <a:lnTo>
                    <a:pt x="6528" y="3003"/>
                  </a:lnTo>
                  <a:cubicBezTo>
                    <a:pt x="6528" y="1368"/>
                    <a:pt x="5194" y="1"/>
                    <a:pt x="3526" y="1"/>
                  </a:cubicBezTo>
                  <a:close/>
                </a:path>
              </a:pathLst>
            </a:custGeom>
            <a:solidFill>
              <a:srgbClr val="FFFFFF">
                <a:alpha val="37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8"/>
            <p:cNvSpPr/>
            <p:nvPr/>
          </p:nvSpPr>
          <p:spPr>
            <a:xfrm>
              <a:off x="3286675" y="1716675"/>
              <a:ext cx="286900" cy="101750"/>
            </a:xfrm>
            <a:custGeom>
              <a:rect b="b" l="l" r="r" t="t"/>
              <a:pathLst>
                <a:path extrusionOk="0" h="4070" w="11476">
                  <a:moveTo>
                    <a:pt x="11142" y="0"/>
                  </a:moveTo>
                  <a:lnTo>
                    <a:pt x="1" y="2702"/>
                  </a:lnTo>
                  <a:lnTo>
                    <a:pt x="334" y="4070"/>
                  </a:lnTo>
                  <a:lnTo>
                    <a:pt x="11476" y="1368"/>
                  </a:lnTo>
                  <a:lnTo>
                    <a:pt x="11142"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8"/>
            <p:cNvSpPr/>
            <p:nvPr/>
          </p:nvSpPr>
          <p:spPr>
            <a:xfrm>
              <a:off x="3286675" y="1716675"/>
              <a:ext cx="286900" cy="101750"/>
            </a:xfrm>
            <a:custGeom>
              <a:rect b="b" l="l" r="r" t="t"/>
              <a:pathLst>
                <a:path extrusionOk="0" h="4070" w="11476">
                  <a:moveTo>
                    <a:pt x="11142" y="0"/>
                  </a:moveTo>
                  <a:lnTo>
                    <a:pt x="1" y="2702"/>
                  </a:lnTo>
                  <a:lnTo>
                    <a:pt x="334" y="4070"/>
                  </a:lnTo>
                  <a:lnTo>
                    <a:pt x="11476" y="1368"/>
                  </a:lnTo>
                  <a:lnTo>
                    <a:pt x="11142" y="0"/>
                  </a:lnTo>
                  <a:close/>
                </a:path>
              </a:pathLst>
            </a:custGeom>
            <a:solidFill>
              <a:srgbClr val="FFFFFF">
                <a:alpha val="37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8"/>
            <p:cNvSpPr/>
            <p:nvPr/>
          </p:nvSpPr>
          <p:spPr>
            <a:xfrm>
              <a:off x="3456800" y="1634100"/>
              <a:ext cx="430350" cy="155150"/>
            </a:xfrm>
            <a:custGeom>
              <a:rect b="b" l="l" r="r" t="t"/>
              <a:pathLst>
                <a:path extrusionOk="0" h="6206" w="17214">
                  <a:moveTo>
                    <a:pt x="16679" y="1"/>
                  </a:moveTo>
                  <a:lnTo>
                    <a:pt x="1" y="4004"/>
                  </a:lnTo>
                  <a:lnTo>
                    <a:pt x="501" y="6205"/>
                  </a:lnTo>
                  <a:lnTo>
                    <a:pt x="17213" y="2169"/>
                  </a:lnTo>
                  <a:lnTo>
                    <a:pt x="16679"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8"/>
            <p:cNvSpPr/>
            <p:nvPr/>
          </p:nvSpPr>
          <p:spPr>
            <a:xfrm>
              <a:off x="3456800" y="1634100"/>
              <a:ext cx="430350" cy="155150"/>
            </a:xfrm>
            <a:custGeom>
              <a:rect b="b" l="l" r="r" t="t"/>
              <a:pathLst>
                <a:path extrusionOk="0" h="6206" w="17214">
                  <a:moveTo>
                    <a:pt x="16679" y="1"/>
                  </a:moveTo>
                  <a:lnTo>
                    <a:pt x="1" y="4004"/>
                  </a:lnTo>
                  <a:lnTo>
                    <a:pt x="501" y="6205"/>
                  </a:lnTo>
                  <a:lnTo>
                    <a:pt x="17213" y="2169"/>
                  </a:lnTo>
                  <a:lnTo>
                    <a:pt x="16679" y="1"/>
                  </a:lnTo>
                  <a:close/>
                </a:path>
              </a:pathLst>
            </a:custGeom>
            <a:solidFill>
              <a:srgbClr val="FFFFFF">
                <a:alpha val="37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8"/>
            <p:cNvSpPr/>
            <p:nvPr/>
          </p:nvSpPr>
          <p:spPr>
            <a:xfrm>
              <a:off x="3687800" y="1519025"/>
              <a:ext cx="480375" cy="221850"/>
            </a:xfrm>
            <a:custGeom>
              <a:rect b="b" l="l" r="r" t="t"/>
              <a:pathLst>
                <a:path extrusionOk="0" h="8874" w="19215">
                  <a:moveTo>
                    <a:pt x="17446" y="1"/>
                  </a:moveTo>
                  <a:lnTo>
                    <a:pt x="1" y="6005"/>
                  </a:lnTo>
                  <a:lnTo>
                    <a:pt x="701" y="8874"/>
                  </a:lnTo>
                  <a:lnTo>
                    <a:pt x="18981" y="6272"/>
                  </a:lnTo>
                  <a:lnTo>
                    <a:pt x="19081" y="4871"/>
                  </a:lnTo>
                  <a:cubicBezTo>
                    <a:pt x="19214" y="3537"/>
                    <a:pt x="18881" y="2236"/>
                    <a:pt x="18147" y="1101"/>
                  </a:cubicBezTo>
                  <a:lnTo>
                    <a:pt x="17446"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8"/>
            <p:cNvSpPr/>
            <p:nvPr/>
          </p:nvSpPr>
          <p:spPr>
            <a:xfrm>
              <a:off x="3687800" y="1519025"/>
              <a:ext cx="480375" cy="221850"/>
            </a:xfrm>
            <a:custGeom>
              <a:rect b="b" l="l" r="r" t="t"/>
              <a:pathLst>
                <a:path extrusionOk="0" h="8874" w="19215">
                  <a:moveTo>
                    <a:pt x="17446" y="1"/>
                  </a:moveTo>
                  <a:lnTo>
                    <a:pt x="1" y="6005"/>
                  </a:lnTo>
                  <a:lnTo>
                    <a:pt x="701" y="8874"/>
                  </a:lnTo>
                  <a:lnTo>
                    <a:pt x="18981" y="6272"/>
                  </a:lnTo>
                  <a:lnTo>
                    <a:pt x="19081" y="4871"/>
                  </a:lnTo>
                  <a:cubicBezTo>
                    <a:pt x="19214" y="3537"/>
                    <a:pt x="18881" y="2236"/>
                    <a:pt x="18147" y="1101"/>
                  </a:cubicBezTo>
                  <a:lnTo>
                    <a:pt x="17446" y="1"/>
                  </a:lnTo>
                  <a:close/>
                </a:path>
              </a:pathLst>
            </a:custGeom>
            <a:solidFill>
              <a:srgbClr val="FFFFFF">
                <a:alpha val="37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8"/>
            <p:cNvSpPr/>
            <p:nvPr/>
          </p:nvSpPr>
          <p:spPr>
            <a:xfrm>
              <a:off x="2567000" y="1970150"/>
              <a:ext cx="469525" cy="674125"/>
            </a:xfrm>
            <a:custGeom>
              <a:rect b="b" l="l" r="r" t="t"/>
              <a:pathLst>
                <a:path extrusionOk="0" h="26965" w="18781">
                  <a:moveTo>
                    <a:pt x="14445" y="0"/>
                  </a:moveTo>
                  <a:cubicBezTo>
                    <a:pt x="12556" y="0"/>
                    <a:pt x="8844" y="4175"/>
                    <a:pt x="6305" y="7307"/>
                  </a:cubicBezTo>
                  <a:cubicBezTo>
                    <a:pt x="5938" y="7674"/>
                    <a:pt x="5638" y="8008"/>
                    <a:pt x="5304" y="8375"/>
                  </a:cubicBezTo>
                  <a:cubicBezTo>
                    <a:pt x="4537" y="9209"/>
                    <a:pt x="3770" y="10042"/>
                    <a:pt x="3103" y="10976"/>
                  </a:cubicBezTo>
                  <a:cubicBezTo>
                    <a:pt x="2769" y="11410"/>
                    <a:pt x="2436" y="11877"/>
                    <a:pt x="2102" y="12277"/>
                  </a:cubicBezTo>
                  <a:cubicBezTo>
                    <a:pt x="1802" y="12744"/>
                    <a:pt x="1502" y="13211"/>
                    <a:pt x="1235" y="13712"/>
                  </a:cubicBezTo>
                  <a:lnTo>
                    <a:pt x="1001" y="14079"/>
                  </a:lnTo>
                  <a:cubicBezTo>
                    <a:pt x="935" y="14179"/>
                    <a:pt x="868" y="14245"/>
                    <a:pt x="768" y="14479"/>
                  </a:cubicBezTo>
                  <a:lnTo>
                    <a:pt x="634" y="14779"/>
                  </a:lnTo>
                  <a:lnTo>
                    <a:pt x="501" y="15046"/>
                  </a:lnTo>
                  <a:cubicBezTo>
                    <a:pt x="468" y="15179"/>
                    <a:pt x="434" y="15313"/>
                    <a:pt x="401" y="15446"/>
                  </a:cubicBezTo>
                  <a:cubicBezTo>
                    <a:pt x="201" y="16113"/>
                    <a:pt x="101" y="16781"/>
                    <a:pt x="67" y="17481"/>
                  </a:cubicBezTo>
                  <a:cubicBezTo>
                    <a:pt x="1" y="18615"/>
                    <a:pt x="34" y="19716"/>
                    <a:pt x="201" y="20850"/>
                  </a:cubicBezTo>
                  <a:cubicBezTo>
                    <a:pt x="401" y="22685"/>
                    <a:pt x="801" y="24486"/>
                    <a:pt x="1302" y="26254"/>
                  </a:cubicBezTo>
                  <a:cubicBezTo>
                    <a:pt x="1451" y="26704"/>
                    <a:pt x="1844" y="26965"/>
                    <a:pt x="2285" y="26965"/>
                  </a:cubicBezTo>
                  <a:cubicBezTo>
                    <a:pt x="2334" y="26965"/>
                    <a:pt x="2385" y="26961"/>
                    <a:pt x="2436" y="26955"/>
                  </a:cubicBezTo>
                  <a:lnTo>
                    <a:pt x="3336" y="26788"/>
                  </a:lnTo>
                  <a:cubicBezTo>
                    <a:pt x="3837" y="26721"/>
                    <a:pt x="4204" y="26254"/>
                    <a:pt x="4170" y="25720"/>
                  </a:cubicBezTo>
                  <a:cubicBezTo>
                    <a:pt x="3837" y="22018"/>
                    <a:pt x="3837" y="18749"/>
                    <a:pt x="3970" y="17915"/>
                  </a:cubicBezTo>
                  <a:cubicBezTo>
                    <a:pt x="4037" y="17548"/>
                    <a:pt x="4137" y="17181"/>
                    <a:pt x="4270" y="16814"/>
                  </a:cubicBezTo>
                  <a:cubicBezTo>
                    <a:pt x="4270" y="16747"/>
                    <a:pt x="4304" y="16681"/>
                    <a:pt x="4337" y="16614"/>
                  </a:cubicBezTo>
                  <a:lnTo>
                    <a:pt x="4404" y="16547"/>
                  </a:lnTo>
                  <a:lnTo>
                    <a:pt x="4437" y="16514"/>
                  </a:lnTo>
                  <a:lnTo>
                    <a:pt x="4771" y="16013"/>
                  </a:lnTo>
                  <a:cubicBezTo>
                    <a:pt x="5571" y="14913"/>
                    <a:pt x="6439" y="13879"/>
                    <a:pt x="7339" y="12878"/>
                  </a:cubicBezTo>
                  <a:lnTo>
                    <a:pt x="7373" y="12878"/>
                  </a:lnTo>
                  <a:cubicBezTo>
                    <a:pt x="9307" y="11310"/>
                    <a:pt x="13377" y="8608"/>
                    <a:pt x="16146" y="6673"/>
                  </a:cubicBezTo>
                  <a:cubicBezTo>
                    <a:pt x="18781" y="3705"/>
                    <a:pt x="17513" y="169"/>
                    <a:pt x="14511" y="2"/>
                  </a:cubicBezTo>
                  <a:cubicBezTo>
                    <a:pt x="14489" y="1"/>
                    <a:pt x="14467" y="0"/>
                    <a:pt x="14445"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8"/>
            <p:cNvSpPr/>
            <p:nvPr/>
          </p:nvSpPr>
          <p:spPr>
            <a:xfrm>
              <a:off x="2601200" y="2626500"/>
              <a:ext cx="92575" cy="65900"/>
            </a:xfrm>
            <a:custGeom>
              <a:rect b="b" l="l" r="r" t="t"/>
              <a:pathLst>
                <a:path extrusionOk="0" h="2636" w="3703">
                  <a:moveTo>
                    <a:pt x="2169" y="0"/>
                  </a:moveTo>
                  <a:lnTo>
                    <a:pt x="868" y="167"/>
                  </a:lnTo>
                  <a:cubicBezTo>
                    <a:pt x="0" y="1101"/>
                    <a:pt x="868" y="2635"/>
                    <a:pt x="868" y="2635"/>
                  </a:cubicBezTo>
                  <a:lnTo>
                    <a:pt x="3703" y="1935"/>
                  </a:lnTo>
                  <a:lnTo>
                    <a:pt x="2169"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8"/>
            <p:cNvSpPr/>
            <p:nvPr/>
          </p:nvSpPr>
          <p:spPr>
            <a:xfrm>
              <a:off x="2623700" y="2674850"/>
              <a:ext cx="77600" cy="74250"/>
            </a:xfrm>
            <a:custGeom>
              <a:rect b="b" l="l" r="r" t="t"/>
              <a:pathLst>
                <a:path extrusionOk="0" h="2970" w="3104">
                  <a:moveTo>
                    <a:pt x="2803" y="1"/>
                  </a:moveTo>
                  <a:lnTo>
                    <a:pt x="1" y="701"/>
                  </a:lnTo>
                  <a:lnTo>
                    <a:pt x="1002" y="2970"/>
                  </a:lnTo>
                  <a:lnTo>
                    <a:pt x="3103" y="2503"/>
                  </a:lnTo>
                  <a:lnTo>
                    <a:pt x="2803"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8"/>
            <p:cNvSpPr/>
            <p:nvPr/>
          </p:nvSpPr>
          <p:spPr>
            <a:xfrm>
              <a:off x="3272500" y="1783900"/>
              <a:ext cx="20050" cy="25450"/>
            </a:xfrm>
            <a:custGeom>
              <a:rect b="b" l="l" r="r" t="t"/>
              <a:pathLst>
                <a:path extrusionOk="0" h="1018" w="802">
                  <a:moveTo>
                    <a:pt x="456" y="0"/>
                  </a:moveTo>
                  <a:cubicBezTo>
                    <a:pt x="284" y="0"/>
                    <a:pt x="125" y="182"/>
                    <a:pt x="68" y="414"/>
                  </a:cubicBezTo>
                  <a:cubicBezTo>
                    <a:pt x="1" y="714"/>
                    <a:pt x="68" y="947"/>
                    <a:pt x="268" y="1014"/>
                  </a:cubicBezTo>
                  <a:cubicBezTo>
                    <a:pt x="282" y="1016"/>
                    <a:pt x="297" y="1018"/>
                    <a:pt x="311" y="1018"/>
                  </a:cubicBezTo>
                  <a:cubicBezTo>
                    <a:pt x="492" y="1018"/>
                    <a:pt x="640" y="828"/>
                    <a:pt x="701" y="580"/>
                  </a:cubicBezTo>
                  <a:cubicBezTo>
                    <a:pt x="801" y="313"/>
                    <a:pt x="701" y="47"/>
                    <a:pt x="535" y="13"/>
                  </a:cubicBezTo>
                  <a:cubicBezTo>
                    <a:pt x="508" y="5"/>
                    <a:pt x="482" y="0"/>
                    <a:pt x="45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8"/>
            <p:cNvSpPr/>
            <p:nvPr/>
          </p:nvSpPr>
          <p:spPr>
            <a:xfrm>
              <a:off x="3257500" y="1807575"/>
              <a:ext cx="34225" cy="68500"/>
            </a:xfrm>
            <a:custGeom>
              <a:rect b="b" l="l" r="r" t="t"/>
              <a:pathLst>
                <a:path extrusionOk="0" h="2740" w="1369">
                  <a:moveTo>
                    <a:pt x="668" y="0"/>
                  </a:moveTo>
                  <a:lnTo>
                    <a:pt x="0" y="2535"/>
                  </a:lnTo>
                  <a:cubicBezTo>
                    <a:pt x="253" y="2672"/>
                    <a:pt x="529" y="2740"/>
                    <a:pt x="801" y="2740"/>
                  </a:cubicBezTo>
                  <a:cubicBezTo>
                    <a:pt x="995" y="2740"/>
                    <a:pt x="1187" y="2705"/>
                    <a:pt x="1368" y="2635"/>
                  </a:cubicBezTo>
                  <a:cubicBezTo>
                    <a:pt x="1001" y="1802"/>
                    <a:pt x="768" y="901"/>
                    <a:pt x="668" y="0"/>
                  </a:cubicBezTo>
                  <a:close/>
                </a:path>
              </a:pathLst>
            </a:custGeom>
            <a:solidFill>
              <a:srgbClr val="FF56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8"/>
            <p:cNvSpPr/>
            <p:nvPr/>
          </p:nvSpPr>
          <p:spPr>
            <a:xfrm>
              <a:off x="3256675" y="1740200"/>
              <a:ext cx="43575" cy="13875"/>
            </a:xfrm>
            <a:custGeom>
              <a:rect b="b" l="l" r="r" t="t"/>
              <a:pathLst>
                <a:path extrusionOk="0" h="555" w="1743">
                  <a:moveTo>
                    <a:pt x="745" y="1"/>
                  </a:moveTo>
                  <a:cubicBezTo>
                    <a:pt x="528" y="1"/>
                    <a:pt x="308" y="43"/>
                    <a:pt x="100" y="127"/>
                  </a:cubicBezTo>
                  <a:cubicBezTo>
                    <a:pt x="33" y="160"/>
                    <a:pt x="0" y="260"/>
                    <a:pt x="33" y="327"/>
                  </a:cubicBezTo>
                  <a:cubicBezTo>
                    <a:pt x="33" y="394"/>
                    <a:pt x="67" y="427"/>
                    <a:pt x="133" y="427"/>
                  </a:cubicBezTo>
                  <a:cubicBezTo>
                    <a:pt x="150" y="444"/>
                    <a:pt x="167" y="452"/>
                    <a:pt x="183" y="452"/>
                  </a:cubicBezTo>
                  <a:cubicBezTo>
                    <a:pt x="200" y="452"/>
                    <a:pt x="217" y="444"/>
                    <a:pt x="234" y="427"/>
                  </a:cubicBezTo>
                  <a:cubicBezTo>
                    <a:pt x="386" y="357"/>
                    <a:pt x="557" y="323"/>
                    <a:pt x="727" y="323"/>
                  </a:cubicBezTo>
                  <a:cubicBezTo>
                    <a:pt x="966" y="323"/>
                    <a:pt x="1206" y="391"/>
                    <a:pt x="1401" y="527"/>
                  </a:cubicBezTo>
                  <a:cubicBezTo>
                    <a:pt x="1432" y="546"/>
                    <a:pt x="1465" y="554"/>
                    <a:pt x="1496" y="554"/>
                  </a:cubicBezTo>
                  <a:cubicBezTo>
                    <a:pt x="1631" y="554"/>
                    <a:pt x="1743" y="402"/>
                    <a:pt x="1635" y="294"/>
                  </a:cubicBezTo>
                  <a:lnTo>
                    <a:pt x="1601" y="260"/>
                  </a:lnTo>
                  <a:cubicBezTo>
                    <a:pt x="1348" y="85"/>
                    <a:pt x="1049" y="1"/>
                    <a:pt x="7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8"/>
            <p:cNvSpPr/>
            <p:nvPr/>
          </p:nvSpPr>
          <p:spPr>
            <a:xfrm>
              <a:off x="2975625" y="1813400"/>
              <a:ext cx="216225" cy="304825"/>
            </a:xfrm>
            <a:custGeom>
              <a:rect b="b" l="l" r="r" t="t"/>
              <a:pathLst>
                <a:path extrusionOk="0" h="12193" w="8649">
                  <a:moveTo>
                    <a:pt x="3403" y="1"/>
                  </a:moveTo>
                  <a:cubicBezTo>
                    <a:pt x="3003" y="2536"/>
                    <a:pt x="2469" y="6439"/>
                    <a:pt x="234" y="7439"/>
                  </a:cubicBezTo>
                  <a:cubicBezTo>
                    <a:pt x="234" y="7439"/>
                    <a:pt x="1" y="10075"/>
                    <a:pt x="4437" y="11676"/>
                  </a:cubicBezTo>
                  <a:cubicBezTo>
                    <a:pt x="5450" y="12046"/>
                    <a:pt x="6178" y="12193"/>
                    <a:pt x="6696" y="12193"/>
                  </a:cubicBezTo>
                  <a:cubicBezTo>
                    <a:pt x="8648" y="12193"/>
                    <a:pt x="7606" y="10108"/>
                    <a:pt x="7606" y="10108"/>
                  </a:cubicBezTo>
                  <a:cubicBezTo>
                    <a:pt x="5204" y="8507"/>
                    <a:pt x="5972" y="6539"/>
                    <a:pt x="7106" y="4871"/>
                  </a:cubicBezTo>
                  <a:lnTo>
                    <a:pt x="3403"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8"/>
            <p:cNvSpPr/>
            <p:nvPr/>
          </p:nvSpPr>
          <p:spPr>
            <a:xfrm>
              <a:off x="2975625" y="1956850"/>
              <a:ext cx="209350" cy="113425"/>
            </a:xfrm>
            <a:custGeom>
              <a:rect b="b" l="l" r="r" t="t"/>
              <a:pathLst>
                <a:path extrusionOk="0" h="4537" w="8374">
                  <a:moveTo>
                    <a:pt x="768" y="0"/>
                  </a:moveTo>
                  <a:cubicBezTo>
                    <a:pt x="1" y="0"/>
                    <a:pt x="34" y="868"/>
                    <a:pt x="101" y="1668"/>
                  </a:cubicBezTo>
                  <a:lnTo>
                    <a:pt x="7639" y="4537"/>
                  </a:lnTo>
                  <a:cubicBezTo>
                    <a:pt x="7639" y="4537"/>
                    <a:pt x="8373" y="2435"/>
                    <a:pt x="7072" y="1401"/>
                  </a:cubicBezTo>
                  <a:cubicBezTo>
                    <a:pt x="5771" y="367"/>
                    <a:pt x="1669" y="0"/>
                    <a:pt x="768"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8"/>
            <p:cNvSpPr/>
            <p:nvPr/>
          </p:nvSpPr>
          <p:spPr>
            <a:xfrm>
              <a:off x="2975625" y="1956850"/>
              <a:ext cx="209350" cy="113425"/>
            </a:xfrm>
            <a:custGeom>
              <a:rect b="b" l="l" r="r" t="t"/>
              <a:pathLst>
                <a:path extrusionOk="0" h="4537" w="8374">
                  <a:moveTo>
                    <a:pt x="768" y="0"/>
                  </a:moveTo>
                  <a:cubicBezTo>
                    <a:pt x="1" y="0"/>
                    <a:pt x="34" y="868"/>
                    <a:pt x="101" y="1668"/>
                  </a:cubicBezTo>
                  <a:lnTo>
                    <a:pt x="7639" y="4537"/>
                  </a:lnTo>
                  <a:cubicBezTo>
                    <a:pt x="7639" y="4537"/>
                    <a:pt x="8373" y="2435"/>
                    <a:pt x="7072" y="1401"/>
                  </a:cubicBezTo>
                  <a:cubicBezTo>
                    <a:pt x="5771" y="367"/>
                    <a:pt x="1669" y="0"/>
                    <a:pt x="7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8"/>
            <p:cNvSpPr/>
            <p:nvPr/>
          </p:nvSpPr>
          <p:spPr>
            <a:xfrm>
              <a:off x="2829700" y="2104450"/>
              <a:ext cx="115100" cy="161800"/>
            </a:xfrm>
            <a:custGeom>
              <a:rect b="b" l="l" r="r" t="t"/>
              <a:pathLst>
                <a:path extrusionOk="0" h="6472" w="4604">
                  <a:moveTo>
                    <a:pt x="4603" y="0"/>
                  </a:moveTo>
                  <a:lnTo>
                    <a:pt x="0" y="6205"/>
                  </a:lnTo>
                  <a:lnTo>
                    <a:pt x="200" y="6472"/>
                  </a:lnTo>
                  <a:cubicBezTo>
                    <a:pt x="200" y="6472"/>
                    <a:pt x="1801" y="5204"/>
                    <a:pt x="3636" y="3403"/>
                  </a:cubicBezTo>
                  <a:lnTo>
                    <a:pt x="460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8"/>
            <p:cNvSpPr/>
            <p:nvPr/>
          </p:nvSpPr>
          <p:spPr>
            <a:xfrm>
              <a:off x="2730450" y="1969825"/>
              <a:ext cx="518725" cy="721725"/>
            </a:xfrm>
            <a:custGeom>
              <a:rect b="b" l="l" r="r" t="t"/>
              <a:pathLst>
                <a:path extrusionOk="0" h="28869" w="20749">
                  <a:moveTo>
                    <a:pt x="8254" y="0"/>
                  </a:moveTo>
                  <a:cubicBezTo>
                    <a:pt x="5836" y="0"/>
                    <a:pt x="4009" y="2007"/>
                    <a:pt x="3470" y="4552"/>
                  </a:cubicBezTo>
                  <a:cubicBezTo>
                    <a:pt x="1335" y="14792"/>
                    <a:pt x="134" y="23865"/>
                    <a:pt x="1" y="26067"/>
                  </a:cubicBezTo>
                  <a:lnTo>
                    <a:pt x="4270" y="26801"/>
                  </a:lnTo>
                  <a:lnTo>
                    <a:pt x="10775" y="27968"/>
                  </a:lnTo>
                  <a:lnTo>
                    <a:pt x="15945" y="28869"/>
                  </a:lnTo>
                  <a:cubicBezTo>
                    <a:pt x="16779" y="17594"/>
                    <a:pt x="20749" y="6887"/>
                    <a:pt x="20482" y="4752"/>
                  </a:cubicBezTo>
                  <a:cubicBezTo>
                    <a:pt x="20415" y="4185"/>
                    <a:pt x="20082" y="3684"/>
                    <a:pt x="19548" y="3451"/>
                  </a:cubicBezTo>
                  <a:cubicBezTo>
                    <a:pt x="18380" y="2817"/>
                    <a:pt x="17146" y="2283"/>
                    <a:pt x="15912" y="1816"/>
                  </a:cubicBezTo>
                  <a:cubicBezTo>
                    <a:pt x="13710" y="1116"/>
                    <a:pt x="11442" y="549"/>
                    <a:pt x="9207" y="82"/>
                  </a:cubicBezTo>
                  <a:lnTo>
                    <a:pt x="9107" y="82"/>
                  </a:lnTo>
                  <a:cubicBezTo>
                    <a:pt x="8816" y="27"/>
                    <a:pt x="8531" y="0"/>
                    <a:pt x="8254"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8"/>
            <p:cNvSpPr/>
            <p:nvPr/>
          </p:nvSpPr>
          <p:spPr>
            <a:xfrm>
              <a:off x="3119900" y="2172825"/>
              <a:ext cx="110100" cy="205175"/>
            </a:xfrm>
            <a:custGeom>
              <a:rect b="b" l="l" r="r" t="t"/>
              <a:pathLst>
                <a:path extrusionOk="0" h="8207" w="4404">
                  <a:moveTo>
                    <a:pt x="4404" y="1"/>
                  </a:moveTo>
                  <a:lnTo>
                    <a:pt x="0" y="1068"/>
                  </a:lnTo>
                  <a:cubicBezTo>
                    <a:pt x="167" y="3637"/>
                    <a:pt x="1001" y="6072"/>
                    <a:pt x="2402" y="8207"/>
                  </a:cubicBezTo>
                  <a:cubicBezTo>
                    <a:pt x="2702" y="6906"/>
                    <a:pt x="4137" y="1168"/>
                    <a:pt x="4404" y="1"/>
                  </a:cubicBezTo>
                  <a:close/>
                </a:path>
              </a:pathLst>
            </a:custGeom>
            <a:solidFill>
              <a:srgbClr val="000000">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8"/>
            <p:cNvSpPr/>
            <p:nvPr/>
          </p:nvSpPr>
          <p:spPr>
            <a:xfrm>
              <a:off x="3483500" y="1750850"/>
              <a:ext cx="116775" cy="104275"/>
            </a:xfrm>
            <a:custGeom>
              <a:rect b="b" l="l" r="r" t="t"/>
              <a:pathLst>
                <a:path extrusionOk="0" h="4171" w="4671">
                  <a:moveTo>
                    <a:pt x="3836" y="1"/>
                  </a:moveTo>
                  <a:lnTo>
                    <a:pt x="0" y="935"/>
                  </a:lnTo>
                  <a:lnTo>
                    <a:pt x="701" y="2670"/>
                  </a:lnTo>
                  <a:cubicBezTo>
                    <a:pt x="1001" y="3470"/>
                    <a:pt x="1701" y="4004"/>
                    <a:pt x="2535" y="4104"/>
                  </a:cubicBezTo>
                  <a:lnTo>
                    <a:pt x="3336" y="4171"/>
                  </a:lnTo>
                  <a:cubicBezTo>
                    <a:pt x="4670" y="2403"/>
                    <a:pt x="3836" y="1"/>
                    <a:pt x="3836" y="1"/>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8"/>
            <p:cNvSpPr/>
            <p:nvPr/>
          </p:nvSpPr>
          <p:spPr>
            <a:xfrm>
              <a:off x="3484325" y="1690825"/>
              <a:ext cx="95100" cy="83400"/>
            </a:xfrm>
            <a:custGeom>
              <a:rect b="b" l="l" r="r" t="t"/>
              <a:pathLst>
                <a:path extrusionOk="0" h="3336" w="3804">
                  <a:moveTo>
                    <a:pt x="101" y="0"/>
                  </a:moveTo>
                  <a:lnTo>
                    <a:pt x="1" y="3336"/>
                  </a:lnTo>
                  <a:lnTo>
                    <a:pt x="3803" y="2435"/>
                  </a:lnTo>
                  <a:lnTo>
                    <a:pt x="3470" y="401"/>
                  </a:lnTo>
                  <a:lnTo>
                    <a:pt x="101"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8"/>
            <p:cNvSpPr/>
            <p:nvPr/>
          </p:nvSpPr>
          <p:spPr>
            <a:xfrm>
              <a:off x="3052275" y="1826625"/>
              <a:ext cx="693100" cy="401625"/>
            </a:xfrm>
            <a:custGeom>
              <a:rect b="b" l="l" r="r" t="t"/>
              <a:pathLst>
                <a:path extrusionOk="0" h="16065" w="27724">
                  <a:moveTo>
                    <a:pt x="22578" y="8222"/>
                  </a:moveTo>
                  <a:lnTo>
                    <a:pt x="22767" y="8545"/>
                  </a:lnTo>
                  <a:lnTo>
                    <a:pt x="22653" y="8545"/>
                  </a:lnTo>
                  <a:lnTo>
                    <a:pt x="22578" y="8222"/>
                  </a:lnTo>
                  <a:close/>
                  <a:moveTo>
                    <a:pt x="24763" y="8362"/>
                  </a:moveTo>
                  <a:cubicBezTo>
                    <a:pt x="24816" y="8362"/>
                    <a:pt x="24869" y="8367"/>
                    <a:pt x="24921" y="8378"/>
                  </a:cubicBezTo>
                  <a:lnTo>
                    <a:pt x="25121" y="8412"/>
                  </a:lnTo>
                  <a:lnTo>
                    <a:pt x="25055" y="8412"/>
                  </a:lnTo>
                  <a:cubicBezTo>
                    <a:pt x="24888" y="8445"/>
                    <a:pt x="24721" y="8478"/>
                    <a:pt x="24554" y="8545"/>
                  </a:cubicBezTo>
                  <a:cubicBezTo>
                    <a:pt x="24254" y="8712"/>
                    <a:pt x="24021" y="8912"/>
                    <a:pt x="23821" y="9212"/>
                  </a:cubicBezTo>
                  <a:cubicBezTo>
                    <a:pt x="23687" y="9412"/>
                    <a:pt x="23620" y="9646"/>
                    <a:pt x="23587" y="9879"/>
                  </a:cubicBezTo>
                  <a:cubicBezTo>
                    <a:pt x="23587" y="9979"/>
                    <a:pt x="23587" y="10046"/>
                    <a:pt x="23587" y="10146"/>
                  </a:cubicBezTo>
                  <a:cubicBezTo>
                    <a:pt x="23587" y="10046"/>
                    <a:pt x="23554" y="9979"/>
                    <a:pt x="23520" y="9913"/>
                  </a:cubicBezTo>
                  <a:cubicBezTo>
                    <a:pt x="23420" y="9712"/>
                    <a:pt x="23354" y="9512"/>
                    <a:pt x="23253" y="9346"/>
                  </a:cubicBezTo>
                  <a:cubicBezTo>
                    <a:pt x="23125" y="9089"/>
                    <a:pt x="22966" y="8832"/>
                    <a:pt x="22806" y="8576"/>
                  </a:cubicBezTo>
                  <a:lnTo>
                    <a:pt x="22806" y="8576"/>
                  </a:lnTo>
                  <a:cubicBezTo>
                    <a:pt x="22916" y="8561"/>
                    <a:pt x="23026" y="8553"/>
                    <a:pt x="23137" y="8553"/>
                  </a:cubicBezTo>
                  <a:cubicBezTo>
                    <a:pt x="23253" y="8553"/>
                    <a:pt x="23370" y="8562"/>
                    <a:pt x="23487" y="8578"/>
                  </a:cubicBezTo>
                  <a:cubicBezTo>
                    <a:pt x="23543" y="8590"/>
                    <a:pt x="23599" y="8594"/>
                    <a:pt x="23655" y="8594"/>
                  </a:cubicBezTo>
                  <a:cubicBezTo>
                    <a:pt x="24037" y="8594"/>
                    <a:pt x="24401" y="8362"/>
                    <a:pt x="24763" y="8362"/>
                  </a:cubicBezTo>
                  <a:close/>
                  <a:moveTo>
                    <a:pt x="23587" y="10213"/>
                  </a:moveTo>
                  <a:cubicBezTo>
                    <a:pt x="23587" y="10246"/>
                    <a:pt x="23620" y="10280"/>
                    <a:pt x="23620" y="10313"/>
                  </a:cubicBezTo>
                  <a:cubicBezTo>
                    <a:pt x="23587" y="10280"/>
                    <a:pt x="23587" y="10246"/>
                    <a:pt x="23587" y="10213"/>
                  </a:cubicBezTo>
                  <a:close/>
                  <a:moveTo>
                    <a:pt x="20243" y="0"/>
                  </a:moveTo>
                  <a:cubicBezTo>
                    <a:pt x="19712" y="0"/>
                    <a:pt x="19179" y="188"/>
                    <a:pt x="18750" y="573"/>
                  </a:cubicBezTo>
                  <a:cubicBezTo>
                    <a:pt x="19891" y="2203"/>
                    <a:pt x="21925" y="7083"/>
                    <a:pt x="22514" y="8113"/>
                  </a:cubicBezTo>
                  <a:lnTo>
                    <a:pt x="22514" y="8113"/>
                  </a:lnTo>
                  <a:cubicBezTo>
                    <a:pt x="21493" y="8155"/>
                    <a:pt x="549" y="9056"/>
                    <a:pt x="1004" y="12148"/>
                  </a:cubicBezTo>
                  <a:cubicBezTo>
                    <a:pt x="1" y="15109"/>
                    <a:pt x="2589" y="16064"/>
                    <a:pt x="6346" y="16064"/>
                  </a:cubicBezTo>
                  <a:cubicBezTo>
                    <a:pt x="12956" y="16064"/>
                    <a:pt x="23182" y="13106"/>
                    <a:pt x="23821" y="12915"/>
                  </a:cubicBezTo>
                  <a:cubicBezTo>
                    <a:pt x="24821" y="12681"/>
                    <a:pt x="25789" y="12414"/>
                    <a:pt x="26756" y="12047"/>
                  </a:cubicBezTo>
                  <a:cubicBezTo>
                    <a:pt x="27323" y="11614"/>
                    <a:pt x="27657" y="10980"/>
                    <a:pt x="27690" y="10246"/>
                  </a:cubicBezTo>
                  <a:cubicBezTo>
                    <a:pt x="27723" y="9946"/>
                    <a:pt x="27657" y="9646"/>
                    <a:pt x="27590" y="9346"/>
                  </a:cubicBezTo>
                  <a:cubicBezTo>
                    <a:pt x="27456" y="8945"/>
                    <a:pt x="27323" y="8578"/>
                    <a:pt x="27123" y="8211"/>
                  </a:cubicBezTo>
                  <a:cubicBezTo>
                    <a:pt x="26989" y="7945"/>
                    <a:pt x="26823" y="7644"/>
                    <a:pt x="26656" y="7377"/>
                  </a:cubicBezTo>
                  <a:cubicBezTo>
                    <a:pt x="26389" y="7011"/>
                    <a:pt x="23921" y="3308"/>
                    <a:pt x="22019" y="873"/>
                  </a:cubicBezTo>
                  <a:cubicBezTo>
                    <a:pt x="21573" y="297"/>
                    <a:pt x="20910" y="0"/>
                    <a:pt x="20243"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8"/>
            <p:cNvSpPr/>
            <p:nvPr/>
          </p:nvSpPr>
          <p:spPr>
            <a:xfrm>
              <a:off x="3621925" y="2036500"/>
              <a:ext cx="61725" cy="44625"/>
            </a:xfrm>
            <a:custGeom>
              <a:rect b="b" l="l" r="r" t="t"/>
              <a:pathLst>
                <a:path extrusionOk="0" h="1785" w="2469">
                  <a:moveTo>
                    <a:pt x="2010" y="0"/>
                  </a:moveTo>
                  <a:cubicBezTo>
                    <a:pt x="1642" y="0"/>
                    <a:pt x="1257" y="233"/>
                    <a:pt x="870" y="233"/>
                  </a:cubicBezTo>
                  <a:cubicBezTo>
                    <a:pt x="814" y="233"/>
                    <a:pt x="757" y="228"/>
                    <a:pt x="701" y="217"/>
                  </a:cubicBezTo>
                  <a:cubicBezTo>
                    <a:pt x="584" y="200"/>
                    <a:pt x="467" y="192"/>
                    <a:pt x="351" y="192"/>
                  </a:cubicBezTo>
                  <a:cubicBezTo>
                    <a:pt x="234" y="192"/>
                    <a:pt x="117" y="200"/>
                    <a:pt x="0" y="217"/>
                  </a:cubicBezTo>
                  <a:cubicBezTo>
                    <a:pt x="167" y="484"/>
                    <a:pt x="334" y="750"/>
                    <a:pt x="467" y="1017"/>
                  </a:cubicBezTo>
                  <a:cubicBezTo>
                    <a:pt x="568" y="1184"/>
                    <a:pt x="634" y="1384"/>
                    <a:pt x="734" y="1584"/>
                  </a:cubicBezTo>
                  <a:cubicBezTo>
                    <a:pt x="768" y="1651"/>
                    <a:pt x="801" y="1718"/>
                    <a:pt x="801" y="1784"/>
                  </a:cubicBezTo>
                  <a:cubicBezTo>
                    <a:pt x="801" y="1718"/>
                    <a:pt x="801" y="1618"/>
                    <a:pt x="801" y="1551"/>
                  </a:cubicBezTo>
                  <a:cubicBezTo>
                    <a:pt x="834" y="1317"/>
                    <a:pt x="901" y="1084"/>
                    <a:pt x="1035" y="884"/>
                  </a:cubicBezTo>
                  <a:cubicBezTo>
                    <a:pt x="1235" y="584"/>
                    <a:pt x="1468" y="383"/>
                    <a:pt x="1768" y="217"/>
                  </a:cubicBezTo>
                  <a:cubicBezTo>
                    <a:pt x="1935" y="150"/>
                    <a:pt x="2102" y="117"/>
                    <a:pt x="2269" y="83"/>
                  </a:cubicBezTo>
                  <a:lnTo>
                    <a:pt x="2469" y="83"/>
                  </a:lnTo>
                  <a:lnTo>
                    <a:pt x="2436" y="50"/>
                  </a:lnTo>
                  <a:lnTo>
                    <a:pt x="2335" y="50"/>
                  </a:lnTo>
                  <a:lnTo>
                    <a:pt x="2169" y="17"/>
                  </a:lnTo>
                  <a:cubicBezTo>
                    <a:pt x="2116" y="5"/>
                    <a:pt x="2063" y="0"/>
                    <a:pt x="2010"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8"/>
            <p:cNvSpPr/>
            <p:nvPr/>
          </p:nvSpPr>
          <p:spPr>
            <a:xfrm>
              <a:off x="3023175" y="1626350"/>
              <a:ext cx="287725" cy="336925"/>
            </a:xfrm>
            <a:custGeom>
              <a:rect b="b" l="l" r="r" t="t"/>
              <a:pathLst>
                <a:path extrusionOk="0" h="13477" w="11509">
                  <a:moveTo>
                    <a:pt x="5804" y="0"/>
                  </a:moveTo>
                  <a:cubicBezTo>
                    <a:pt x="4381" y="0"/>
                    <a:pt x="2978" y="652"/>
                    <a:pt x="2068" y="1879"/>
                  </a:cubicBezTo>
                  <a:cubicBezTo>
                    <a:pt x="1635" y="2479"/>
                    <a:pt x="1334" y="3146"/>
                    <a:pt x="1201" y="3847"/>
                  </a:cubicBezTo>
                  <a:cubicBezTo>
                    <a:pt x="567" y="7216"/>
                    <a:pt x="0" y="9151"/>
                    <a:pt x="1234" y="11285"/>
                  </a:cubicBezTo>
                  <a:cubicBezTo>
                    <a:pt x="2107" y="12781"/>
                    <a:pt x="3547" y="13477"/>
                    <a:pt x="5001" y="13477"/>
                  </a:cubicBezTo>
                  <a:cubicBezTo>
                    <a:pt x="6659" y="13477"/>
                    <a:pt x="8336" y="12572"/>
                    <a:pt x="9207" y="10919"/>
                  </a:cubicBezTo>
                  <a:cubicBezTo>
                    <a:pt x="10674" y="8117"/>
                    <a:pt x="11508" y="3080"/>
                    <a:pt x="8606" y="945"/>
                  </a:cubicBezTo>
                  <a:cubicBezTo>
                    <a:pt x="7765" y="307"/>
                    <a:pt x="6780" y="0"/>
                    <a:pt x="5804" y="0"/>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8"/>
            <p:cNvSpPr/>
            <p:nvPr/>
          </p:nvSpPr>
          <p:spPr>
            <a:xfrm>
              <a:off x="2981800" y="1560725"/>
              <a:ext cx="403325" cy="356125"/>
            </a:xfrm>
            <a:custGeom>
              <a:rect b="b" l="l" r="r" t="t"/>
              <a:pathLst>
                <a:path extrusionOk="0" h="14245" w="16133">
                  <a:moveTo>
                    <a:pt x="13030" y="1"/>
                  </a:moveTo>
                  <a:lnTo>
                    <a:pt x="13030" y="1"/>
                  </a:lnTo>
                  <a:cubicBezTo>
                    <a:pt x="13297" y="468"/>
                    <a:pt x="12496" y="1768"/>
                    <a:pt x="12196" y="2035"/>
                  </a:cubicBezTo>
                  <a:cubicBezTo>
                    <a:pt x="12100" y="2128"/>
                    <a:pt x="11978" y="2167"/>
                    <a:pt x="11832" y="2167"/>
                  </a:cubicBezTo>
                  <a:cubicBezTo>
                    <a:pt x="11006" y="2167"/>
                    <a:pt x="9395" y="912"/>
                    <a:pt x="7222" y="912"/>
                  </a:cubicBezTo>
                  <a:cubicBezTo>
                    <a:pt x="6306" y="912"/>
                    <a:pt x="5290" y="1135"/>
                    <a:pt x="4190" y="1768"/>
                  </a:cubicBezTo>
                  <a:cubicBezTo>
                    <a:pt x="2456" y="2769"/>
                    <a:pt x="1255" y="4537"/>
                    <a:pt x="621" y="6438"/>
                  </a:cubicBezTo>
                  <a:cubicBezTo>
                    <a:pt x="83" y="8052"/>
                    <a:pt x="0" y="14245"/>
                    <a:pt x="5099" y="14245"/>
                  </a:cubicBezTo>
                  <a:cubicBezTo>
                    <a:pt x="5691" y="14245"/>
                    <a:pt x="6353" y="14161"/>
                    <a:pt x="7092" y="13977"/>
                  </a:cubicBezTo>
                  <a:cubicBezTo>
                    <a:pt x="7226" y="11942"/>
                    <a:pt x="7960" y="10008"/>
                    <a:pt x="9227" y="8407"/>
                  </a:cubicBezTo>
                  <a:cubicBezTo>
                    <a:pt x="9393" y="9045"/>
                    <a:pt x="9517" y="9296"/>
                    <a:pt x="9627" y="9296"/>
                  </a:cubicBezTo>
                  <a:cubicBezTo>
                    <a:pt x="9981" y="9296"/>
                    <a:pt x="10178" y="6675"/>
                    <a:pt x="11095" y="6038"/>
                  </a:cubicBezTo>
                  <a:cubicBezTo>
                    <a:pt x="11962" y="5404"/>
                    <a:pt x="13163" y="5438"/>
                    <a:pt x="14131" y="4904"/>
                  </a:cubicBezTo>
                  <a:cubicBezTo>
                    <a:pt x="15632" y="4037"/>
                    <a:pt x="16132" y="2169"/>
                    <a:pt x="15265" y="668"/>
                  </a:cubicBezTo>
                  <a:lnTo>
                    <a:pt x="15265" y="668"/>
                  </a:lnTo>
                  <a:cubicBezTo>
                    <a:pt x="15331" y="1068"/>
                    <a:pt x="14731" y="2169"/>
                    <a:pt x="14397" y="2302"/>
                  </a:cubicBezTo>
                  <a:cubicBezTo>
                    <a:pt x="14631" y="1602"/>
                    <a:pt x="14664" y="834"/>
                    <a:pt x="14498" y="101"/>
                  </a:cubicBezTo>
                  <a:lnTo>
                    <a:pt x="14498" y="101"/>
                  </a:lnTo>
                  <a:cubicBezTo>
                    <a:pt x="14397" y="668"/>
                    <a:pt x="13897" y="2002"/>
                    <a:pt x="13330" y="2035"/>
                  </a:cubicBezTo>
                  <a:cubicBezTo>
                    <a:pt x="13530" y="1702"/>
                    <a:pt x="13330" y="501"/>
                    <a:pt x="130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8"/>
            <p:cNvSpPr/>
            <p:nvPr/>
          </p:nvSpPr>
          <p:spPr>
            <a:xfrm>
              <a:off x="3158250" y="1742075"/>
              <a:ext cx="66750" cy="105400"/>
            </a:xfrm>
            <a:custGeom>
              <a:rect b="b" l="l" r="r" t="t"/>
              <a:pathLst>
                <a:path extrusionOk="0" h="4216" w="2670">
                  <a:moveTo>
                    <a:pt x="1153" y="0"/>
                  </a:moveTo>
                  <a:cubicBezTo>
                    <a:pt x="578" y="0"/>
                    <a:pt x="108" y="526"/>
                    <a:pt x="34" y="1286"/>
                  </a:cubicBezTo>
                  <a:cubicBezTo>
                    <a:pt x="1" y="2120"/>
                    <a:pt x="201" y="2954"/>
                    <a:pt x="668" y="3688"/>
                  </a:cubicBezTo>
                  <a:cubicBezTo>
                    <a:pt x="917" y="4054"/>
                    <a:pt x="1201" y="4215"/>
                    <a:pt x="1471" y="4215"/>
                  </a:cubicBezTo>
                  <a:cubicBezTo>
                    <a:pt x="1890" y="4215"/>
                    <a:pt x="2274" y="3829"/>
                    <a:pt x="2436" y="3221"/>
                  </a:cubicBezTo>
                  <a:cubicBezTo>
                    <a:pt x="2669" y="2353"/>
                    <a:pt x="2636" y="819"/>
                    <a:pt x="1802" y="219"/>
                  </a:cubicBezTo>
                  <a:cubicBezTo>
                    <a:pt x="1581" y="68"/>
                    <a:pt x="1360" y="0"/>
                    <a:pt x="1153" y="0"/>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8"/>
            <p:cNvSpPr/>
            <p:nvPr/>
          </p:nvSpPr>
          <p:spPr>
            <a:xfrm>
              <a:off x="2292650" y="4376900"/>
              <a:ext cx="35875" cy="28475"/>
            </a:xfrm>
            <a:custGeom>
              <a:rect b="b" l="l" r="r" t="t"/>
              <a:pathLst>
                <a:path extrusionOk="0" h="1139" w="1435">
                  <a:moveTo>
                    <a:pt x="234" y="201"/>
                  </a:moveTo>
                  <a:lnTo>
                    <a:pt x="234" y="201"/>
                  </a:lnTo>
                  <a:cubicBezTo>
                    <a:pt x="601" y="268"/>
                    <a:pt x="934" y="401"/>
                    <a:pt x="1201" y="635"/>
                  </a:cubicBezTo>
                  <a:cubicBezTo>
                    <a:pt x="1234" y="635"/>
                    <a:pt x="1234" y="668"/>
                    <a:pt x="1268" y="701"/>
                  </a:cubicBezTo>
                  <a:cubicBezTo>
                    <a:pt x="1301" y="735"/>
                    <a:pt x="1301" y="801"/>
                    <a:pt x="1268" y="868"/>
                  </a:cubicBezTo>
                  <a:cubicBezTo>
                    <a:pt x="1234" y="1002"/>
                    <a:pt x="1134" y="1002"/>
                    <a:pt x="1134" y="1002"/>
                  </a:cubicBezTo>
                  <a:cubicBezTo>
                    <a:pt x="1127" y="1003"/>
                    <a:pt x="1120" y="1003"/>
                    <a:pt x="1113" y="1003"/>
                  </a:cubicBezTo>
                  <a:cubicBezTo>
                    <a:pt x="905" y="1003"/>
                    <a:pt x="491" y="555"/>
                    <a:pt x="234" y="201"/>
                  </a:cubicBezTo>
                  <a:close/>
                  <a:moveTo>
                    <a:pt x="100" y="1"/>
                  </a:moveTo>
                  <a:cubicBezTo>
                    <a:pt x="67" y="1"/>
                    <a:pt x="34" y="1"/>
                    <a:pt x="0" y="34"/>
                  </a:cubicBezTo>
                  <a:cubicBezTo>
                    <a:pt x="0" y="68"/>
                    <a:pt x="0" y="101"/>
                    <a:pt x="0" y="101"/>
                  </a:cubicBezTo>
                  <a:cubicBezTo>
                    <a:pt x="167" y="334"/>
                    <a:pt x="334" y="568"/>
                    <a:pt x="501" y="735"/>
                  </a:cubicBezTo>
                  <a:cubicBezTo>
                    <a:pt x="717" y="951"/>
                    <a:pt x="933" y="1139"/>
                    <a:pt x="1123" y="1139"/>
                  </a:cubicBezTo>
                  <a:cubicBezTo>
                    <a:pt x="1138" y="1139"/>
                    <a:pt x="1153" y="1137"/>
                    <a:pt x="1168" y="1135"/>
                  </a:cubicBezTo>
                  <a:cubicBezTo>
                    <a:pt x="1234" y="1135"/>
                    <a:pt x="1368" y="1068"/>
                    <a:pt x="1401" y="901"/>
                  </a:cubicBezTo>
                  <a:cubicBezTo>
                    <a:pt x="1435" y="801"/>
                    <a:pt x="1435" y="701"/>
                    <a:pt x="1368" y="601"/>
                  </a:cubicBezTo>
                  <a:cubicBezTo>
                    <a:pt x="1134" y="234"/>
                    <a:pt x="134" y="1"/>
                    <a:pt x="100"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8"/>
            <p:cNvSpPr/>
            <p:nvPr/>
          </p:nvSpPr>
          <p:spPr>
            <a:xfrm>
              <a:off x="2292650" y="4363425"/>
              <a:ext cx="39200" cy="18150"/>
            </a:xfrm>
            <a:custGeom>
              <a:rect b="b" l="l" r="r" t="t"/>
              <a:pathLst>
                <a:path extrusionOk="0" h="726" w="1568">
                  <a:moveTo>
                    <a:pt x="1168" y="173"/>
                  </a:moveTo>
                  <a:cubicBezTo>
                    <a:pt x="1268" y="173"/>
                    <a:pt x="1334" y="173"/>
                    <a:pt x="1401" y="240"/>
                  </a:cubicBezTo>
                  <a:lnTo>
                    <a:pt x="1401" y="273"/>
                  </a:lnTo>
                  <a:cubicBezTo>
                    <a:pt x="1435" y="340"/>
                    <a:pt x="1401" y="406"/>
                    <a:pt x="1401" y="406"/>
                  </a:cubicBezTo>
                  <a:cubicBezTo>
                    <a:pt x="1302" y="530"/>
                    <a:pt x="928" y="599"/>
                    <a:pt x="578" y="599"/>
                  </a:cubicBezTo>
                  <a:cubicBezTo>
                    <a:pt x="456" y="599"/>
                    <a:pt x="337" y="590"/>
                    <a:pt x="234" y="573"/>
                  </a:cubicBezTo>
                  <a:cubicBezTo>
                    <a:pt x="501" y="340"/>
                    <a:pt x="834" y="206"/>
                    <a:pt x="1168" y="173"/>
                  </a:cubicBezTo>
                  <a:close/>
                  <a:moveTo>
                    <a:pt x="1122" y="1"/>
                  </a:moveTo>
                  <a:cubicBezTo>
                    <a:pt x="662" y="1"/>
                    <a:pt x="65" y="508"/>
                    <a:pt x="34" y="540"/>
                  </a:cubicBezTo>
                  <a:cubicBezTo>
                    <a:pt x="0" y="573"/>
                    <a:pt x="0" y="573"/>
                    <a:pt x="0" y="607"/>
                  </a:cubicBezTo>
                  <a:cubicBezTo>
                    <a:pt x="0" y="640"/>
                    <a:pt x="0" y="640"/>
                    <a:pt x="34" y="673"/>
                  </a:cubicBezTo>
                  <a:lnTo>
                    <a:pt x="67" y="673"/>
                  </a:lnTo>
                  <a:cubicBezTo>
                    <a:pt x="178" y="707"/>
                    <a:pt x="352" y="725"/>
                    <a:pt x="543" y="725"/>
                  </a:cubicBezTo>
                  <a:cubicBezTo>
                    <a:pt x="923" y="725"/>
                    <a:pt x="1368" y="651"/>
                    <a:pt x="1501" y="473"/>
                  </a:cubicBezTo>
                  <a:cubicBezTo>
                    <a:pt x="1568" y="373"/>
                    <a:pt x="1568" y="240"/>
                    <a:pt x="1468" y="173"/>
                  </a:cubicBezTo>
                  <a:cubicBezTo>
                    <a:pt x="1401" y="73"/>
                    <a:pt x="1301" y="6"/>
                    <a:pt x="1201" y="6"/>
                  </a:cubicBezTo>
                  <a:cubicBezTo>
                    <a:pt x="1175" y="2"/>
                    <a:pt x="1149" y="1"/>
                    <a:pt x="1122"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8"/>
            <p:cNvSpPr/>
            <p:nvPr/>
          </p:nvSpPr>
          <p:spPr>
            <a:xfrm>
              <a:off x="2215075" y="4190950"/>
              <a:ext cx="160975" cy="184325"/>
            </a:xfrm>
            <a:custGeom>
              <a:rect b="b" l="l" r="r" t="t"/>
              <a:pathLst>
                <a:path extrusionOk="0" h="7373" w="6439">
                  <a:moveTo>
                    <a:pt x="3604" y="0"/>
                  </a:moveTo>
                  <a:lnTo>
                    <a:pt x="1" y="6371"/>
                  </a:lnTo>
                  <a:lnTo>
                    <a:pt x="2836" y="7372"/>
                  </a:lnTo>
                  <a:lnTo>
                    <a:pt x="6439" y="1034"/>
                  </a:lnTo>
                  <a:lnTo>
                    <a:pt x="3604"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8"/>
            <p:cNvSpPr/>
            <p:nvPr/>
          </p:nvSpPr>
          <p:spPr>
            <a:xfrm>
              <a:off x="2162550" y="4304850"/>
              <a:ext cx="196200" cy="220250"/>
            </a:xfrm>
            <a:custGeom>
              <a:rect b="b" l="l" r="r" t="t"/>
              <a:pathLst>
                <a:path extrusionOk="0" h="8810" w="7848">
                  <a:moveTo>
                    <a:pt x="2810" y="1"/>
                  </a:moveTo>
                  <a:cubicBezTo>
                    <a:pt x="2756" y="1"/>
                    <a:pt x="2696" y="17"/>
                    <a:pt x="2636" y="47"/>
                  </a:cubicBezTo>
                  <a:lnTo>
                    <a:pt x="267" y="1482"/>
                  </a:lnTo>
                  <a:cubicBezTo>
                    <a:pt x="67" y="1615"/>
                    <a:pt x="0" y="1915"/>
                    <a:pt x="134" y="2116"/>
                  </a:cubicBezTo>
                  <a:cubicBezTo>
                    <a:pt x="134" y="2149"/>
                    <a:pt x="167" y="2182"/>
                    <a:pt x="201" y="2182"/>
                  </a:cubicBezTo>
                  <a:cubicBezTo>
                    <a:pt x="1035" y="3016"/>
                    <a:pt x="1502" y="3417"/>
                    <a:pt x="2569" y="4517"/>
                  </a:cubicBezTo>
                  <a:cubicBezTo>
                    <a:pt x="3203" y="5184"/>
                    <a:pt x="5137" y="7419"/>
                    <a:pt x="6005" y="8353"/>
                  </a:cubicBezTo>
                  <a:cubicBezTo>
                    <a:pt x="6314" y="8686"/>
                    <a:pt x="6640" y="8810"/>
                    <a:pt x="6923" y="8810"/>
                  </a:cubicBezTo>
                  <a:cubicBezTo>
                    <a:pt x="7463" y="8810"/>
                    <a:pt x="7848" y="8360"/>
                    <a:pt x="7673" y="8053"/>
                  </a:cubicBezTo>
                  <a:cubicBezTo>
                    <a:pt x="6405" y="6018"/>
                    <a:pt x="5638" y="4050"/>
                    <a:pt x="5571" y="3050"/>
                  </a:cubicBezTo>
                  <a:cubicBezTo>
                    <a:pt x="5571" y="2883"/>
                    <a:pt x="5504" y="2683"/>
                    <a:pt x="5371" y="2549"/>
                  </a:cubicBezTo>
                  <a:lnTo>
                    <a:pt x="2969" y="81"/>
                  </a:lnTo>
                  <a:cubicBezTo>
                    <a:pt x="2933" y="26"/>
                    <a:pt x="2876" y="1"/>
                    <a:pt x="28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8"/>
            <p:cNvSpPr/>
            <p:nvPr/>
          </p:nvSpPr>
          <p:spPr>
            <a:xfrm>
              <a:off x="2258450" y="4190950"/>
              <a:ext cx="117600" cy="113425"/>
            </a:xfrm>
            <a:custGeom>
              <a:rect b="b" l="l" r="r" t="t"/>
              <a:pathLst>
                <a:path extrusionOk="0" h="4537" w="4704">
                  <a:moveTo>
                    <a:pt x="1869" y="0"/>
                  </a:moveTo>
                  <a:lnTo>
                    <a:pt x="1" y="3269"/>
                  </a:lnTo>
                  <a:lnTo>
                    <a:pt x="2702" y="4537"/>
                  </a:lnTo>
                  <a:lnTo>
                    <a:pt x="4704" y="1034"/>
                  </a:lnTo>
                  <a:lnTo>
                    <a:pt x="1869" y="0"/>
                  </a:lnTo>
                  <a:close/>
                </a:path>
              </a:pathLst>
            </a:custGeom>
            <a:solidFill>
              <a:srgbClr val="000000">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8"/>
            <p:cNvSpPr/>
            <p:nvPr/>
          </p:nvSpPr>
          <p:spPr>
            <a:xfrm>
              <a:off x="2249275" y="2621475"/>
              <a:ext cx="750575" cy="1659550"/>
            </a:xfrm>
            <a:custGeom>
              <a:rect b="b" l="l" r="r" t="t"/>
              <a:pathLst>
                <a:path extrusionOk="0" h="66382" w="30023">
                  <a:moveTo>
                    <a:pt x="19248" y="1"/>
                  </a:moveTo>
                  <a:cubicBezTo>
                    <a:pt x="12343" y="4604"/>
                    <a:pt x="14311" y="22317"/>
                    <a:pt x="12043" y="32457"/>
                  </a:cubicBezTo>
                  <a:cubicBezTo>
                    <a:pt x="9908" y="41831"/>
                    <a:pt x="1" y="64147"/>
                    <a:pt x="1" y="64147"/>
                  </a:cubicBezTo>
                  <a:lnTo>
                    <a:pt x="5138" y="66382"/>
                  </a:lnTo>
                  <a:cubicBezTo>
                    <a:pt x="5138" y="66382"/>
                    <a:pt x="18247" y="41864"/>
                    <a:pt x="21282" y="32524"/>
                  </a:cubicBezTo>
                  <a:cubicBezTo>
                    <a:pt x="24018" y="23951"/>
                    <a:pt x="30022" y="1902"/>
                    <a:pt x="30022" y="1902"/>
                  </a:cubicBezTo>
                  <a:lnTo>
                    <a:pt x="23551" y="735"/>
                  </a:lnTo>
                  <a:lnTo>
                    <a:pt x="19281"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8"/>
            <p:cNvSpPr/>
            <p:nvPr/>
          </p:nvSpPr>
          <p:spPr>
            <a:xfrm>
              <a:off x="2249275" y="2621475"/>
              <a:ext cx="750575" cy="1659550"/>
            </a:xfrm>
            <a:custGeom>
              <a:rect b="b" l="l" r="r" t="t"/>
              <a:pathLst>
                <a:path extrusionOk="0" h="66382" w="30023">
                  <a:moveTo>
                    <a:pt x="19248" y="1"/>
                  </a:moveTo>
                  <a:cubicBezTo>
                    <a:pt x="12343" y="4604"/>
                    <a:pt x="14311" y="22317"/>
                    <a:pt x="12043" y="32457"/>
                  </a:cubicBezTo>
                  <a:cubicBezTo>
                    <a:pt x="9908" y="41831"/>
                    <a:pt x="1" y="64147"/>
                    <a:pt x="1" y="64147"/>
                  </a:cubicBezTo>
                  <a:lnTo>
                    <a:pt x="5138" y="66382"/>
                  </a:lnTo>
                  <a:cubicBezTo>
                    <a:pt x="5138" y="66382"/>
                    <a:pt x="18247" y="41864"/>
                    <a:pt x="21249" y="32491"/>
                  </a:cubicBezTo>
                  <a:cubicBezTo>
                    <a:pt x="22116" y="29889"/>
                    <a:pt x="23251" y="26020"/>
                    <a:pt x="24451" y="21883"/>
                  </a:cubicBezTo>
                  <a:cubicBezTo>
                    <a:pt x="27120" y="12510"/>
                    <a:pt x="30022" y="1902"/>
                    <a:pt x="30022" y="1902"/>
                  </a:cubicBezTo>
                  <a:lnTo>
                    <a:pt x="23551" y="735"/>
                  </a:lnTo>
                  <a:lnTo>
                    <a:pt x="192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8"/>
            <p:cNvSpPr/>
            <p:nvPr/>
          </p:nvSpPr>
          <p:spPr>
            <a:xfrm>
              <a:off x="2229275" y="4192600"/>
              <a:ext cx="179300" cy="106775"/>
            </a:xfrm>
            <a:custGeom>
              <a:rect b="b" l="l" r="r" t="t"/>
              <a:pathLst>
                <a:path extrusionOk="0" h="4271" w="7172">
                  <a:moveTo>
                    <a:pt x="901" y="1"/>
                  </a:moveTo>
                  <a:lnTo>
                    <a:pt x="0" y="1702"/>
                  </a:lnTo>
                  <a:lnTo>
                    <a:pt x="5771" y="4271"/>
                  </a:lnTo>
                  <a:lnTo>
                    <a:pt x="7172" y="2536"/>
                  </a:lnTo>
                  <a:lnTo>
                    <a:pt x="90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8"/>
            <p:cNvSpPr/>
            <p:nvPr/>
          </p:nvSpPr>
          <p:spPr>
            <a:xfrm>
              <a:off x="2783825" y="2848950"/>
              <a:ext cx="156800" cy="576475"/>
            </a:xfrm>
            <a:custGeom>
              <a:rect b="b" l="l" r="r" t="t"/>
              <a:pathLst>
                <a:path extrusionOk="0" h="23059" w="6272">
                  <a:moveTo>
                    <a:pt x="5535" y="0"/>
                  </a:moveTo>
                  <a:cubicBezTo>
                    <a:pt x="5481" y="0"/>
                    <a:pt x="5427" y="3"/>
                    <a:pt x="5371" y="8"/>
                  </a:cubicBezTo>
                  <a:cubicBezTo>
                    <a:pt x="1301" y="375"/>
                    <a:pt x="267" y="15353"/>
                    <a:pt x="1" y="23058"/>
                  </a:cubicBezTo>
                  <a:cubicBezTo>
                    <a:pt x="1668" y="17754"/>
                    <a:pt x="4404" y="7480"/>
                    <a:pt x="6272" y="209"/>
                  </a:cubicBezTo>
                  <a:cubicBezTo>
                    <a:pt x="6049" y="70"/>
                    <a:pt x="5804" y="0"/>
                    <a:pt x="5535" y="0"/>
                  </a:cubicBezTo>
                  <a:close/>
                </a:path>
              </a:pathLst>
            </a:custGeom>
            <a:solidFill>
              <a:srgbClr val="000000">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8"/>
            <p:cNvSpPr/>
            <p:nvPr/>
          </p:nvSpPr>
          <p:spPr>
            <a:xfrm>
              <a:off x="3019825" y="4557625"/>
              <a:ext cx="48400" cy="19800"/>
            </a:xfrm>
            <a:custGeom>
              <a:rect b="b" l="l" r="r" t="t"/>
              <a:pathLst>
                <a:path extrusionOk="0" h="792" w="1936">
                  <a:moveTo>
                    <a:pt x="1602" y="144"/>
                  </a:moveTo>
                  <a:cubicBezTo>
                    <a:pt x="1668" y="177"/>
                    <a:pt x="1702" y="211"/>
                    <a:pt x="1735" y="244"/>
                  </a:cubicBezTo>
                  <a:cubicBezTo>
                    <a:pt x="1802" y="344"/>
                    <a:pt x="1769" y="377"/>
                    <a:pt x="1735" y="411"/>
                  </a:cubicBezTo>
                  <a:cubicBezTo>
                    <a:pt x="1635" y="561"/>
                    <a:pt x="1179" y="636"/>
                    <a:pt x="717" y="636"/>
                  </a:cubicBezTo>
                  <a:cubicBezTo>
                    <a:pt x="564" y="636"/>
                    <a:pt x="409" y="627"/>
                    <a:pt x="267" y="611"/>
                  </a:cubicBezTo>
                  <a:cubicBezTo>
                    <a:pt x="634" y="377"/>
                    <a:pt x="1035" y="244"/>
                    <a:pt x="1435" y="177"/>
                  </a:cubicBezTo>
                  <a:lnTo>
                    <a:pt x="1468" y="144"/>
                  </a:lnTo>
                  <a:close/>
                  <a:moveTo>
                    <a:pt x="1495" y="1"/>
                  </a:moveTo>
                  <a:cubicBezTo>
                    <a:pt x="968" y="1"/>
                    <a:pt x="65" y="611"/>
                    <a:pt x="34" y="611"/>
                  </a:cubicBezTo>
                  <a:cubicBezTo>
                    <a:pt x="1" y="644"/>
                    <a:pt x="1" y="678"/>
                    <a:pt x="1" y="711"/>
                  </a:cubicBezTo>
                  <a:cubicBezTo>
                    <a:pt x="1" y="744"/>
                    <a:pt x="34" y="744"/>
                    <a:pt x="67" y="744"/>
                  </a:cubicBezTo>
                  <a:cubicBezTo>
                    <a:pt x="280" y="768"/>
                    <a:pt x="492" y="791"/>
                    <a:pt x="704" y="791"/>
                  </a:cubicBezTo>
                  <a:cubicBezTo>
                    <a:pt x="792" y="791"/>
                    <a:pt x="880" y="787"/>
                    <a:pt x="968" y="778"/>
                  </a:cubicBezTo>
                  <a:cubicBezTo>
                    <a:pt x="1368" y="744"/>
                    <a:pt x="1735" y="678"/>
                    <a:pt x="1869" y="511"/>
                  </a:cubicBezTo>
                  <a:cubicBezTo>
                    <a:pt x="1935" y="411"/>
                    <a:pt x="1935" y="277"/>
                    <a:pt x="1869" y="177"/>
                  </a:cubicBezTo>
                  <a:cubicBezTo>
                    <a:pt x="1802" y="110"/>
                    <a:pt x="1702" y="44"/>
                    <a:pt x="1602" y="10"/>
                  </a:cubicBezTo>
                  <a:cubicBezTo>
                    <a:pt x="1568" y="4"/>
                    <a:pt x="1533" y="1"/>
                    <a:pt x="1495"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8"/>
            <p:cNvSpPr/>
            <p:nvPr/>
          </p:nvSpPr>
          <p:spPr>
            <a:xfrm>
              <a:off x="3019000" y="4540975"/>
              <a:ext cx="30050" cy="36100"/>
            </a:xfrm>
            <a:custGeom>
              <a:rect b="b" l="l" r="r" t="t"/>
              <a:pathLst>
                <a:path extrusionOk="0" h="1444" w="1202">
                  <a:moveTo>
                    <a:pt x="801" y="109"/>
                  </a:moveTo>
                  <a:cubicBezTo>
                    <a:pt x="968" y="109"/>
                    <a:pt x="968" y="209"/>
                    <a:pt x="968" y="209"/>
                  </a:cubicBezTo>
                  <a:cubicBezTo>
                    <a:pt x="1034" y="410"/>
                    <a:pt x="534" y="943"/>
                    <a:pt x="200" y="1210"/>
                  </a:cubicBezTo>
                  <a:cubicBezTo>
                    <a:pt x="200" y="843"/>
                    <a:pt x="334" y="510"/>
                    <a:pt x="534" y="243"/>
                  </a:cubicBezTo>
                  <a:cubicBezTo>
                    <a:pt x="601" y="176"/>
                    <a:pt x="667" y="143"/>
                    <a:pt x="767" y="143"/>
                  </a:cubicBezTo>
                  <a:lnTo>
                    <a:pt x="767" y="109"/>
                  </a:lnTo>
                  <a:close/>
                  <a:moveTo>
                    <a:pt x="761" y="1"/>
                  </a:moveTo>
                  <a:cubicBezTo>
                    <a:pt x="644" y="1"/>
                    <a:pt x="516" y="60"/>
                    <a:pt x="434" y="143"/>
                  </a:cubicBezTo>
                  <a:cubicBezTo>
                    <a:pt x="34" y="476"/>
                    <a:pt x="0" y="1310"/>
                    <a:pt x="0" y="1344"/>
                  </a:cubicBezTo>
                  <a:cubicBezTo>
                    <a:pt x="0" y="1377"/>
                    <a:pt x="34" y="1410"/>
                    <a:pt x="34" y="1410"/>
                  </a:cubicBezTo>
                  <a:cubicBezTo>
                    <a:pt x="67" y="1444"/>
                    <a:pt x="100" y="1444"/>
                    <a:pt x="134" y="1444"/>
                  </a:cubicBezTo>
                  <a:lnTo>
                    <a:pt x="167" y="1444"/>
                  </a:lnTo>
                  <a:cubicBezTo>
                    <a:pt x="501" y="1243"/>
                    <a:pt x="1201" y="510"/>
                    <a:pt x="1134" y="176"/>
                  </a:cubicBezTo>
                  <a:cubicBezTo>
                    <a:pt x="1101" y="109"/>
                    <a:pt x="1034" y="9"/>
                    <a:pt x="834" y="9"/>
                  </a:cubicBezTo>
                  <a:cubicBezTo>
                    <a:pt x="811" y="3"/>
                    <a:pt x="786" y="1"/>
                    <a:pt x="761"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8"/>
            <p:cNvSpPr/>
            <p:nvPr/>
          </p:nvSpPr>
          <p:spPr>
            <a:xfrm>
              <a:off x="2933925" y="4397750"/>
              <a:ext cx="80100" cy="182650"/>
            </a:xfrm>
            <a:custGeom>
              <a:rect b="b" l="l" r="r" t="t"/>
              <a:pathLst>
                <a:path extrusionOk="0" h="7306" w="3204">
                  <a:moveTo>
                    <a:pt x="3070" y="1"/>
                  </a:moveTo>
                  <a:lnTo>
                    <a:pt x="1" y="201"/>
                  </a:lnTo>
                  <a:lnTo>
                    <a:pt x="134" y="7306"/>
                  </a:lnTo>
                  <a:lnTo>
                    <a:pt x="3203" y="7106"/>
                  </a:lnTo>
                  <a:lnTo>
                    <a:pt x="3070"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8"/>
            <p:cNvSpPr/>
            <p:nvPr/>
          </p:nvSpPr>
          <p:spPr>
            <a:xfrm>
              <a:off x="2911425" y="4566200"/>
              <a:ext cx="277725" cy="92600"/>
            </a:xfrm>
            <a:custGeom>
              <a:rect b="b" l="l" r="r" t="t"/>
              <a:pathLst>
                <a:path extrusionOk="0" h="3704" w="11109">
                  <a:moveTo>
                    <a:pt x="4036" y="1"/>
                  </a:moveTo>
                  <a:lnTo>
                    <a:pt x="701" y="234"/>
                  </a:lnTo>
                  <a:cubicBezTo>
                    <a:pt x="567" y="234"/>
                    <a:pt x="467" y="335"/>
                    <a:pt x="467" y="435"/>
                  </a:cubicBezTo>
                  <a:lnTo>
                    <a:pt x="34" y="3203"/>
                  </a:lnTo>
                  <a:cubicBezTo>
                    <a:pt x="0" y="3437"/>
                    <a:pt x="167" y="3670"/>
                    <a:pt x="400" y="3704"/>
                  </a:cubicBezTo>
                  <a:lnTo>
                    <a:pt x="501" y="3704"/>
                  </a:lnTo>
                  <a:cubicBezTo>
                    <a:pt x="1701" y="3637"/>
                    <a:pt x="3436" y="3437"/>
                    <a:pt x="4970" y="3337"/>
                  </a:cubicBezTo>
                  <a:cubicBezTo>
                    <a:pt x="6738" y="3237"/>
                    <a:pt x="7506" y="3270"/>
                    <a:pt x="9574" y="3170"/>
                  </a:cubicBezTo>
                  <a:cubicBezTo>
                    <a:pt x="10841" y="3070"/>
                    <a:pt x="11108" y="1802"/>
                    <a:pt x="10574" y="1702"/>
                  </a:cubicBezTo>
                  <a:cubicBezTo>
                    <a:pt x="8139" y="1335"/>
                    <a:pt x="6972" y="1335"/>
                    <a:pt x="4804" y="201"/>
                  </a:cubicBezTo>
                  <a:cubicBezTo>
                    <a:pt x="4570" y="68"/>
                    <a:pt x="4303" y="1"/>
                    <a:pt x="40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8"/>
            <p:cNvSpPr/>
            <p:nvPr/>
          </p:nvSpPr>
          <p:spPr>
            <a:xfrm>
              <a:off x="2933925" y="4397750"/>
              <a:ext cx="78425" cy="104275"/>
            </a:xfrm>
            <a:custGeom>
              <a:rect b="b" l="l" r="r" t="t"/>
              <a:pathLst>
                <a:path extrusionOk="0" h="4171" w="3137">
                  <a:moveTo>
                    <a:pt x="3070" y="1"/>
                  </a:moveTo>
                  <a:lnTo>
                    <a:pt x="1" y="201"/>
                  </a:lnTo>
                  <a:lnTo>
                    <a:pt x="68" y="4170"/>
                  </a:lnTo>
                  <a:lnTo>
                    <a:pt x="3136" y="4004"/>
                  </a:lnTo>
                  <a:lnTo>
                    <a:pt x="3070" y="1"/>
                  </a:lnTo>
                  <a:close/>
                </a:path>
              </a:pathLst>
            </a:custGeom>
            <a:solidFill>
              <a:srgbClr val="000000">
                <a:alpha val="47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8"/>
            <p:cNvSpPr/>
            <p:nvPr/>
          </p:nvSpPr>
          <p:spPr>
            <a:xfrm>
              <a:off x="2827200" y="2657350"/>
              <a:ext cx="321075" cy="1804650"/>
            </a:xfrm>
            <a:custGeom>
              <a:rect b="b" l="l" r="r" t="t"/>
              <a:pathLst>
                <a:path extrusionOk="0" h="72186" w="12843">
                  <a:moveTo>
                    <a:pt x="0" y="0"/>
                  </a:moveTo>
                  <a:cubicBezTo>
                    <a:pt x="0" y="0"/>
                    <a:pt x="1368" y="10875"/>
                    <a:pt x="2202" y="21049"/>
                  </a:cubicBezTo>
                  <a:cubicBezTo>
                    <a:pt x="2569" y="25652"/>
                    <a:pt x="2835" y="30122"/>
                    <a:pt x="2802" y="33391"/>
                  </a:cubicBezTo>
                  <a:cubicBezTo>
                    <a:pt x="2669" y="42931"/>
                    <a:pt x="3469" y="72185"/>
                    <a:pt x="3469" y="72185"/>
                  </a:cubicBezTo>
                  <a:lnTo>
                    <a:pt x="8640" y="71852"/>
                  </a:lnTo>
                  <a:cubicBezTo>
                    <a:pt x="8640" y="71852"/>
                    <a:pt x="11475" y="42698"/>
                    <a:pt x="12175" y="32991"/>
                  </a:cubicBezTo>
                  <a:cubicBezTo>
                    <a:pt x="12843" y="23651"/>
                    <a:pt x="12075" y="1368"/>
                    <a:pt x="12075" y="1368"/>
                  </a:cubicBezTo>
                  <a:lnTo>
                    <a:pt x="6905" y="467"/>
                  </a:lnTo>
                  <a:lnTo>
                    <a:pt x="0"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8"/>
            <p:cNvSpPr/>
            <p:nvPr/>
          </p:nvSpPr>
          <p:spPr>
            <a:xfrm>
              <a:off x="2827200" y="2657350"/>
              <a:ext cx="321075" cy="1804650"/>
            </a:xfrm>
            <a:custGeom>
              <a:rect b="b" l="l" r="r" t="t"/>
              <a:pathLst>
                <a:path extrusionOk="0" h="72186" w="12843">
                  <a:moveTo>
                    <a:pt x="0" y="0"/>
                  </a:moveTo>
                  <a:cubicBezTo>
                    <a:pt x="0" y="0"/>
                    <a:pt x="1368" y="10875"/>
                    <a:pt x="2202" y="21049"/>
                  </a:cubicBezTo>
                  <a:cubicBezTo>
                    <a:pt x="2569" y="25652"/>
                    <a:pt x="2835" y="30122"/>
                    <a:pt x="2802" y="33391"/>
                  </a:cubicBezTo>
                  <a:cubicBezTo>
                    <a:pt x="2669" y="42931"/>
                    <a:pt x="3469" y="72185"/>
                    <a:pt x="3469" y="72185"/>
                  </a:cubicBezTo>
                  <a:lnTo>
                    <a:pt x="8640" y="71852"/>
                  </a:lnTo>
                  <a:cubicBezTo>
                    <a:pt x="8640" y="71852"/>
                    <a:pt x="11475" y="42698"/>
                    <a:pt x="12175" y="32991"/>
                  </a:cubicBezTo>
                  <a:cubicBezTo>
                    <a:pt x="12843" y="23651"/>
                    <a:pt x="12075" y="1368"/>
                    <a:pt x="12075" y="1368"/>
                  </a:cubicBezTo>
                  <a:lnTo>
                    <a:pt x="6905" y="467"/>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8"/>
            <p:cNvSpPr/>
            <p:nvPr/>
          </p:nvSpPr>
          <p:spPr>
            <a:xfrm>
              <a:off x="2892225" y="4416925"/>
              <a:ext cx="169325" cy="64250"/>
            </a:xfrm>
            <a:custGeom>
              <a:rect b="b" l="l" r="r" t="t"/>
              <a:pathLst>
                <a:path extrusionOk="0" h="2570" w="6773">
                  <a:moveTo>
                    <a:pt x="6772" y="1"/>
                  </a:moveTo>
                  <a:lnTo>
                    <a:pt x="1" y="635"/>
                  </a:lnTo>
                  <a:lnTo>
                    <a:pt x="301" y="2569"/>
                  </a:lnTo>
                  <a:lnTo>
                    <a:pt x="6606" y="2169"/>
                  </a:lnTo>
                  <a:cubicBezTo>
                    <a:pt x="6606" y="2169"/>
                    <a:pt x="6772" y="1"/>
                    <a:pt x="67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5" name="Google Shape;3075;p58"/>
          <p:cNvSpPr txBox="1"/>
          <p:nvPr/>
        </p:nvSpPr>
        <p:spPr>
          <a:xfrm>
            <a:off x="2522250" y="4091417"/>
            <a:ext cx="4099500" cy="26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ibre Franklin"/>
                <a:ea typeface="Libre Franklin"/>
                <a:cs typeface="Libre Franklin"/>
                <a:sym typeface="Libre Franklin"/>
              </a:rPr>
              <a:t>Find more illustrations like these on</a:t>
            </a:r>
            <a:r>
              <a:rPr b="1" lang="en" sz="1200">
                <a:solidFill>
                  <a:schemeClr val="dk1"/>
                </a:solidFill>
                <a:latin typeface="Libre Franklin"/>
                <a:ea typeface="Libre Franklin"/>
                <a:cs typeface="Libre Franklin"/>
                <a:sym typeface="Libre Franklin"/>
              </a:rPr>
              <a:t> </a:t>
            </a:r>
            <a:r>
              <a:rPr b="1" lang="en" sz="1200">
                <a:solidFill>
                  <a:schemeClr val="dk1"/>
                </a:solidFill>
                <a:uFill>
                  <a:noFill/>
                </a:uFill>
                <a:latin typeface="Libre Franklin"/>
                <a:ea typeface="Libre Franklin"/>
                <a:cs typeface="Libre Franklin"/>
                <a:sym typeface="Libre Franklin"/>
                <a:hlinkClick r:id="rId25">
                  <a:extLst>
                    <a:ext uri="{A12FA001-AC4F-418D-AE19-62706E023703}">
                      <ahyp:hlinkClr val="tx"/>
                    </a:ext>
                  </a:extLst>
                </a:hlinkClick>
              </a:rPr>
              <a:t>Stories by Freepik</a:t>
            </a:r>
            <a:endParaRPr b="1" sz="1200">
              <a:solidFill>
                <a:schemeClr val="dk1"/>
              </a:solidFill>
              <a:latin typeface="Libre Franklin"/>
              <a:ea typeface="Libre Franklin"/>
              <a:cs typeface="Libre Franklin"/>
              <a:sym typeface="Libre Frankli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9" name="Shape 3079"/>
        <p:cNvGrpSpPr/>
        <p:nvPr/>
      </p:nvGrpSpPr>
      <p:grpSpPr>
        <a:xfrm>
          <a:off x="0" y="0"/>
          <a:ext cx="0" cy="0"/>
          <a:chOff x="0" y="0"/>
          <a:chExt cx="0" cy="0"/>
        </a:xfrm>
      </p:grpSpPr>
      <p:sp>
        <p:nvSpPr>
          <p:cNvPr id="3080" name="Google Shape;3080;p59"/>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3081" name="Google Shape;3081;p59"/>
          <p:cNvSpPr txBox="1"/>
          <p:nvPr>
            <p:ph idx="1" type="subTitle"/>
          </p:nvPr>
        </p:nvSpPr>
        <p:spPr>
          <a:xfrm>
            <a:off x="2522250" y="1086450"/>
            <a:ext cx="4099500" cy="28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Poppins ExtraBold"/>
                <a:ea typeface="Poppins ExtraBold"/>
                <a:cs typeface="Poppins ExtraBold"/>
                <a:sym typeface="Poppins ExtraBold"/>
              </a:rPr>
              <a:t>Stories</a:t>
            </a:r>
            <a:endParaRPr sz="1500">
              <a:solidFill>
                <a:schemeClr val="dk1"/>
              </a:solidFill>
              <a:latin typeface="Poppins ExtraBold"/>
              <a:ea typeface="Poppins ExtraBold"/>
              <a:cs typeface="Poppins ExtraBold"/>
              <a:sym typeface="Poppins ExtraBold"/>
            </a:endParaRPr>
          </a:p>
          <a:p>
            <a:pPr indent="-304800" lvl="0" marL="457200" rtl="0" algn="l">
              <a:spcBef>
                <a:spcPts val="0"/>
              </a:spcBef>
              <a:spcAft>
                <a:spcPts val="0"/>
              </a:spcAft>
              <a:buSzPts val="1200"/>
              <a:buChar char="●"/>
            </a:pPr>
            <a:r>
              <a:rPr lang="en" sz="1200">
                <a:solidFill>
                  <a:schemeClr val="hlink"/>
                </a:solidFill>
                <a:uFill>
                  <a:noFill/>
                </a:uFill>
                <a:hlinkClick r:id="rId3"/>
              </a:rPr>
              <a:t>Kids studying from home</a:t>
            </a:r>
            <a:endParaRPr sz="1200"/>
          </a:p>
          <a:p>
            <a:pPr indent="-304800" lvl="0" marL="457200" rtl="0" algn="l">
              <a:spcBef>
                <a:spcPts val="0"/>
              </a:spcBef>
              <a:spcAft>
                <a:spcPts val="0"/>
              </a:spcAft>
              <a:buSzPts val="1200"/>
              <a:buChar char="●"/>
            </a:pPr>
            <a:r>
              <a:rPr lang="en" sz="1200">
                <a:solidFill>
                  <a:schemeClr val="hlink"/>
                </a:solidFill>
                <a:uFill>
                  <a:noFill/>
                </a:uFill>
                <a:hlinkClick r:id="rId4"/>
              </a:rPr>
              <a:t>Group chat</a:t>
            </a:r>
            <a:endParaRPr sz="1200"/>
          </a:p>
          <a:p>
            <a:pPr indent="-304800" lvl="0" marL="457200" rtl="0" algn="l">
              <a:spcBef>
                <a:spcPts val="0"/>
              </a:spcBef>
              <a:spcAft>
                <a:spcPts val="0"/>
              </a:spcAft>
              <a:buSzPts val="1200"/>
              <a:buChar char="●"/>
            </a:pPr>
            <a:r>
              <a:rPr lang="en" sz="1200">
                <a:solidFill>
                  <a:schemeClr val="hlink"/>
                </a:solidFill>
                <a:uFill>
                  <a:noFill/>
                </a:uFill>
                <a:hlinkClick r:id="rId5"/>
              </a:rPr>
              <a:t>Mention</a:t>
            </a:r>
            <a:endParaRPr sz="1200"/>
          </a:p>
          <a:p>
            <a:pPr indent="-304800" lvl="0" marL="457200" rtl="0" algn="l">
              <a:spcBef>
                <a:spcPts val="0"/>
              </a:spcBef>
              <a:spcAft>
                <a:spcPts val="0"/>
              </a:spcAft>
              <a:buSzPts val="1200"/>
              <a:buChar char="●"/>
            </a:pPr>
            <a:r>
              <a:rPr lang="en" sz="1200">
                <a:solidFill>
                  <a:schemeClr val="hlink"/>
                </a:solidFill>
                <a:uFill>
                  <a:noFill/>
                </a:uFill>
                <a:hlinkClick r:id="rId6"/>
              </a:rPr>
              <a:t>Upgrade</a:t>
            </a:r>
            <a:endParaRPr sz="1200"/>
          </a:p>
          <a:p>
            <a:pPr indent="-304800" lvl="0" marL="457200" rtl="0" algn="l">
              <a:spcBef>
                <a:spcPts val="0"/>
              </a:spcBef>
              <a:spcAft>
                <a:spcPts val="0"/>
              </a:spcAft>
              <a:buSzPts val="1200"/>
              <a:buChar char="●"/>
            </a:pPr>
            <a:r>
              <a:rPr lang="en" sz="1200">
                <a:solidFill>
                  <a:schemeClr val="hlink"/>
                </a:solidFill>
                <a:uFill>
                  <a:noFill/>
                </a:uFill>
                <a:hlinkClick r:id="rId7"/>
              </a:rPr>
              <a:t>Windows</a:t>
            </a:r>
            <a:endParaRPr sz="1200"/>
          </a:p>
          <a:p>
            <a:pPr indent="-304800" lvl="0" marL="457200" rtl="0" algn="l">
              <a:spcBef>
                <a:spcPts val="0"/>
              </a:spcBef>
              <a:spcAft>
                <a:spcPts val="0"/>
              </a:spcAft>
              <a:buSzPts val="1200"/>
              <a:buChar char="●"/>
            </a:pPr>
            <a:r>
              <a:rPr lang="en" sz="1200">
                <a:solidFill>
                  <a:schemeClr val="hlink"/>
                </a:solidFill>
                <a:uFill>
                  <a:noFill/>
                </a:uFill>
                <a:hlinkClick r:id="rId8"/>
              </a:rPr>
              <a:t>Wall post</a:t>
            </a:r>
            <a:endParaRPr sz="1200"/>
          </a:p>
          <a:p>
            <a:pPr indent="-304800" lvl="0" marL="457200" rtl="0" algn="l">
              <a:spcBef>
                <a:spcPts val="0"/>
              </a:spcBef>
              <a:spcAft>
                <a:spcPts val="0"/>
              </a:spcAft>
              <a:buSzPts val="1200"/>
              <a:buChar char="●"/>
            </a:pPr>
            <a:r>
              <a:rPr lang="en" sz="1200">
                <a:solidFill>
                  <a:schemeClr val="hlink"/>
                </a:solidFill>
                <a:uFill>
                  <a:noFill/>
                </a:uFill>
                <a:hlinkClick r:id="rId9"/>
              </a:rPr>
              <a:t>Mobile life</a:t>
            </a:r>
            <a:endParaRPr sz="1200"/>
          </a:p>
          <a:p>
            <a:pPr indent="-304800" lvl="0" marL="457200" rtl="0" algn="l">
              <a:spcBef>
                <a:spcPts val="0"/>
              </a:spcBef>
              <a:spcAft>
                <a:spcPts val="0"/>
              </a:spcAft>
              <a:buSzPts val="1200"/>
              <a:buChar char="●"/>
            </a:pPr>
            <a:r>
              <a:rPr lang="en" sz="1200">
                <a:solidFill>
                  <a:schemeClr val="hlink"/>
                </a:solidFill>
                <a:uFill>
                  <a:noFill/>
                </a:uFill>
                <a:hlinkClick r:id="rId10"/>
              </a:rPr>
              <a:t>Projections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500">
                <a:solidFill>
                  <a:schemeClr val="dk1"/>
                </a:solidFill>
                <a:latin typeface="Poppins ExtraBold"/>
                <a:ea typeface="Poppins ExtraBold"/>
                <a:cs typeface="Poppins ExtraBold"/>
                <a:sym typeface="Poppins ExtraBold"/>
              </a:rPr>
              <a:t>Vector</a:t>
            </a:r>
            <a:endParaRPr sz="1500">
              <a:solidFill>
                <a:schemeClr val="dk1"/>
              </a:solidFill>
              <a:latin typeface="Poppins ExtraBold"/>
              <a:ea typeface="Poppins ExtraBold"/>
              <a:cs typeface="Poppins ExtraBold"/>
              <a:sym typeface="Poppins ExtraBold"/>
            </a:endParaRPr>
          </a:p>
          <a:p>
            <a:pPr indent="-304800" lvl="0" marL="457200" rtl="0" algn="l">
              <a:spcBef>
                <a:spcPts val="0"/>
              </a:spcBef>
              <a:spcAft>
                <a:spcPts val="0"/>
              </a:spcAft>
              <a:buSzPts val="1200"/>
              <a:buChar char="●"/>
            </a:pPr>
            <a:r>
              <a:rPr lang="en" sz="1200">
                <a:solidFill>
                  <a:schemeClr val="hlink"/>
                </a:solidFill>
                <a:uFill>
                  <a:noFill/>
                </a:uFill>
                <a:hlinkClick r:id="rId11"/>
              </a:rPr>
              <a:t>Task management app template</a:t>
            </a:r>
            <a:endParaRPr sz="1200"/>
          </a:p>
          <a:p>
            <a:pPr indent="0" lvl="0" marL="0" rtl="0" algn="l">
              <a:spcBef>
                <a:spcPts val="0"/>
              </a:spcBef>
              <a:spcAft>
                <a:spcPts val="0"/>
              </a:spcAft>
              <a:buNone/>
            </a:pPr>
            <a:r>
              <a:t/>
            </a:r>
            <a:endParaRPr sz="1500"/>
          </a:p>
          <a:p>
            <a:pPr indent="0" lvl="0" marL="0" rtl="0" algn="l">
              <a:spcBef>
                <a:spcPts val="0"/>
              </a:spcBef>
              <a:spcAft>
                <a:spcPts val="0"/>
              </a:spcAft>
              <a:buNone/>
            </a:pPr>
            <a:r>
              <a:rPr lang="en" sz="1500">
                <a:solidFill>
                  <a:schemeClr val="dk1"/>
                </a:solidFill>
                <a:latin typeface="Poppins ExtraBold"/>
                <a:ea typeface="Poppins ExtraBold"/>
                <a:cs typeface="Poppins ExtraBold"/>
                <a:sym typeface="Poppins ExtraBold"/>
              </a:rPr>
              <a:t>Photos</a:t>
            </a:r>
            <a:endParaRPr sz="1500">
              <a:solidFill>
                <a:schemeClr val="dk1"/>
              </a:solidFill>
              <a:latin typeface="Poppins ExtraBold"/>
              <a:ea typeface="Poppins ExtraBold"/>
              <a:cs typeface="Poppins ExtraBold"/>
              <a:sym typeface="Poppins ExtraBold"/>
            </a:endParaRPr>
          </a:p>
          <a:p>
            <a:pPr indent="-304800" lvl="0" marL="457200" rtl="0" algn="l">
              <a:spcBef>
                <a:spcPts val="0"/>
              </a:spcBef>
              <a:spcAft>
                <a:spcPts val="0"/>
              </a:spcAft>
              <a:buSzPts val="1200"/>
              <a:buChar char="●"/>
            </a:pPr>
            <a:r>
              <a:rPr lang="en" sz="1200">
                <a:solidFill>
                  <a:schemeClr val="hlink"/>
                </a:solidFill>
                <a:uFill>
                  <a:noFill/>
                </a:uFill>
                <a:hlinkClick r:id="rId12"/>
              </a:rPr>
              <a:t>Female teacher at home holding an online class</a:t>
            </a:r>
            <a:endParaRPr sz="1200"/>
          </a:p>
        </p:txBody>
      </p:sp>
      <p:grpSp>
        <p:nvGrpSpPr>
          <p:cNvPr id="3082" name="Google Shape;3082;p59"/>
          <p:cNvGrpSpPr/>
          <p:nvPr/>
        </p:nvGrpSpPr>
        <p:grpSpPr>
          <a:xfrm>
            <a:off x="101721" y="4505825"/>
            <a:ext cx="8940558" cy="84600"/>
            <a:chOff x="155346" y="4358775"/>
            <a:chExt cx="8934304" cy="84600"/>
          </a:xfrm>
        </p:grpSpPr>
        <p:cxnSp>
          <p:nvCxnSpPr>
            <p:cNvPr id="3083" name="Google Shape;3083;p59"/>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3084" name="Google Shape;3084;p59"/>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85" name="Google Shape;3085;p59">
            <a:hlinkClick action="ppaction://hlinksldjump" r:id="rId13"/>
          </p:cNvPr>
          <p:cNvPicPr preferRelativeResize="0"/>
          <p:nvPr/>
        </p:nvPicPr>
        <p:blipFill>
          <a:blip r:embed="rId14">
            <a:alphaModFix/>
          </a:blip>
          <a:stretch>
            <a:fillRect/>
          </a:stretch>
        </p:blipFill>
        <p:spPr>
          <a:xfrm>
            <a:off x="713224" y="585350"/>
            <a:ext cx="360887" cy="260251"/>
          </a:xfrm>
          <a:prstGeom prst="rect">
            <a:avLst/>
          </a:prstGeom>
          <a:noFill/>
          <a:ln>
            <a:noFill/>
          </a:ln>
        </p:spPr>
      </p:pic>
      <p:sp>
        <p:nvSpPr>
          <p:cNvPr id="3086" name="Google Shape;3086;p59">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9">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9"/>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3089" name="Google Shape;3089;p59">
            <a:hlinkClick action="ppaction://hlinksldjump" r:id="rId15"/>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3090" name="Google Shape;3090;p59">
            <a:hlinkClick action="ppaction://hlinksldjump" r:id="rId16"/>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3091" name="Google Shape;3091;p59">
            <a:hlinkClick action="ppaction://hlinksldjump" r:id="rId17"/>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3092" name="Google Shape;3092;p59">
            <a:hlinkClick action="ppaction://hlinksldjump" r:id="rId18"/>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3093" name="Google Shape;3093;p59">
            <a:hlinkClick action="ppaction://hlinksldjump" r:id="rId19"/>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3094" name="Google Shape;3094;p59">
            <a:hlinkClick action="ppaction://hlinksldjump" r:id="rId20"/>
          </p:cNvPr>
          <p:cNvPicPr preferRelativeResize="0"/>
          <p:nvPr/>
        </p:nvPicPr>
        <p:blipFill rotWithShape="1">
          <a:blip r:embed="rId21">
            <a:alphaModFix/>
          </a:blip>
          <a:srcRect b="0" l="0" r="0" t="0"/>
          <a:stretch/>
        </p:blipFill>
        <p:spPr>
          <a:xfrm>
            <a:off x="881657" y="4626989"/>
            <a:ext cx="274320" cy="274320"/>
          </a:xfrm>
          <a:prstGeom prst="rect">
            <a:avLst/>
          </a:prstGeom>
          <a:noFill/>
          <a:ln>
            <a:noFill/>
          </a:ln>
        </p:spPr>
      </p:pic>
      <p:sp>
        <p:nvSpPr>
          <p:cNvPr id="3095" name="Google Shape;3095;p59">
            <a:hlinkClick action="ppaction://hlinksldjump" r:id="rId22"/>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3096" name="Google Shape;3096;p59">
            <a:hlinkClick action="ppaction://hlinksldjump" r:id="rId23"/>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3097" name="Google Shape;3097;p59">
            <a:hlinkClick action="ppaction://hlinksldjump" r:id="rId24"/>
          </p:cNvPr>
          <p:cNvPicPr preferRelativeResize="0"/>
          <p:nvPr/>
        </p:nvPicPr>
        <p:blipFill>
          <a:blip r:embed="rId25">
            <a:alphaModFix/>
          </a:blip>
          <a:stretch>
            <a:fillRect/>
          </a:stretch>
        </p:blipFill>
        <p:spPr>
          <a:xfrm>
            <a:off x="5572688" y="4588783"/>
            <a:ext cx="360876" cy="341206"/>
          </a:xfrm>
          <a:prstGeom prst="rect">
            <a:avLst/>
          </a:prstGeom>
          <a:noFill/>
          <a:ln>
            <a:noFill/>
          </a:ln>
        </p:spPr>
      </p:pic>
      <p:sp>
        <p:nvSpPr>
          <p:cNvPr id="3098" name="Google Shape;3098;p59">
            <a:hlinkClick action="ppaction://hlinksldjump" r:id="rId26"/>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3099" name="Google Shape;3099;p59">
            <a:hlinkClick action="ppaction://hlinksldjump" r:id="rId27"/>
          </p:cNvPr>
          <p:cNvPicPr preferRelativeResize="0"/>
          <p:nvPr/>
        </p:nvPicPr>
        <p:blipFill rotWithShape="1">
          <a:blip r:embed="rId28">
            <a:alphaModFix/>
          </a:blip>
          <a:srcRect b="2723" l="0" r="0" t="2723"/>
          <a:stretch/>
        </p:blipFill>
        <p:spPr>
          <a:xfrm>
            <a:off x="7225973" y="4656705"/>
            <a:ext cx="217200" cy="205362"/>
          </a:xfrm>
          <a:prstGeom prst="rect">
            <a:avLst/>
          </a:prstGeom>
          <a:noFill/>
          <a:ln>
            <a:noFill/>
          </a:ln>
        </p:spPr>
      </p:pic>
      <p:sp>
        <p:nvSpPr>
          <p:cNvPr id="3100" name="Google Shape;3100;p59">
            <a:hlinkClick action="ppaction://hlinksldjump" r:id="rId29"/>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3101" name="Google Shape;3101;p59">
            <a:hlinkClick action="ppaction://hlinksldjump" r:id="rId30"/>
          </p:cNvPr>
          <p:cNvPicPr preferRelativeResize="0"/>
          <p:nvPr/>
        </p:nvPicPr>
        <p:blipFill rotWithShape="1">
          <a:blip r:embed="rId31">
            <a:alphaModFix/>
          </a:blip>
          <a:srcRect b="2723" l="0" r="0" t="2723"/>
          <a:stretch/>
        </p:blipFill>
        <p:spPr>
          <a:xfrm>
            <a:off x="8016583" y="4656705"/>
            <a:ext cx="217200" cy="205362"/>
          </a:xfrm>
          <a:prstGeom prst="rect">
            <a:avLst/>
          </a:prstGeom>
          <a:noFill/>
          <a:ln>
            <a:noFill/>
          </a:ln>
        </p:spPr>
      </p:pic>
      <p:sp>
        <p:nvSpPr>
          <p:cNvPr id="3102" name="Google Shape;3102;p59">
            <a:hlinkClick action="ppaction://hlinksldjump" r:id="rId32"/>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3103" name="Google Shape;3103;p59">
            <a:hlinkClick action="ppaction://hlinksldjump" r:id="rId33"/>
          </p:cNvPr>
          <p:cNvPicPr preferRelativeResize="0"/>
          <p:nvPr/>
        </p:nvPicPr>
        <p:blipFill rotWithShape="1">
          <a:blip r:embed="rId34">
            <a:alphaModFix/>
          </a:blip>
          <a:srcRect b="2723" l="0" r="0" t="2723"/>
          <a:stretch/>
        </p:blipFill>
        <p:spPr>
          <a:xfrm>
            <a:off x="6435363" y="4656705"/>
            <a:ext cx="217200" cy="205362"/>
          </a:xfrm>
          <a:prstGeom prst="rect">
            <a:avLst/>
          </a:prstGeom>
          <a:noFill/>
          <a:ln>
            <a:noFill/>
          </a:ln>
        </p:spPr>
      </p:pic>
      <p:sp>
        <p:nvSpPr>
          <p:cNvPr id="3104" name="Google Shape;3104;p59"/>
          <p:cNvSpPr txBox="1"/>
          <p:nvPr/>
        </p:nvSpPr>
        <p:spPr>
          <a:xfrm>
            <a:off x="2522250" y="4091417"/>
            <a:ext cx="4099500" cy="26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ibre Franklin"/>
                <a:ea typeface="Libre Franklin"/>
                <a:cs typeface="Libre Franklin"/>
                <a:sym typeface="Libre Franklin"/>
              </a:rPr>
              <a:t>Find more illustrations like these on</a:t>
            </a:r>
            <a:r>
              <a:rPr b="1" lang="en" sz="1200">
                <a:solidFill>
                  <a:schemeClr val="dk1"/>
                </a:solidFill>
                <a:latin typeface="Libre Franklin"/>
                <a:ea typeface="Libre Franklin"/>
                <a:cs typeface="Libre Franklin"/>
                <a:sym typeface="Libre Franklin"/>
              </a:rPr>
              <a:t> </a:t>
            </a:r>
            <a:r>
              <a:rPr b="1" lang="en" sz="1200">
                <a:solidFill>
                  <a:schemeClr val="dk1"/>
                </a:solidFill>
                <a:uFill>
                  <a:noFill/>
                </a:uFill>
                <a:latin typeface="Libre Franklin"/>
                <a:ea typeface="Libre Franklin"/>
                <a:cs typeface="Libre Franklin"/>
                <a:sym typeface="Libre Franklin"/>
                <a:hlinkClick r:id="rId35">
                  <a:extLst>
                    <a:ext uri="{A12FA001-AC4F-418D-AE19-62706E023703}">
                      <ahyp:hlinkClr val="tx"/>
                    </a:ext>
                  </a:extLst>
                </a:hlinkClick>
              </a:rPr>
              <a:t>Stories by Freepik</a:t>
            </a:r>
            <a:endParaRPr b="1" sz="1200">
              <a:solidFill>
                <a:schemeClr val="dk1"/>
              </a:solidFill>
              <a:latin typeface="Libre Franklin"/>
              <a:ea typeface="Libre Franklin"/>
              <a:cs typeface="Libre Franklin"/>
              <a:sym typeface="Libre Frankli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3"/>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377" name="Google Shape;377;p33">
            <a:hlinkClick action="ppaction://hlinksldjump" r:id="rId3"/>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378" name="Google Shape;378;p33">
            <a:hlinkClick action="ppaction://hlinksldjump" r:id="rId4"/>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379" name="Google Shape;379;p33">
            <a:hlinkClick action="ppaction://hlinksldjump" r:id="rId5"/>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380" name="Google Shape;380;p33">
            <a:hlinkClick action="ppaction://hlinksldjump" r:id="rId6"/>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381" name="Google Shape;381;p33">
            <a:hlinkClick action="ppaction://hlinksldjump" r:id="rId7"/>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382" name="Google Shape;382;p33">
            <a:hlinkClick action="ppaction://hlinksldjump" r:id="rId8"/>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383" name="Google Shape;383;p33">
            <a:hlinkClick action="ppaction://hlinksldjump" r:id="rId9"/>
          </p:cNvPr>
          <p:cNvPicPr preferRelativeResize="0"/>
          <p:nvPr/>
        </p:nvPicPr>
        <p:blipFill>
          <a:blip r:embed="rId10">
            <a:alphaModFix/>
          </a:blip>
          <a:stretch>
            <a:fillRect/>
          </a:stretch>
        </p:blipFill>
        <p:spPr>
          <a:xfrm>
            <a:off x="5572688" y="4588783"/>
            <a:ext cx="360876" cy="341206"/>
          </a:xfrm>
          <a:prstGeom prst="rect">
            <a:avLst/>
          </a:prstGeom>
          <a:noFill/>
          <a:ln>
            <a:noFill/>
          </a:ln>
        </p:spPr>
      </p:pic>
      <p:sp>
        <p:nvSpPr>
          <p:cNvPr id="384" name="Google Shape;384;p33">
            <a:hlinkClick action="ppaction://hlinksldjump" r:id="rId11"/>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385" name="Google Shape;385;p33">
            <a:hlinkClick action="ppaction://hlinksldjump" r:id="rId12"/>
          </p:cNvPr>
          <p:cNvPicPr preferRelativeResize="0"/>
          <p:nvPr/>
        </p:nvPicPr>
        <p:blipFill rotWithShape="1">
          <a:blip r:embed="rId13">
            <a:alphaModFix/>
          </a:blip>
          <a:srcRect b="2723" l="0" r="0" t="2723"/>
          <a:stretch/>
        </p:blipFill>
        <p:spPr>
          <a:xfrm>
            <a:off x="7225973" y="4656705"/>
            <a:ext cx="217200" cy="205362"/>
          </a:xfrm>
          <a:prstGeom prst="rect">
            <a:avLst/>
          </a:prstGeom>
          <a:noFill/>
          <a:ln>
            <a:noFill/>
          </a:ln>
        </p:spPr>
      </p:pic>
      <p:sp>
        <p:nvSpPr>
          <p:cNvPr id="386" name="Google Shape;386;p33">
            <a:hlinkClick action="ppaction://hlinksldjump" r:id="rId14"/>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387" name="Google Shape;387;p33">
            <a:hlinkClick action="ppaction://hlinksldjump" r:id="rId15"/>
          </p:cNvPr>
          <p:cNvPicPr preferRelativeResize="0"/>
          <p:nvPr/>
        </p:nvPicPr>
        <p:blipFill rotWithShape="1">
          <a:blip r:embed="rId16">
            <a:alphaModFix/>
          </a:blip>
          <a:srcRect b="2723" l="0" r="0" t="2723"/>
          <a:stretch/>
        </p:blipFill>
        <p:spPr>
          <a:xfrm>
            <a:off x="8016583" y="4656705"/>
            <a:ext cx="217200" cy="205362"/>
          </a:xfrm>
          <a:prstGeom prst="rect">
            <a:avLst/>
          </a:prstGeom>
          <a:noFill/>
          <a:ln>
            <a:noFill/>
          </a:ln>
        </p:spPr>
      </p:pic>
      <p:sp>
        <p:nvSpPr>
          <p:cNvPr id="388" name="Google Shape;388;p33">
            <a:hlinkClick action="ppaction://hlinksldjump" r:id="rId17"/>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389" name="Google Shape;389;p33">
            <a:hlinkClick action="ppaction://hlinksldjump" r:id="rId18"/>
          </p:cNvPr>
          <p:cNvPicPr preferRelativeResize="0"/>
          <p:nvPr/>
        </p:nvPicPr>
        <p:blipFill rotWithShape="1">
          <a:blip r:embed="rId19">
            <a:alphaModFix/>
          </a:blip>
          <a:srcRect b="2723" l="0" r="0" t="2723"/>
          <a:stretch/>
        </p:blipFill>
        <p:spPr>
          <a:xfrm>
            <a:off x="6435363" y="4656705"/>
            <a:ext cx="217200" cy="205362"/>
          </a:xfrm>
          <a:prstGeom prst="rect">
            <a:avLst/>
          </a:prstGeom>
          <a:noFill/>
          <a:ln>
            <a:noFill/>
          </a:ln>
        </p:spPr>
      </p:pic>
      <p:grpSp>
        <p:nvGrpSpPr>
          <p:cNvPr id="390" name="Google Shape;390;p33"/>
          <p:cNvGrpSpPr/>
          <p:nvPr/>
        </p:nvGrpSpPr>
        <p:grpSpPr>
          <a:xfrm>
            <a:off x="101721" y="4505825"/>
            <a:ext cx="8940558" cy="84600"/>
            <a:chOff x="155346" y="4358775"/>
            <a:chExt cx="8934304" cy="84600"/>
          </a:xfrm>
        </p:grpSpPr>
        <p:cxnSp>
          <p:nvCxnSpPr>
            <p:cNvPr id="391" name="Google Shape;391;p33"/>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392" name="Google Shape;392;p33"/>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33"/>
          <p:cNvGrpSpPr/>
          <p:nvPr/>
        </p:nvGrpSpPr>
        <p:grpSpPr>
          <a:xfrm flipH="1">
            <a:off x="270750" y="253149"/>
            <a:ext cx="8627325" cy="4089001"/>
            <a:chOff x="270750" y="253149"/>
            <a:chExt cx="8627325" cy="4089001"/>
          </a:xfrm>
        </p:grpSpPr>
        <p:sp>
          <p:nvSpPr>
            <p:cNvPr id="394" name="Google Shape;394;p33"/>
            <p:cNvSpPr/>
            <p:nvPr/>
          </p:nvSpPr>
          <p:spPr>
            <a:xfrm>
              <a:off x="669525" y="1066225"/>
              <a:ext cx="1189800" cy="1189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a:off x="270750" y="3248150"/>
              <a:ext cx="572100" cy="5721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p:nvPr/>
          </p:nvSpPr>
          <p:spPr>
            <a:xfrm>
              <a:off x="8301150" y="4048150"/>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6009175" y="25314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8325975" y="339809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
            <p:cNvSpPr/>
            <p:nvPr/>
          </p:nvSpPr>
          <p:spPr>
            <a:xfrm>
              <a:off x="3265475" y="2656500"/>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a:off x="5501788" y="1677663"/>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a:off x="2318445" y="30595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3"/>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HOME</a:t>
            </a:r>
            <a:endParaRPr/>
          </a:p>
        </p:txBody>
      </p:sp>
      <p:sp>
        <p:nvSpPr>
          <p:cNvPr id="403" name="Google Shape;403;p33">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1126125" y="1388825"/>
            <a:ext cx="2108400" cy="1275000"/>
          </a:xfrm>
          <a:prstGeom prst="roundRect">
            <a:avLst>
              <a:gd fmla="val 30511" name="adj"/>
            </a:avLst>
          </a:prstGeom>
          <a:solidFill>
            <a:schemeClr val="dk1"/>
          </a:solid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2000">
                <a:solidFill>
                  <a:schemeClr val="lt2"/>
                </a:solidFill>
                <a:latin typeface="Poppins ExtraBold"/>
                <a:ea typeface="Poppins ExtraBold"/>
                <a:cs typeface="Poppins ExtraBold"/>
                <a:sym typeface="Poppins ExtraBold"/>
              </a:rPr>
              <a:t>Monday </a:t>
            </a:r>
            <a:endParaRPr sz="2000">
              <a:solidFill>
                <a:schemeClr val="lt2"/>
              </a:solidFill>
              <a:latin typeface="Poppins ExtraBold"/>
              <a:ea typeface="Poppins ExtraBold"/>
              <a:cs typeface="Poppins ExtraBold"/>
              <a:sym typeface="Poppins ExtraBold"/>
            </a:endParaRPr>
          </a:p>
        </p:txBody>
      </p:sp>
      <p:sp>
        <p:nvSpPr>
          <p:cNvPr id="406" name="Google Shape;406;p33"/>
          <p:cNvSpPr/>
          <p:nvPr/>
        </p:nvSpPr>
        <p:spPr>
          <a:xfrm>
            <a:off x="3517800" y="1388825"/>
            <a:ext cx="2108400" cy="1275000"/>
          </a:xfrm>
          <a:prstGeom prst="roundRect">
            <a:avLst>
              <a:gd fmla="val 30511" name="adj"/>
            </a:avLst>
          </a:prstGeom>
          <a:solidFill>
            <a:schemeClr val="dk1"/>
          </a:solid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2000">
                <a:solidFill>
                  <a:schemeClr val="lt2"/>
                </a:solidFill>
                <a:latin typeface="Poppins ExtraBold"/>
                <a:ea typeface="Poppins ExtraBold"/>
                <a:cs typeface="Poppins ExtraBold"/>
                <a:sym typeface="Poppins ExtraBold"/>
              </a:rPr>
              <a:t>Tuesday</a:t>
            </a:r>
            <a:endParaRPr sz="2000">
              <a:solidFill>
                <a:schemeClr val="lt2"/>
              </a:solidFill>
              <a:latin typeface="Poppins ExtraBold"/>
              <a:ea typeface="Poppins ExtraBold"/>
              <a:cs typeface="Poppins ExtraBold"/>
              <a:sym typeface="Poppins ExtraBold"/>
            </a:endParaRPr>
          </a:p>
        </p:txBody>
      </p:sp>
      <p:sp>
        <p:nvSpPr>
          <p:cNvPr id="407" name="Google Shape;407;p33"/>
          <p:cNvSpPr/>
          <p:nvPr/>
        </p:nvSpPr>
        <p:spPr>
          <a:xfrm>
            <a:off x="5909475" y="1388825"/>
            <a:ext cx="2108400" cy="1275000"/>
          </a:xfrm>
          <a:prstGeom prst="roundRect">
            <a:avLst>
              <a:gd fmla="val 30511" name="adj"/>
            </a:avLst>
          </a:prstGeom>
          <a:solidFill>
            <a:schemeClr val="dk1"/>
          </a:solid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2000">
                <a:solidFill>
                  <a:schemeClr val="lt2"/>
                </a:solidFill>
                <a:latin typeface="Poppins ExtraBold"/>
                <a:ea typeface="Poppins ExtraBold"/>
                <a:cs typeface="Poppins ExtraBold"/>
                <a:sym typeface="Poppins ExtraBold"/>
              </a:rPr>
              <a:t>Wednesday</a:t>
            </a:r>
            <a:endParaRPr sz="2000">
              <a:solidFill>
                <a:schemeClr val="lt2"/>
              </a:solidFill>
              <a:latin typeface="Poppins ExtraBold"/>
              <a:ea typeface="Poppins ExtraBold"/>
              <a:cs typeface="Poppins ExtraBold"/>
              <a:sym typeface="Poppins ExtraBold"/>
            </a:endParaRPr>
          </a:p>
        </p:txBody>
      </p:sp>
      <p:sp>
        <p:nvSpPr>
          <p:cNvPr id="408" name="Google Shape;408;p33"/>
          <p:cNvSpPr/>
          <p:nvPr/>
        </p:nvSpPr>
        <p:spPr>
          <a:xfrm>
            <a:off x="1126125" y="2858400"/>
            <a:ext cx="2108400" cy="1275000"/>
          </a:xfrm>
          <a:prstGeom prst="roundRect">
            <a:avLst>
              <a:gd fmla="val 30511" name="adj"/>
            </a:avLst>
          </a:prstGeom>
          <a:solidFill>
            <a:schemeClr val="dk1"/>
          </a:solid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2000">
                <a:solidFill>
                  <a:schemeClr val="lt2"/>
                </a:solidFill>
                <a:latin typeface="Poppins ExtraBold"/>
                <a:ea typeface="Poppins ExtraBold"/>
                <a:cs typeface="Poppins ExtraBold"/>
                <a:sym typeface="Poppins ExtraBold"/>
              </a:rPr>
              <a:t>Thursday</a:t>
            </a:r>
            <a:endParaRPr sz="2000">
              <a:solidFill>
                <a:schemeClr val="lt2"/>
              </a:solidFill>
              <a:latin typeface="Poppins ExtraBold"/>
              <a:ea typeface="Poppins ExtraBold"/>
              <a:cs typeface="Poppins ExtraBold"/>
              <a:sym typeface="Poppins ExtraBold"/>
            </a:endParaRPr>
          </a:p>
        </p:txBody>
      </p:sp>
      <p:sp>
        <p:nvSpPr>
          <p:cNvPr id="409" name="Google Shape;409;p33"/>
          <p:cNvSpPr/>
          <p:nvPr/>
        </p:nvSpPr>
        <p:spPr>
          <a:xfrm>
            <a:off x="3517800" y="2858400"/>
            <a:ext cx="2108400" cy="1275000"/>
          </a:xfrm>
          <a:prstGeom prst="roundRect">
            <a:avLst>
              <a:gd fmla="val 30511" name="adj"/>
            </a:avLst>
          </a:prstGeom>
          <a:solidFill>
            <a:schemeClr val="dk1"/>
          </a:solid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2000">
                <a:solidFill>
                  <a:schemeClr val="lt2"/>
                </a:solidFill>
                <a:latin typeface="Poppins ExtraBold"/>
                <a:ea typeface="Poppins ExtraBold"/>
                <a:cs typeface="Poppins ExtraBold"/>
                <a:sym typeface="Poppins ExtraBold"/>
              </a:rPr>
              <a:t>Friday</a:t>
            </a:r>
            <a:endParaRPr sz="2000">
              <a:solidFill>
                <a:schemeClr val="lt2"/>
              </a:solidFill>
              <a:latin typeface="Poppins ExtraBold"/>
              <a:ea typeface="Poppins ExtraBold"/>
              <a:cs typeface="Poppins ExtraBold"/>
              <a:sym typeface="Poppins ExtraBold"/>
            </a:endParaRPr>
          </a:p>
        </p:txBody>
      </p:sp>
      <p:sp>
        <p:nvSpPr>
          <p:cNvPr id="410" name="Google Shape;410;p33"/>
          <p:cNvSpPr/>
          <p:nvPr/>
        </p:nvSpPr>
        <p:spPr>
          <a:xfrm>
            <a:off x="5909475" y="2858400"/>
            <a:ext cx="2108400" cy="1275000"/>
          </a:xfrm>
          <a:prstGeom prst="roundRect">
            <a:avLst>
              <a:gd fmla="val 30511" name="adj"/>
            </a:avLst>
          </a:prstGeom>
          <a:solidFill>
            <a:schemeClr val="dk1"/>
          </a:solid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2000">
                <a:solidFill>
                  <a:schemeClr val="lt2"/>
                </a:solidFill>
                <a:latin typeface="Poppins ExtraBold"/>
                <a:ea typeface="Poppins ExtraBold"/>
                <a:cs typeface="Poppins ExtraBold"/>
                <a:sym typeface="Poppins ExtraBold"/>
              </a:rPr>
              <a:t>Live Classes</a:t>
            </a:r>
            <a:endParaRPr sz="2000">
              <a:solidFill>
                <a:schemeClr val="lt2"/>
              </a:solidFill>
              <a:latin typeface="Poppins ExtraBold"/>
              <a:ea typeface="Poppins ExtraBold"/>
              <a:cs typeface="Poppins ExtraBold"/>
              <a:sym typeface="Poppins ExtraBold"/>
            </a:endParaRPr>
          </a:p>
        </p:txBody>
      </p:sp>
      <p:sp>
        <p:nvSpPr>
          <p:cNvPr id="411" name="Google Shape;411;p33"/>
          <p:cNvSpPr txBox="1"/>
          <p:nvPr/>
        </p:nvSpPr>
        <p:spPr>
          <a:xfrm>
            <a:off x="1444525" y="1932444"/>
            <a:ext cx="690300" cy="999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 sz="1100">
                <a:solidFill>
                  <a:schemeClr val="lt2"/>
                </a:solidFill>
                <a:latin typeface="Poppins"/>
                <a:ea typeface="Poppins"/>
                <a:cs typeface="Poppins"/>
                <a:sym typeface="Poppins"/>
              </a:rPr>
              <a:t>Progress</a:t>
            </a:r>
            <a:endParaRPr sz="1100">
              <a:solidFill>
                <a:schemeClr val="lt2"/>
              </a:solidFill>
              <a:latin typeface="Poppins"/>
              <a:ea typeface="Poppins"/>
              <a:cs typeface="Poppins"/>
              <a:sym typeface="Poppins"/>
            </a:endParaRPr>
          </a:p>
        </p:txBody>
      </p:sp>
      <p:sp>
        <p:nvSpPr>
          <p:cNvPr id="412" name="Google Shape;412;p33"/>
          <p:cNvSpPr/>
          <p:nvPr/>
        </p:nvSpPr>
        <p:spPr>
          <a:xfrm>
            <a:off x="1456425" y="2099386"/>
            <a:ext cx="1447800" cy="29400"/>
          </a:xfrm>
          <a:prstGeom prst="roundRect">
            <a:avLst>
              <a:gd fmla="val 50000" name="adj"/>
            </a:avLst>
          </a:prstGeom>
          <a:solidFill>
            <a:srgbClr val="FFFFFF">
              <a:alpha val="43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p:nvPr/>
        </p:nvSpPr>
        <p:spPr>
          <a:xfrm>
            <a:off x="1456413" y="2090394"/>
            <a:ext cx="733500" cy="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txBox="1"/>
          <p:nvPr/>
        </p:nvSpPr>
        <p:spPr>
          <a:xfrm>
            <a:off x="2550488" y="1932444"/>
            <a:ext cx="360900" cy="999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100">
                <a:solidFill>
                  <a:schemeClr val="lt2"/>
                </a:solidFill>
                <a:latin typeface="Poppins"/>
                <a:ea typeface="Poppins"/>
                <a:cs typeface="Poppins"/>
                <a:sym typeface="Poppins"/>
              </a:rPr>
              <a:t>50%</a:t>
            </a:r>
            <a:endParaRPr sz="1100">
              <a:solidFill>
                <a:schemeClr val="lt2"/>
              </a:solidFill>
              <a:latin typeface="Poppins"/>
              <a:ea typeface="Poppins"/>
              <a:cs typeface="Poppins"/>
              <a:sym typeface="Poppins"/>
            </a:endParaRPr>
          </a:p>
        </p:txBody>
      </p:sp>
      <p:sp>
        <p:nvSpPr>
          <p:cNvPr id="415" name="Google Shape;415;p33">
            <a:hlinkClick action="ppaction://hlinksldjump" r:id="rId20"/>
          </p:cNvPr>
          <p:cNvSpPr/>
          <p:nvPr/>
        </p:nvSpPr>
        <p:spPr>
          <a:xfrm>
            <a:off x="1599225" y="2249257"/>
            <a:ext cx="1162200" cy="197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oppins"/>
                <a:ea typeface="Poppins"/>
                <a:cs typeface="Poppins"/>
                <a:sym typeface="Poppins"/>
              </a:rPr>
              <a:t>Access</a:t>
            </a:r>
            <a:endParaRPr b="1" sz="1200">
              <a:solidFill>
                <a:schemeClr val="lt2"/>
              </a:solidFill>
              <a:latin typeface="Poppins"/>
              <a:ea typeface="Poppins"/>
              <a:cs typeface="Poppins"/>
              <a:sym typeface="Poppins"/>
            </a:endParaRPr>
          </a:p>
        </p:txBody>
      </p:sp>
      <p:sp>
        <p:nvSpPr>
          <p:cNvPr id="416" name="Google Shape;416;p33"/>
          <p:cNvSpPr txBox="1"/>
          <p:nvPr/>
        </p:nvSpPr>
        <p:spPr>
          <a:xfrm>
            <a:off x="1444525" y="3398094"/>
            <a:ext cx="690300" cy="999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 sz="1100">
                <a:solidFill>
                  <a:schemeClr val="lt2"/>
                </a:solidFill>
                <a:latin typeface="Poppins"/>
                <a:ea typeface="Poppins"/>
                <a:cs typeface="Poppins"/>
                <a:sym typeface="Poppins"/>
              </a:rPr>
              <a:t>Progress</a:t>
            </a:r>
            <a:endParaRPr sz="1100">
              <a:solidFill>
                <a:schemeClr val="lt2"/>
              </a:solidFill>
              <a:latin typeface="Poppins"/>
              <a:ea typeface="Poppins"/>
              <a:cs typeface="Poppins"/>
              <a:sym typeface="Poppins"/>
            </a:endParaRPr>
          </a:p>
        </p:txBody>
      </p:sp>
      <p:sp>
        <p:nvSpPr>
          <p:cNvPr id="417" name="Google Shape;417;p33"/>
          <p:cNvSpPr/>
          <p:nvPr/>
        </p:nvSpPr>
        <p:spPr>
          <a:xfrm>
            <a:off x="1456425" y="3565036"/>
            <a:ext cx="1447800" cy="29400"/>
          </a:xfrm>
          <a:prstGeom prst="roundRect">
            <a:avLst>
              <a:gd fmla="val 50000" name="adj"/>
            </a:avLst>
          </a:prstGeom>
          <a:solidFill>
            <a:srgbClr val="FFFFFF">
              <a:alpha val="43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p:nvPr/>
        </p:nvSpPr>
        <p:spPr>
          <a:xfrm>
            <a:off x="1456414" y="3556050"/>
            <a:ext cx="101400" cy="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txBox="1"/>
          <p:nvPr/>
        </p:nvSpPr>
        <p:spPr>
          <a:xfrm>
            <a:off x="2550488" y="3398094"/>
            <a:ext cx="360900" cy="999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100">
                <a:solidFill>
                  <a:schemeClr val="lt2"/>
                </a:solidFill>
                <a:latin typeface="Poppins"/>
                <a:ea typeface="Poppins"/>
                <a:cs typeface="Poppins"/>
                <a:sym typeface="Poppins"/>
              </a:rPr>
              <a:t>1</a:t>
            </a:r>
            <a:r>
              <a:rPr lang="en" sz="1100">
                <a:solidFill>
                  <a:schemeClr val="lt2"/>
                </a:solidFill>
                <a:latin typeface="Poppins"/>
                <a:ea typeface="Poppins"/>
                <a:cs typeface="Poppins"/>
                <a:sym typeface="Poppins"/>
              </a:rPr>
              <a:t>0%</a:t>
            </a:r>
            <a:endParaRPr sz="1100">
              <a:solidFill>
                <a:schemeClr val="lt2"/>
              </a:solidFill>
              <a:latin typeface="Poppins"/>
              <a:ea typeface="Poppins"/>
              <a:cs typeface="Poppins"/>
              <a:sym typeface="Poppins"/>
            </a:endParaRPr>
          </a:p>
        </p:txBody>
      </p:sp>
      <p:sp>
        <p:nvSpPr>
          <p:cNvPr id="420" name="Google Shape;420;p33">
            <a:hlinkClick action="ppaction://hlinksldjump" r:id="rId21"/>
          </p:cNvPr>
          <p:cNvSpPr/>
          <p:nvPr/>
        </p:nvSpPr>
        <p:spPr>
          <a:xfrm>
            <a:off x="1599225" y="3719163"/>
            <a:ext cx="1162200" cy="197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oppins"/>
                <a:ea typeface="Poppins"/>
                <a:cs typeface="Poppins"/>
                <a:sym typeface="Poppins"/>
              </a:rPr>
              <a:t>Access</a:t>
            </a:r>
            <a:endParaRPr b="1" sz="1200">
              <a:solidFill>
                <a:schemeClr val="lt2"/>
              </a:solidFill>
              <a:latin typeface="Poppins"/>
              <a:ea typeface="Poppins"/>
              <a:cs typeface="Poppins"/>
              <a:sym typeface="Poppins"/>
            </a:endParaRPr>
          </a:p>
        </p:txBody>
      </p:sp>
      <p:sp>
        <p:nvSpPr>
          <p:cNvPr id="421" name="Google Shape;421;p33"/>
          <p:cNvSpPr txBox="1"/>
          <p:nvPr/>
        </p:nvSpPr>
        <p:spPr>
          <a:xfrm>
            <a:off x="3836200" y="3398094"/>
            <a:ext cx="690300" cy="999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 sz="1100">
                <a:solidFill>
                  <a:schemeClr val="lt2"/>
                </a:solidFill>
                <a:latin typeface="Poppins"/>
                <a:ea typeface="Poppins"/>
                <a:cs typeface="Poppins"/>
                <a:sym typeface="Poppins"/>
              </a:rPr>
              <a:t>Progress</a:t>
            </a:r>
            <a:endParaRPr sz="1100">
              <a:solidFill>
                <a:schemeClr val="lt2"/>
              </a:solidFill>
              <a:latin typeface="Poppins"/>
              <a:ea typeface="Poppins"/>
              <a:cs typeface="Poppins"/>
              <a:sym typeface="Poppins"/>
            </a:endParaRPr>
          </a:p>
        </p:txBody>
      </p:sp>
      <p:sp>
        <p:nvSpPr>
          <p:cNvPr id="422" name="Google Shape;422;p33"/>
          <p:cNvSpPr/>
          <p:nvPr/>
        </p:nvSpPr>
        <p:spPr>
          <a:xfrm>
            <a:off x="3848100" y="3565036"/>
            <a:ext cx="1447800" cy="29400"/>
          </a:xfrm>
          <a:prstGeom prst="roundRect">
            <a:avLst>
              <a:gd fmla="val 50000" name="adj"/>
            </a:avLst>
          </a:prstGeom>
          <a:solidFill>
            <a:srgbClr val="FFFFFF">
              <a:alpha val="43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3848111" y="3556050"/>
            <a:ext cx="1375500" cy="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
          <p:cNvSpPr txBox="1"/>
          <p:nvPr/>
        </p:nvSpPr>
        <p:spPr>
          <a:xfrm>
            <a:off x="4942163" y="3398094"/>
            <a:ext cx="360900" cy="999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100">
                <a:solidFill>
                  <a:schemeClr val="lt2"/>
                </a:solidFill>
                <a:latin typeface="Poppins"/>
                <a:ea typeface="Poppins"/>
                <a:cs typeface="Poppins"/>
                <a:sym typeface="Poppins"/>
              </a:rPr>
              <a:t>9</a:t>
            </a:r>
            <a:r>
              <a:rPr lang="en" sz="1100">
                <a:solidFill>
                  <a:schemeClr val="lt2"/>
                </a:solidFill>
                <a:latin typeface="Poppins"/>
                <a:ea typeface="Poppins"/>
                <a:cs typeface="Poppins"/>
                <a:sym typeface="Poppins"/>
              </a:rPr>
              <a:t>0%</a:t>
            </a:r>
            <a:endParaRPr sz="1100">
              <a:solidFill>
                <a:schemeClr val="lt2"/>
              </a:solidFill>
              <a:latin typeface="Poppins"/>
              <a:ea typeface="Poppins"/>
              <a:cs typeface="Poppins"/>
              <a:sym typeface="Poppins"/>
            </a:endParaRPr>
          </a:p>
        </p:txBody>
      </p:sp>
      <p:sp>
        <p:nvSpPr>
          <p:cNvPr id="425" name="Google Shape;425;p33">
            <a:hlinkClick action="ppaction://hlinksldjump" r:id="rId22"/>
          </p:cNvPr>
          <p:cNvSpPr/>
          <p:nvPr/>
        </p:nvSpPr>
        <p:spPr>
          <a:xfrm>
            <a:off x="3990900" y="3719163"/>
            <a:ext cx="1162200" cy="197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oppins"/>
                <a:ea typeface="Poppins"/>
                <a:cs typeface="Poppins"/>
                <a:sym typeface="Poppins"/>
              </a:rPr>
              <a:t>Access</a:t>
            </a:r>
            <a:endParaRPr b="1" sz="1200">
              <a:solidFill>
                <a:schemeClr val="lt2"/>
              </a:solidFill>
              <a:latin typeface="Poppins"/>
              <a:ea typeface="Poppins"/>
              <a:cs typeface="Poppins"/>
              <a:sym typeface="Poppins"/>
            </a:endParaRPr>
          </a:p>
        </p:txBody>
      </p:sp>
      <p:sp>
        <p:nvSpPr>
          <p:cNvPr id="426" name="Google Shape;426;p33">
            <a:hlinkClick action="ppaction://hlinksldjump" r:id="rId23"/>
          </p:cNvPr>
          <p:cNvSpPr/>
          <p:nvPr/>
        </p:nvSpPr>
        <p:spPr>
          <a:xfrm>
            <a:off x="6382575" y="3719163"/>
            <a:ext cx="1162200" cy="197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oppins"/>
                <a:ea typeface="Poppins"/>
                <a:cs typeface="Poppins"/>
                <a:sym typeface="Poppins"/>
              </a:rPr>
              <a:t>Access</a:t>
            </a:r>
            <a:endParaRPr b="1" sz="1200">
              <a:solidFill>
                <a:schemeClr val="lt2"/>
              </a:solidFill>
              <a:latin typeface="Poppins"/>
              <a:ea typeface="Poppins"/>
              <a:cs typeface="Poppins"/>
              <a:sym typeface="Poppins"/>
            </a:endParaRPr>
          </a:p>
        </p:txBody>
      </p:sp>
      <p:sp>
        <p:nvSpPr>
          <p:cNvPr id="427" name="Google Shape;427;p33"/>
          <p:cNvSpPr txBox="1"/>
          <p:nvPr/>
        </p:nvSpPr>
        <p:spPr>
          <a:xfrm>
            <a:off x="3836200" y="1932444"/>
            <a:ext cx="690300" cy="999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 sz="1100">
                <a:solidFill>
                  <a:schemeClr val="lt2"/>
                </a:solidFill>
                <a:latin typeface="Poppins"/>
                <a:ea typeface="Poppins"/>
                <a:cs typeface="Poppins"/>
                <a:sym typeface="Poppins"/>
              </a:rPr>
              <a:t>Progress</a:t>
            </a:r>
            <a:endParaRPr sz="1100">
              <a:solidFill>
                <a:schemeClr val="lt2"/>
              </a:solidFill>
              <a:latin typeface="Poppins"/>
              <a:ea typeface="Poppins"/>
              <a:cs typeface="Poppins"/>
              <a:sym typeface="Poppins"/>
            </a:endParaRPr>
          </a:p>
        </p:txBody>
      </p:sp>
      <p:sp>
        <p:nvSpPr>
          <p:cNvPr id="428" name="Google Shape;428;p33"/>
          <p:cNvSpPr/>
          <p:nvPr/>
        </p:nvSpPr>
        <p:spPr>
          <a:xfrm>
            <a:off x="3848100" y="2099386"/>
            <a:ext cx="1447800" cy="29400"/>
          </a:xfrm>
          <a:prstGeom prst="roundRect">
            <a:avLst>
              <a:gd fmla="val 50000" name="adj"/>
            </a:avLst>
          </a:prstGeom>
          <a:solidFill>
            <a:srgbClr val="FFFFFF">
              <a:alpha val="43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3848094" y="2090400"/>
            <a:ext cx="376200" cy="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txBox="1"/>
          <p:nvPr/>
        </p:nvSpPr>
        <p:spPr>
          <a:xfrm>
            <a:off x="4942163" y="1932444"/>
            <a:ext cx="360900" cy="999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100">
                <a:solidFill>
                  <a:schemeClr val="lt2"/>
                </a:solidFill>
                <a:latin typeface="Poppins"/>
                <a:ea typeface="Poppins"/>
                <a:cs typeface="Poppins"/>
                <a:sym typeface="Poppins"/>
              </a:rPr>
              <a:t>25</a:t>
            </a:r>
            <a:r>
              <a:rPr lang="en" sz="1100">
                <a:solidFill>
                  <a:schemeClr val="lt2"/>
                </a:solidFill>
                <a:latin typeface="Poppins"/>
                <a:ea typeface="Poppins"/>
                <a:cs typeface="Poppins"/>
                <a:sym typeface="Poppins"/>
              </a:rPr>
              <a:t>%</a:t>
            </a:r>
            <a:endParaRPr sz="1100">
              <a:solidFill>
                <a:schemeClr val="lt2"/>
              </a:solidFill>
              <a:latin typeface="Poppins"/>
              <a:ea typeface="Poppins"/>
              <a:cs typeface="Poppins"/>
              <a:sym typeface="Poppins"/>
            </a:endParaRPr>
          </a:p>
        </p:txBody>
      </p:sp>
      <p:sp>
        <p:nvSpPr>
          <p:cNvPr id="431" name="Google Shape;431;p33">
            <a:hlinkClick action="ppaction://hlinksldjump" r:id="rId24"/>
          </p:cNvPr>
          <p:cNvSpPr/>
          <p:nvPr/>
        </p:nvSpPr>
        <p:spPr>
          <a:xfrm>
            <a:off x="3990900" y="2249257"/>
            <a:ext cx="1162200" cy="197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oppins"/>
                <a:ea typeface="Poppins"/>
                <a:cs typeface="Poppins"/>
                <a:sym typeface="Poppins"/>
              </a:rPr>
              <a:t>Access</a:t>
            </a:r>
            <a:endParaRPr b="1" sz="1200">
              <a:solidFill>
                <a:schemeClr val="lt2"/>
              </a:solidFill>
              <a:latin typeface="Poppins"/>
              <a:ea typeface="Poppins"/>
              <a:cs typeface="Poppins"/>
              <a:sym typeface="Poppins"/>
            </a:endParaRPr>
          </a:p>
        </p:txBody>
      </p:sp>
      <p:sp>
        <p:nvSpPr>
          <p:cNvPr id="432" name="Google Shape;432;p33"/>
          <p:cNvSpPr txBox="1"/>
          <p:nvPr/>
        </p:nvSpPr>
        <p:spPr>
          <a:xfrm>
            <a:off x="6227875" y="1932444"/>
            <a:ext cx="690300" cy="999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 sz="1100">
                <a:solidFill>
                  <a:schemeClr val="lt2"/>
                </a:solidFill>
                <a:latin typeface="Poppins"/>
                <a:ea typeface="Poppins"/>
                <a:cs typeface="Poppins"/>
                <a:sym typeface="Poppins"/>
              </a:rPr>
              <a:t>Progress</a:t>
            </a:r>
            <a:endParaRPr sz="1100">
              <a:solidFill>
                <a:schemeClr val="lt2"/>
              </a:solidFill>
              <a:latin typeface="Poppins"/>
              <a:ea typeface="Poppins"/>
              <a:cs typeface="Poppins"/>
              <a:sym typeface="Poppins"/>
            </a:endParaRPr>
          </a:p>
        </p:txBody>
      </p:sp>
      <p:sp>
        <p:nvSpPr>
          <p:cNvPr id="433" name="Google Shape;433;p33"/>
          <p:cNvSpPr/>
          <p:nvPr/>
        </p:nvSpPr>
        <p:spPr>
          <a:xfrm>
            <a:off x="6239775" y="2099386"/>
            <a:ext cx="1447800" cy="29400"/>
          </a:xfrm>
          <a:prstGeom prst="roundRect">
            <a:avLst>
              <a:gd fmla="val 50000" name="adj"/>
            </a:avLst>
          </a:prstGeom>
          <a:solidFill>
            <a:srgbClr val="FFFFFF">
              <a:alpha val="43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a:off x="6239782" y="2090400"/>
            <a:ext cx="1118400" cy="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txBox="1"/>
          <p:nvPr/>
        </p:nvSpPr>
        <p:spPr>
          <a:xfrm>
            <a:off x="7333838" y="1932444"/>
            <a:ext cx="360900" cy="99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lt2"/>
                </a:solidFill>
                <a:latin typeface="Poppins"/>
                <a:ea typeface="Poppins"/>
                <a:cs typeface="Poppins"/>
                <a:sym typeface="Poppins"/>
              </a:rPr>
              <a:t>75</a:t>
            </a:r>
            <a:r>
              <a:rPr lang="en" sz="1100">
                <a:solidFill>
                  <a:schemeClr val="lt2"/>
                </a:solidFill>
                <a:latin typeface="Poppins"/>
                <a:ea typeface="Poppins"/>
                <a:cs typeface="Poppins"/>
                <a:sym typeface="Poppins"/>
              </a:rPr>
              <a:t>%</a:t>
            </a:r>
            <a:endParaRPr sz="1100">
              <a:solidFill>
                <a:schemeClr val="lt2"/>
              </a:solidFill>
              <a:latin typeface="Poppins"/>
              <a:ea typeface="Poppins"/>
              <a:cs typeface="Poppins"/>
              <a:sym typeface="Poppins"/>
            </a:endParaRPr>
          </a:p>
        </p:txBody>
      </p:sp>
      <p:sp>
        <p:nvSpPr>
          <p:cNvPr id="436" name="Google Shape;436;p33">
            <a:hlinkClick action="ppaction://hlinksldjump" r:id="rId25"/>
          </p:cNvPr>
          <p:cNvSpPr/>
          <p:nvPr/>
        </p:nvSpPr>
        <p:spPr>
          <a:xfrm>
            <a:off x="6382575" y="2249257"/>
            <a:ext cx="1162200" cy="197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oppins"/>
                <a:ea typeface="Poppins"/>
                <a:cs typeface="Poppins"/>
                <a:sym typeface="Poppins"/>
              </a:rPr>
              <a:t>Access</a:t>
            </a:r>
            <a:endParaRPr b="1" sz="1200">
              <a:solidFill>
                <a:schemeClr val="lt2"/>
              </a:solidFill>
              <a:latin typeface="Poppins"/>
              <a:ea typeface="Poppins"/>
              <a:cs typeface="Poppins"/>
              <a:sym typeface="Poppins"/>
            </a:endParaRPr>
          </a:p>
        </p:txBody>
      </p:sp>
      <p:sp>
        <p:nvSpPr>
          <p:cNvPr id="437" name="Google Shape;437;p33"/>
          <p:cNvSpPr/>
          <p:nvPr/>
        </p:nvSpPr>
        <p:spPr>
          <a:xfrm>
            <a:off x="6783200" y="3368458"/>
            <a:ext cx="360950" cy="207258"/>
          </a:xfrm>
          <a:custGeom>
            <a:rect b="b" l="l" r="r" t="t"/>
            <a:pathLst>
              <a:path extrusionOk="0" h="120324" w="209550">
                <a:moveTo>
                  <a:pt x="66469" y="31052"/>
                </a:moveTo>
                <a:cubicBezTo>
                  <a:pt x="67968" y="31052"/>
                  <a:pt x="69452" y="31538"/>
                  <a:pt x="70687" y="32477"/>
                </a:cubicBezTo>
                <a:lnTo>
                  <a:pt x="99565" y="54659"/>
                </a:lnTo>
                <a:cubicBezTo>
                  <a:pt x="101280" y="55998"/>
                  <a:pt x="102243" y="58007"/>
                  <a:pt x="102243" y="60141"/>
                </a:cubicBezTo>
                <a:cubicBezTo>
                  <a:pt x="102243" y="62317"/>
                  <a:pt x="101280" y="64326"/>
                  <a:pt x="99565" y="65665"/>
                </a:cubicBezTo>
                <a:lnTo>
                  <a:pt x="70687" y="87847"/>
                </a:lnTo>
                <a:cubicBezTo>
                  <a:pt x="69473" y="88767"/>
                  <a:pt x="67967" y="89270"/>
                  <a:pt x="66460" y="89270"/>
                </a:cubicBezTo>
                <a:cubicBezTo>
                  <a:pt x="65414" y="89270"/>
                  <a:pt x="64367" y="89019"/>
                  <a:pt x="63405" y="88558"/>
                </a:cubicBezTo>
                <a:cubicBezTo>
                  <a:pt x="61061" y="87386"/>
                  <a:pt x="59555" y="84959"/>
                  <a:pt x="59555" y="82322"/>
                </a:cubicBezTo>
                <a:lnTo>
                  <a:pt x="59555" y="37960"/>
                </a:lnTo>
                <a:cubicBezTo>
                  <a:pt x="59555" y="35323"/>
                  <a:pt x="61061" y="32938"/>
                  <a:pt x="63405" y="31766"/>
                </a:cubicBezTo>
                <a:cubicBezTo>
                  <a:pt x="64382" y="31286"/>
                  <a:pt x="65429" y="31052"/>
                  <a:pt x="66469" y="31052"/>
                </a:cubicBezTo>
                <a:close/>
                <a:moveTo>
                  <a:pt x="21177" y="1"/>
                </a:moveTo>
                <a:cubicBezTo>
                  <a:pt x="9500" y="1"/>
                  <a:pt x="0" y="9501"/>
                  <a:pt x="0" y="21177"/>
                </a:cubicBezTo>
                <a:lnTo>
                  <a:pt x="0" y="99147"/>
                </a:lnTo>
                <a:cubicBezTo>
                  <a:pt x="0" y="110823"/>
                  <a:pt x="9500" y="120323"/>
                  <a:pt x="21177" y="120323"/>
                </a:cubicBezTo>
                <a:lnTo>
                  <a:pt x="137273" y="120323"/>
                </a:lnTo>
                <a:cubicBezTo>
                  <a:pt x="148949" y="120323"/>
                  <a:pt x="158449" y="110823"/>
                  <a:pt x="158449" y="99147"/>
                </a:cubicBezTo>
                <a:lnTo>
                  <a:pt x="158449" y="82699"/>
                </a:lnTo>
                <a:lnTo>
                  <a:pt x="185402" y="109651"/>
                </a:lnTo>
                <a:cubicBezTo>
                  <a:pt x="188122" y="112372"/>
                  <a:pt x="191721" y="113795"/>
                  <a:pt x="195404" y="113795"/>
                </a:cubicBezTo>
                <a:cubicBezTo>
                  <a:pt x="197246" y="113795"/>
                  <a:pt x="199045" y="113460"/>
                  <a:pt x="200803" y="112706"/>
                </a:cubicBezTo>
                <a:cubicBezTo>
                  <a:pt x="206076" y="110530"/>
                  <a:pt x="209550" y="105382"/>
                  <a:pt x="209550" y="99649"/>
                </a:cubicBezTo>
                <a:lnTo>
                  <a:pt x="209550" y="20675"/>
                </a:lnTo>
                <a:cubicBezTo>
                  <a:pt x="209550" y="14942"/>
                  <a:pt x="206076" y="9794"/>
                  <a:pt x="200803" y="7576"/>
                </a:cubicBezTo>
                <a:cubicBezTo>
                  <a:pt x="199064" y="6858"/>
                  <a:pt x="197239" y="6509"/>
                  <a:pt x="195428" y="6509"/>
                </a:cubicBezTo>
                <a:cubicBezTo>
                  <a:pt x="191746" y="6509"/>
                  <a:pt x="188123" y="7952"/>
                  <a:pt x="185402" y="10673"/>
                </a:cubicBezTo>
                <a:lnTo>
                  <a:pt x="158449" y="37625"/>
                </a:lnTo>
                <a:lnTo>
                  <a:pt x="158449" y="21177"/>
                </a:lnTo>
                <a:cubicBezTo>
                  <a:pt x="158449" y="9501"/>
                  <a:pt x="148949" y="1"/>
                  <a:pt x="137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txBox="1"/>
          <p:nvPr/>
        </p:nvSpPr>
        <p:spPr>
          <a:xfrm>
            <a:off x="621017" y="4498986"/>
            <a:ext cx="7956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439" name="Google Shape;439;p33">
            <a:hlinkClick action="ppaction://hlinksldjump" r:id="rId26"/>
          </p:cNvPr>
          <p:cNvPicPr preferRelativeResize="0"/>
          <p:nvPr/>
        </p:nvPicPr>
        <p:blipFill rotWithShape="1">
          <a:blip r:embed="rId27">
            <a:alphaModFix/>
          </a:blip>
          <a:srcRect b="0" l="0" r="0" t="0"/>
          <a:stretch/>
        </p:blipFill>
        <p:spPr>
          <a:xfrm>
            <a:off x="881657" y="4626989"/>
            <a:ext cx="274320" cy="274320"/>
          </a:xfrm>
          <a:prstGeom prst="rect">
            <a:avLst/>
          </a:prstGeom>
          <a:noFill/>
          <a:ln>
            <a:noFill/>
          </a:ln>
        </p:spPr>
      </p:pic>
      <p:sp>
        <p:nvSpPr>
          <p:cNvPr id="440" name="Google Shape;440;p33"/>
          <p:cNvSpPr/>
          <p:nvPr/>
        </p:nvSpPr>
        <p:spPr>
          <a:xfrm>
            <a:off x="621792"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108" name="Shape 3108"/>
        <p:cNvGrpSpPr/>
        <p:nvPr/>
      </p:nvGrpSpPr>
      <p:grpSpPr>
        <a:xfrm>
          <a:off x="0" y="0"/>
          <a:ext cx="0" cy="0"/>
          <a:chOff x="0" y="0"/>
          <a:chExt cx="0" cy="0"/>
        </a:xfrm>
      </p:grpSpPr>
      <p:sp>
        <p:nvSpPr>
          <p:cNvPr id="3109" name="Google Shape;3109;p6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110" name="Google Shape;3110;p60"/>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ction="ppaction://hlinksldjump" r:id="rId4">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3111" name="Google Shape;3111;p60"/>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115" name="Shape 3115"/>
        <p:cNvGrpSpPr/>
        <p:nvPr/>
      </p:nvGrpSpPr>
      <p:grpSpPr>
        <a:xfrm>
          <a:off x="0" y="0"/>
          <a:ext cx="0" cy="0"/>
          <a:chOff x="0" y="0"/>
          <a:chExt cx="0" cy="0"/>
        </a:xfrm>
      </p:grpSpPr>
      <p:sp>
        <p:nvSpPr>
          <p:cNvPr id="3116" name="Google Shape;3116;p61"/>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117" name="Google Shape;3117;p61"/>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3118" name="Google Shape;3118;p61"/>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Poppins</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https://fonts.google.com/specimen/Poppins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Libre Franklin</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https://fonts.google.com/specimen/Libre+Franklin</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3119" name="Google Shape;3119;p61"/>
          <p:cNvGrpSpPr/>
          <p:nvPr/>
        </p:nvGrpSpPr>
        <p:grpSpPr>
          <a:xfrm>
            <a:off x="2052638" y="3498875"/>
            <a:ext cx="5038725" cy="754200"/>
            <a:chOff x="2052638" y="3498875"/>
            <a:chExt cx="5038725" cy="754200"/>
          </a:xfrm>
        </p:grpSpPr>
        <p:sp>
          <p:nvSpPr>
            <p:cNvPr id="3120" name="Google Shape;3120;p61"/>
            <p:cNvSpPr/>
            <p:nvPr/>
          </p:nvSpPr>
          <p:spPr>
            <a:xfrm>
              <a:off x="3114463" y="3498875"/>
              <a:ext cx="791400" cy="754200"/>
            </a:xfrm>
            <a:prstGeom prst="roundRect">
              <a:avLst>
                <a:gd fmla="val 16667" name="adj"/>
              </a:avLst>
            </a:prstGeom>
            <a:solidFill>
              <a:srgbClr val="DAE3F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1"/>
            <p:cNvSpPr/>
            <p:nvPr/>
          </p:nvSpPr>
          <p:spPr>
            <a:xfrm>
              <a:off x="4176282" y="3498875"/>
              <a:ext cx="791400" cy="754200"/>
            </a:xfrm>
            <a:prstGeom prst="roundRect">
              <a:avLst>
                <a:gd fmla="val 16667" name="adj"/>
              </a:avLst>
            </a:prstGeom>
            <a:solidFill>
              <a:srgbClr val="7966E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1"/>
            <p:cNvSpPr/>
            <p:nvPr/>
          </p:nvSpPr>
          <p:spPr>
            <a:xfrm>
              <a:off x="5238102" y="3498875"/>
              <a:ext cx="791400" cy="754200"/>
            </a:xfrm>
            <a:prstGeom prst="roundRect">
              <a:avLst>
                <a:gd fmla="val 16667" name="adj"/>
              </a:avLst>
            </a:prstGeom>
            <a:solidFill>
              <a:srgbClr val="36338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1"/>
            <p:cNvSpPr/>
            <p:nvPr/>
          </p:nvSpPr>
          <p:spPr>
            <a:xfrm>
              <a:off x="2052638" y="34988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1"/>
            <p:cNvSpPr txBox="1"/>
            <p:nvPr/>
          </p:nvSpPr>
          <p:spPr>
            <a:xfrm>
              <a:off x="31144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dae3f2</a:t>
              </a:r>
              <a:endParaRPr sz="1000">
                <a:solidFill>
                  <a:schemeClr val="dk1"/>
                </a:solidFill>
              </a:endParaRPr>
            </a:p>
          </p:txBody>
        </p:sp>
        <p:sp>
          <p:nvSpPr>
            <p:cNvPr id="3125" name="Google Shape;3125;p61"/>
            <p:cNvSpPr txBox="1"/>
            <p:nvPr/>
          </p:nvSpPr>
          <p:spPr>
            <a:xfrm>
              <a:off x="417628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#7966e4</a:t>
              </a:r>
              <a:endParaRPr sz="1000">
                <a:solidFill>
                  <a:srgbClr val="FFFFFF"/>
                </a:solidFill>
              </a:endParaRPr>
            </a:p>
          </p:txBody>
        </p:sp>
        <p:sp>
          <p:nvSpPr>
            <p:cNvPr id="3126" name="Google Shape;3126;p61"/>
            <p:cNvSpPr txBox="1"/>
            <p:nvPr/>
          </p:nvSpPr>
          <p:spPr>
            <a:xfrm>
              <a:off x="52381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#36338c</a:t>
              </a:r>
              <a:endParaRPr sz="1000">
                <a:solidFill>
                  <a:srgbClr val="FFFFFF"/>
                </a:solidFill>
              </a:endParaRPr>
            </a:p>
          </p:txBody>
        </p:sp>
        <p:sp>
          <p:nvSpPr>
            <p:cNvPr id="3127" name="Google Shape;3127;p61"/>
            <p:cNvSpPr txBox="1"/>
            <p:nvPr/>
          </p:nvSpPr>
          <p:spPr>
            <a:xfrm>
              <a:off x="20526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3128" name="Google Shape;3128;p61"/>
            <p:cNvSpPr/>
            <p:nvPr/>
          </p:nvSpPr>
          <p:spPr>
            <a:xfrm>
              <a:off x="6299952" y="3498875"/>
              <a:ext cx="791400" cy="754200"/>
            </a:xfrm>
            <a:prstGeom prst="roundRect">
              <a:avLst>
                <a:gd fmla="val 16667" name="adj"/>
              </a:avLst>
            </a:prstGeom>
            <a:solidFill>
              <a:srgbClr val="1616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1"/>
            <p:cNvSpPr txBox="1"/>
            <p:nvPr/>
          </p:nvSpPr>
          <p:spPr>
            <a:xfrm>
              <a:off x="62999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#161620</a:t>
              </a:r>
              <a:endParaRPr sz="1000">
                <a:solidFill>
                  <a:srgbClr val="FFFFFF"/>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133" name="Shape 3133"/>
        <p:cNvGrpSpPr/>
        <p:nvPr/>
      </p:nvGrpSpPr>
      <p:grpSpPr>
        <a:xfrm>
          <a:off x="0" y="0"/>
          <a:ext cx="0" cy="0"/>
          <a:chOff x="0" y="0"/>
          <a:chExt cx="0" cy="0"/>
        </a:xfrm>
      </p:grpSpPr>
      <p:sp>
        <p:nvSpPr>
          <p:cNvPr id="3134" name="Google Shape;3134;p62"/>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3135" name="Google Shape;3135;p62"/>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3136" name="Google Shape;3136;p62"/>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3137" name="Google Shape;3137;p62"/>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3138" name="Google Shape;3138;p62"/>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3139" name="Google Shape;3139;p62"/>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3140" name="Google Shape;3140;p62"/>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3141" name="Google Shape;3141;p62"/>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3142" name="Google Shape;3142;p62"/>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3143" name="Google Shape;3143;p62"/>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3144" name="Google Shape;3144;p62"/>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3145" name="Google Shape;3145;p62"/>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149" name="Shape 3149"/>
        <p:cNvGrpSpPr/>
        <p:nvPr/>
      </p:nvGrpSpPr>
      <p:grpSpPr>
        <a:xfrm>
          <a:off x="0" y="0"/>
          <a:ext cx="0" cy="0"/>
          <a:chOff x="0" y="0"/>
          <a:chExt cx="0" cy="0"/>
        </a:xfrm>
      </p:grpSpPr>
      <p:sp>
        <p:nvSpPr>
          <p:cNvPr id="3150" name="Google Shape;3150;p63"/>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3151" name="Google Shape;3151;p63"/>
          <p:cNvGrpSpPr/>
          <p:nvPr/>
        </p:nvGrpSpPr>
        <p:grpSpPr>
          <a:xfrm>
            <a:off x="5156078" y="3085736"/>
            <a:ext cx="474294" cy="551291"/>
            <a:chOff x="4727025" y="1332775"/>
            <a:chExt cx="59900" cy="69625"/>
          </a:xfrm>
        </p:grpSpPr>
        <p:sp>
          <p:nvSpPr>
            <p:cNvPr id="3152" name="Google Shape;3152;p6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4" name="Google Shape;3154;p63"/>
          <p:cNvGrpSpPr/>
          <p:nvPr/>
        </p:nvGrpSpPr>
        <p:grpSpPr>
          <a:xfrm>
            <a:off x="5769734" y="2314340"/>
            <a:ext cx="555653" cy="557031"/>
            <a:chOff x="4820425" y="1329900"/>
            <a:chExt cx="70175" cy="70350"/>
          </a:xfrm>
        </p:grpSpPr>
        <p:sp>
          <p:nvSpPr>
            <p:cNvPr id="3155" name="Google Shape;3155;p6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9" name="Google Shape;3159;p63"/>
          <p:cNvGrpSpPr/>
          <p:nvPr/>
        </p:nvGrpSpPr>
        <p:grpSpPr>
          <a:xfrm>
            <a:off x="6396103" y="2318845"/>
            <a:ext cx="582574" cy="533871"/>
            <a:chOff x="4903200" y="1331525"/>
            <a:chExt cx="73575" cy="67425"/>
          </a:xfrm>
        </p:grpSpPr>
        <p:sp>
          <p:nvSpPr>
            <p:cNvPr id="3160" name="Google Shape;3160;p6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2" name="Google Shape;3162;p63"/>
          <p:cNvGrpSpPr/>
          <p:nvPr/>
        </p:nvGrpSpPr>
        <p:grpSpPr>
          <a:xfrm>
            <a:off x="5755581" y="3078709"/>
            <a:ext cx="583960" cy="565345"/>
            <a:chOff x="4815575" y="1416800"/>
            <a:chExt cx="73750" cy="71400"/>
          </a:xfrm>
        </p:grpSpPr>
        <p:sp>
          <p:nvSpPr>
            <p:cNvPr id="3163" name="Google Shape;3163;p6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6" name="Google Shape;3166;p63"/>
          <p:cNvGrpSpPr/>
          <p:nvPr/>
        </p:nvGrpSpPr>
        <p:grpSpPr>
          <a:xfrm>
            <a:off x="6390362" y="3108896"/>
            <a:ext cx="589898" cy="504970"/>
            <a:chOff x="4902475" y="1418875"/>
            <a:chExt cx="74500" cy="63775"/>
          </a:xfrm>
        </p:grpSpPr>
        <p:sp>
          <p:nvSpPr>
            <p:cNvPr id="3167" name="Google Shape;3167;p6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3"/>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9" name="Google Shape;3169;p63"/>
          <p:cNvGrpSpPr/>
          <p:nvPr/>
        </p:nvGrpSpPr>
        <p:grpSpPr>
          <a:xfrm>
            <a:off x="5765577" y="3826000"/>
            <a:ext cx="563967" cy="567127"/>
            <a:chOff x="4818100" y="1507675"/>
            <a:chExt cx="71225" cy="71625"/>
          </a:xfrm>
        </p:grpSpPr>
        <p:sp>
          <p:nvSpPr>
            <p:cNvPr id="3170" name="Google Shape;3170;p6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4" name="Google Shape;3174;p63"/>
          <p:cNvGrpSpPr/>
          <p:nvPr/>
        </p:nvGrpSpPr>
        <p:grpSpPr>
          <a:xfrm>
            <a:off x="5079075" y="3829461"/>
            <a:ext cx="628301" cy="588505"/>
            <a:chOff x="4721450" y="1509475"/>
            <a:chExt cx="79350" cy="74325"/>
          </a:xfrm>
        </p:grpSpPr>
        <p:sp>
          <p:nvSpPr>
            <p:cNvPr id="3175" name="Google Shape;3175;p6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9" name="Google Shape;3179;p63"/>
          <p:cNvGrpSpPr/>
          <p:nvPr/>
        </p:nvGrpSpPr>
        <p:grpSpPr>
          <a:xfrm>
            <a:off x="6424608" y="3814027"/>
            <a:ext cx="557038" cy="562772"/>
            <a:chOff x="4906800" y="1507500"/>
            <a:chExt cx="70350" cy="71075"/>
          </a:xfrm>
        </p:grpSpPr>
        <p:sp>
          <p:nvSpPr>
            <p:cNvPr id="3180" name="Google Shape;3180;p6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5" name="Google Shape;3185;p63"/>
          <p:cNvGrpSpPr/>
          <p:nvPr/>
        </p:nvGrpSpPr>
        <p:grpSpPr>
          <a:xfrm>
            <a:off x="4462216" y="2340963"/>
            <a:ext cx="517934" cy="517934"/>
            <a:chOff x="3736598" y="2170606"/>
            <a:chExt cx="404889" cy="404889"/>
          </a:xfrm>
        </p:grpSpPr>
        <p:sp>
          <p:nvSpPr>
            <p:cNvPr id="3186" name="Google Shape;3186;p6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0" name="Google Shape;3190;p63"/>
          <p:cNvGrpSpPr/>
          <p:nvPr/>
        </p:nvGrpSpPr>
        <p:grpSpPr>
          <a:xfrm>
            <a:off x="3729277" y="2341061"/>
            <a:ext cx="586986" cy="517740"/>
            <a:chOff x="3161917" y="2170682"/>
            <a:chExt cx="458870" cy="404737"/>
          </a:xfrm>
        </p:grpSpPr>
        <p:sp>
          <p:nvSpPr>
            <p:cNvPr id="3191" name="Google Shape;3191;p6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4" name="Google Shape;3194;p63"/>
          <p:cNvGrpSpPr/>
          <p:nvPr/>
        </p:nvGrpSpPr>
        <p:grpSpPr>
          <a:xfrm>
            <a:off x="3752299" y="3102400"/>
            <a:ext cx="540943" cy="517963"/>
            <a:chOff x="3179914" y="2889488"/>
            <a:chExt cx="422876" cy="404911"/>
          </a:xfrm>
        </p:grpSpPr>
        <p:sp>
          <p:nvSpPr>
            <p:cNvPr id="3195" name="Google Shape;3195;p6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1" name="Google Shape;3201;p63"/>
          <p:cNvGrpSpPr/>
          <p:nvPr/>
        </p:nvGrpSpPr>
        <p:grpSpPr>
          <a:xfrm>
            <a:off x="4453093" y="3102358"/>
            <a:ext cx="536180" cy="518047"/>
            <a:chOff x="3729467" y="2889422"/>
            <a:chExt cx="419153" cy="404977"/>
          </a:xfrm>
        </p:grpSpPr>
        <p:sp>
          <p:nvSpPr>
            <p:cNvPr id="3202" name="Google Shape;3202;p6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9" name="Google Shape;3209;p63"/>
          <p:cNvGrpSpPr/>
          <p:nvPr/>
        </p:nvGrpSpPr>
        <p:grpSpPr>
          <a:xfrm>
            <a:off x="1990126" y="3445787"/>
            <a:ext cx="965351" cy="134611"/>
            <a:chOff x="4411970" y="2962952"/>
            <a:chExt cx="706544" cy="104212"/>
          </a:xfrm>
        </p:grpSpPr>
        <p:sp>
          <p:nvSpPr>
            <p:cNvPr id="3210" name="Google Shape;3210;p6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4" name="Google Shape;3214;p63"/>
          <p:cNvGrpSpPr/>
          <p:nvPr/>
        </p:nvGrpSpPr>
        <p:grpSpPr>
          <a:xfrm>
            <a:off x="1990126" y="3041077"/>
            <a:ext cx="960158" cy="289172"/>
            <a:chOff x="4411970" y="2726085"/>
            <a:chExt cx="643107" cy="193659"/>
          </a:xfrm>
        </p:grpSpPr>
        <p:sp>
          <p:nvSpPr>
            <p:cNvPr id="3215" name="Google Shape;3215;p6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8" name="Google Shape;3218;p63"/>
          <p:cNvGrpSpPr/>
          <p:nvPr/>
        </p:nvGrpSpPr>
        <p:grpSpPr>
          <a:xfrm>
            <a:off x="998624" y="3295400"/>
            <a:ext cx="811503" cy="252584"/>
            <a:chOff x="4411970" y="4340222"/>
            <a:chExt cx="779467" cy="242683"/>
          </a:xfrm>
        </p:grpSpPr>
        <p:sp>
          <p:nvSpPr>
            <p:cNvPr id="3219" name="Google Shape;3219;p6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2" name="Google Shape;3222;p63"/>
          <p:cNvGrpSpPr/>
          <p:nvPr/>
        </p:nvGrpSpPr>
        <p:grpSpPr>
          <a:xfrm>
            <a:off x="1990126" y="2709308"/>
            <a:ext cx="965160" cy="216230"/>
            <a:chOff x="4411970" y="2468674"/>
            <a:chExt cx="747317" cy="167425"/>
          </a:xfrm>
        </p:grpSpPr>
        <p:sp>
          <p:nvSpPr>
            <p:cNvPr id="3223" name="Google Shape;3223;p6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5" name="Google Shape;3225;p63"/>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6" name="Google Shape;3226;p63"/>
          <p:cNvGrpSpPr/>
          <p:nvPr/>
        </p:nvGrpSpPr>
        <p:grpSpPr>
          <a:xfrm>
            <a:off x="997692" y="2334687"/>
            <a:ext cx="1959041" cy="208784"/>
            <a:chOff x="6336019" y="3733725"/>
            <a:chExt cx="2566206" cy="351310"/>
          </a:xfrm>
        </p:grpSpPr>
        <p:sp>
          <p:nvSpPr>
            <p:cNvPr id="3227" name="Google Shape;3227;p63"/>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3"/>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3"/>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3"/>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1" name="Google Shape;3231;p63"/>
          <p:cNvGrpSpPr/>
          <p:nvPr/>
        </p:nvGrpSpPr>
        <p:grpSpPr>
          <a:xfrm>
            <a:off x="1990126" y="3950602"/>
            <a:ext cx="946551" cy="153200"/>
            <a:chOff x="4404545" y="3301592"/>
            <a:chExt cx="782403" cy="129272"/>
          </a:xfrm>
        </p:grpSpPr>
        <p:sp>
          <p:nvSpPr>
            <p:cNvPr id="3232" name="Google Shape;3232;p6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3"/>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4" name="Google Shape;3234;p63"/>
          <p:cNvGrpSpPr/>
          <p:nvPr/>
        </p:nvGrpSpPr>
        <p:grpSpPr>
          <a:xfrm>
            <a:off x="1990126" y="3695937"/>
            <a:ext cx="962257" cy="139127"/>
            <a:chOff x="4411970" y="3131459"/>
            <a:chExt cx="710520" cy="117397"/>
          </a:xfrm>
        </p:grpSpPr>
        <p:sp>
          <p:nvSpPr>
            <p:cNvPr id="3235" name="Google Shape;3235;p6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237" name="Google Shape;3237;p63"/>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8" name="Google Shape;3238;p63"/>
          <p:cNvGrpSpPr/>
          <p:nvPr/>
        </p:nvGrpSpPr>
        <p:grpSpPr>
          <a:xfrm>
            <a:off x="990271" y="3621603"/>
            <a:ext cx="823838" cy="458988"/>
            <a:chOff x="4411970" y="1801825"/>
            <a:chExt cx="734586" cy="409262"/>
          </a:xfrm>
        </p:grpSpPr>
        <p:sp>
          <p:nvSpPr>
            <p:cNvPr id="3239" name="Google Shape;3239;p6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1" name="Google Shape;3241;p63"/>
          <p:cNvGrpSpPr/>
          <p:nvPr/>
        </p:nvGrpSpPr>
        <p:grpSpPr>
          <a:xfrm>
            <a:off x="3095243" y="2339173"/>
            <a:ext cx="521514" cy="521514"/>
            <a:chOff x="5681300" y="2527788"/>
            <a:chExt cx="805800" cy="805800"/>
          </a:xfrm>
        </p:grpSpPr>
        <p:sp>
          <p:nvSpPr>
            <p:cNvPr id="3242" name="Google Shape;3242;p63"/>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4" name="Google Shape;3244;p63"/>
          <p:cNvGrpSpPr/>
          <p:nvPr/>
        </p:nvGrpSpPr>
        <p:grpSpPr>
          <a:xfrm>
            <a:off x="3089483" y="3094865"/>
            <a:ext cx="533033" cy="533033"/>
            <a:chOff x="4049800" y="640400"/>
            <a:chExt cx="858900" cy="858900"/>
          </a:xfrm>
        </p:grpSpPr>
        <p:sp>
          <p:nvSpPr>
            <p:cNvPr id="3245" name="Google Shape;3245;p63"/>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3"/>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7" name="Google Shape;3247;p63"/>
          <p:cNvGrpSpPr/>
          <p:nvPr/>
        </p:nvGrpSpPr>
        <p:grpSpPr>
          <a:xfrm>
            <a:off x="3014966" y="3772543"/>
            <a:ext cx="682068" cy="682068"/>
            <a:chOff x="5080188" y="927900"/>
            <a:chExt cx="961200" cy="961200"/>
          </a:xfrm>
        </p:grpSpPr>
        <p:sp>
          <p:nvSpPr>
            <p:cNvPr id="3248" name="Google Shape;3248;p63"/>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3"/>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3"/>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3"/>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6" name="Google Shape;3256;p63"/>
          <p:cNvGrpSpPr/>
          <p:nvPr/>
        </p:nvGrpSpPr>
        <p:grpSpPr>
          <a:xfrm>
            <a:off x="4478465" y="3869234"/>
            <a:ext cx="505650" cy="504006"/>
            <a:chOff x="6039282" y="1042577"/>
            <a:chExt cx="734315" cy="731929"/>
          </a:xfrm>
        </p:grpSpPr>
        <p:sp>
          <p:nvSpPr>
            <p:cNvPr id="3257" name="Google Shape;3257;p6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8" name="Google Shape;3278;p63"/>
          <p:cNvGrpSpPr/>
          <p:nvPr/>
        </p:nvGrpSpPr>
        <p:grpSpPr>
          <a:xfrm>
            <a:off x="5091067" y="2298862"/>
            <a:ext cx="567744" cy="602136"/>
            <a:chOff x="1825800" y="1651625"/>
            <a:chExt cx="539989" cy="571775"/>
          </a:xfrm>
        </p:grpSpPr>
        <p:sp>
          <p:nvSpPr>
            <p:cNvPr id="3279" name="Google Shape;3279;p63"/>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3"/>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3"/>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3" name="Google Shape;3283;p63"/>
          <p:cNvGrpSpPr/>
          <p:nvPr/>
        </p:nvGrpSpPr>
        <p:grpSpPr>
          <a:xfrm>
            <a:off x="3765995" y="3855579"/>
            <a:ext cx="508123" cy="507955"/>
            <a:chOff x="1897577" y="2802432"/>
            <a:chExt cx="492176" cy="492014"/>
          </a:xfrm>
        </p:grpSpPr>
        <p:sp>
          <p:nvSpPr>
            <p:cNvPr id="3284" name="Google Shape;3284;p63"/>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3"/>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3"/>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3"/>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3"/>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3"/>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3"/>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3"/>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3"/>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3"/>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3"/>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3"/>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6" name="Google Shape;3296;p63"/>
          <p:cNvGrpSpPr/>
          <p:nvPr/>
        </p:nvGrpSpPr>
        <p:grpSpPr>
          <a:xfrm>
            <a:off x="997525" y="4169123"/>
            <a:ext cx="809227" cy="200842"/>
            <a:chOff x="2013045" y="4813233"/>
            <a:chExt cx="921986" cy="228854"/>
          </a:xfrm>
        </p:grpSpPr>
        <p:sp>
          <p:nvSpPr>
            <p:cNvPr id="3297" name="Google Shape;3297;p63"/>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3"/>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9" name="Google Shape;3299;p63"/>
          <p:cNvGrpSpPr/>
          <p:nvPr/>
        </p:nvGrpSpPr>
        <p:grpSpPr>
          <a:xfrm>
            <a:off x="1005985" y="2656004"/>
            <a:ext cx="792421" cy="269941"/>
            <a:chOff x="1046767" y="4756633"/>
            <a:chExt cx="859646" cy="292841"/>
          </a:xfrm>
        </p:grpSpPr>
        <p:sp>
          <p:nvSpPr>
            <p:cNvPr id="3300" name="Google Shape;3300;p63"/>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3"/>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3"/>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3" name="Google Shape;3303;p63"/>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3"/>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3"/>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3"/>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7" name="Google Shape;3307;p63"/>
          <p:cNvGrpSpPr/>
          <p:nvPr/>
        </p:nvGrpSpPr>
        <p:grpSpPr>
          <a:xfrm>
            <a:off x="7141841" y="2550562"/>
            <a:ext cx="166473" cy="141497"/>
            <a:chOff x="4660325" y="1866850"/>
            <a:chExt cx="68350" cy="58100"/>
          </a:xfrm>
        </p:grpSpPr>
        <p:sp>
          <p:nvSpPr>
            <p:cNvPr id="3308" name="Google Shape;3308;p6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0" name="Google Shape;3310;p63"/>
          <p:cNvGrpSpPr/>
          <p:nvPr/>
        </p:nvGrpSpPr>
        <p:grpSpPr>
          <a:xfrm>
            <a:off x="7451186" y="2576286"/>
            <a:ext cx="162515" cy="90049"/>
            <a:chOff x="4791775" y="1877500"/>
            <a:chExt cx="66725" cy="36975"/>
          </a:xfrm>
        </p:grpSpPr>
        <p:sp>
          <p:nvSpPr>
            <p:cNvPr id="3311" name="Google Shape;3311;p6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3" name="Google Shape;3313;p63"/>
          <p:cNvGrpSpPr/>
          <p:nvPr/>
        </p:nvGrpSpPr>
        <p:grpSpPr>
          <a:xfrm>
            <a:off x="7772899" y="2576286"/>
            <a:ext cx="144979" cy="90049"/>
            <a:chOff x="4923925" y="1877500"/>
            <a:chExt cx="59525" cy="36975"/>
          </a:xfrm>
        </p:grpSpPr>
        <p:sp>
          <p:nvSpPr>
            <p:cNvPr id="3314" name="Google Shape;3314;p6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6" name="Google Shape;3316;p63"/>
          <p:cNvGrpSpPr/>
          <p:nvPr/>
        </p:nvGrpSpPr>
        <p:grpSpPr>
          <a:xfrm>
            <a:off x="8067390" y="2558477"/>
            <a:ext cx="141447" cy="125667"/>
            <a:chOff x="5058450" y="1870100"/>
            <a:chExt cx="58075" cy="51600"/>
          </a:xfrm>
        </p:grpSpPr>
        <p:sp>
          <p:nvSpPr>
            <p:cNvPr id="3317" name="Google Shape;3317;p6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9" name="Google Shape;3319;p63"/>
          <p:cNvGrpSpPr/>
          <p:nvPr/>
        </p:nvGrpSpPr>
        <p:grpSpPr>
          <a:xfrm>
            <a:off x="7481905" y="2980885"/>
            <a:ext cx="101077" cy="107645"/>
            <a:chOff x="4811425" y="2065025"/>
            <a:chExt cx="41500" cy="44200"/>
          </a:xfrm>
        </p:grpSpPr>
        <p:sp>
          <p:nvSpPr>
            <p:cNvPr id="3320" name="Google Shape;3320;p6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2" name="Google Shape;3322;p63"/>
          <p:cNvGrpSpPr/>
          <p:nvPr/>
        </p:nvGrpSpPr>
        <p:grpSpPr>
          <a:xfrm>
            <a:off x="7774342" y="2981098"/>
            <a:ext cx="120867" cy="107218"/>
            <a:chOff x="4929875" y="2065025"/>
            <a:chExt cx="49625" cy="44025"/>
          </a:xfrm>
        </p:grpSpPr>
        <p:sp>
          <p:nvSpPr>
            <p:cNvPr id="3323" name="Google Shape;3323;p6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5" name="Google Shape;3325;p63"/>
          <p:cNvGrpSpPr/>
          <p:nvPr/>
        </p:nvGrpSpPr>
        <p:grpSpPr>
          <a:xfrm>
            <a:off x="8103011" y="2984112"/>
            <a:ext cx="70206" cy="101191"/>
            <a:chOff x="5083925" y="2066350"/>
            <a:chExt cx="28825" cy="41550"/>
          </a:xfrm>
        </p:grpSpPr>
        <p:sp>
          <p:nvSpPr>
            <p:cNvPr id="3326" name="Google Shape;3326;p6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8" name="Google Shape;3328;p63"/>
          <p:cNvGrpSpPr/>
          <p:nvPr/>
        </p:nvGrpSpPr>
        <p:grpSpPr>
          <a:xfrm>
            <a:off x="7134565" y="2999759"/>
            <a:ext cx="181026" cy="69896"/>
            <a:chOff x="4659775" y="2072775"/>
            <a:chExt cx="74325" cy="28700"/>
          </a:xfrm>
        </p:grpSpPr>
        <p:sp>
          <p:nvSpPr>
            <p:cNvPr id="3329" name="Google Shape;3329;p6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2" name="Google Shape;3332;p63"/>
          <p:cNvGrpSpPr/>
          <p:nvPr/>
        </p:nvGrpSpPr>
        <p:grpSpPr>
          <a:xfrm>
            <a:off x="8054421" y="2790324"/>
            <a:ext cx="167387" cy="89197"/>
            <a:chOff x="4662475" y="1976500"/>
            <a:chExt cx="68725" cy="36625"/>
          </a:xfrm>
        </p:grpSpPr>
        <p:sp>
          <p:nvSpPr>
            <p:cNvPr id="3333" name="Google Shape;3333;p6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6" name="Google Shape;3336;p63"/>
          <p:cNvGrpSpPr/>
          <p:nvPr/>
        </p:nvGrpSpPr>
        <p:grpSpPr>
          <a:xfrm>
            <a:off x="7751326" y="2793764"/>
            <a:ext cx="166899" cy="82317"/>
            <a:chOff x="4920150" y="1977875"/>
            <a:chExt cx="68525" cy="33800"/>
          </a:xfrm>
        </p:grpSpPr>
        <p:sp>
          <p:nvSpPr>
            <p:cNvPr id="3337" name="Google Shape;3337;p6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0" name="Google Shape;3340;p63"/>
          <p:cNvGrpSpPr/>
          <p:nvPr/>
        </p:nvGrpSpPr>
        <p:grpSpPr>
          <a:xfrm>
            <a:off x="7162483" y="3197682"/>
            <a:ext cx="125190" cy="127859"/>
            <a:chOff x="4676550" y="2160575"/>
            <a:chExt cx="51400" cy="52500"/>
          </a:xfrm>
        </p:grpSpPr>
        <p:sp>
          <p:nvSpPr>
            <p:cNvPr id="3341" name="Google Shape;3341;p6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4" name="Google Shape;3344;p63"/>
          <p:cNvGrpSpPr/>
          <p:nvPr/>
        </p:nvGrpSpPr>
        <p:grpSpPr>
          <a:xfrm>
            <a:off x="7459741" y="3204714"/>
            <a:ext cx="145405" cy="113794"/>
            <a:chOff x="4768325" y="2163475"/>
            <a:chExt cx="59700" cy="46725"/>
          </a:xfrm>
        </p:grpSpPr>
        <p:sp>
          <p:nvSpPr>
            <p:cNvPr id="3345" name="Google Shape;3345;p6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7" name="Google Shape;3347;p63"/>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3"/>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3"/>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3"/>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3"/>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3"/>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3" name="Google Shape;3353;p63"/>
          <p:cNvGrpSpPr/>
          <p:nvPr/>
        </p:nvGrpSpPr>
        <p:grpSpPr>
          <a:xfrm>
            <a:off x="7476059" y="3459808"/>
            <a:ext cx="112768" cy="106853"/>
            <a:chOff x="4768575" y="2253950"/>
            <a:chExt cx="46300" cy="43875"/>
          </a:xfrm>
        </p:grpSpPr>
        <p:sp>
          <p:nvSpPr>
            <p:cNvPr id="3354" name="Google Shape;3354;p6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6" name="Google Shape;3356;p63"/>
          <p:cNvGrpSpPr/>
          <p:nvPr/>
        </p:nvGrpSpPr>
        <p:grpSpPr>
          <a:xfrm>
            <a:off x="7775682" y="3948834"/>
            <a:ext cx="118187" cy="146246"/>
            <a:chOff x="4960900" y="2433225"/>
            <a:chExt cx="48525" cy="60050"/>
          </a:xfrm>
        </p:grpSpPr>
        <p:sp>
          <p:nvSpPr>
            <p:cNvPr id="3357" name="Google Shape;3357;p6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9" name="Google Shape;3359;p63"/>
          <p:cNvGrpSpPr/>
          <p:nvPr/>
        </p:nvGrpSpPr>
        <p:grpSpPr>
          <a:xfrm>
            <a:off x="7464247" y="4212895"/>
            <a:ext cx="136394" cy="143810"/>
            <a:chOff x="4854075" y="2527625"/>
            <a:chExt cx="56000" cy="59050"/>
          </a:xfrm>
        </p:grpSpPr>
        <p:sp>
          <p:nvSpPr>
            <p:cNvPr id="3360" name="Google Shape;3360;p6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2" name="Google Shape;3362;p63"/>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3"/>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3"/>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5" name="Google Shape;3365;p63"/>
          <p:cNvGrpSpPr/>
          <p:nvPr/>
        </p:nvGrpSpPr>
        <p:grpSpPr>
          <a:xfrm>
            <a:off x="8088458" y="3676639"/>
            <a:ext cx="99312" cy="160797"/>
            <a:chOff x="5059700" y="2334775"/>
            <a:chExt cx="40775" cy="66025"/>
          </a:xfrm>
        </p:grpSpPr>
        <p:sp>
          <p:nvSpPr>
            <p:cNvPr id="3366" name="Google Shape;3366;p6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5" name="Google Shape;3375;p63"/>
          <p:cNvGrpSpPr/>
          <p:nvPr/>
        </p:nvGrpSpPr>
        <p:grpSpPr>
          <a:xfrm>
            <a:off x="8045622" y="3941771"/>
            <a:ext cx="184984" cy="160371"/>
            <a:chOff x="5037700" y="2430325"/>
            <a:chExt cx="75950" cy="65850"/>
          </a:xfrm>
        </p:grpSpPr>
        <p:sp>
          <p:nvSpPr>
            <p:cNvPr id="3376" name="Google Shape;3376;p6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8" name="Google Shape;3378;p63"/>
          <p:cNvGrpSpPr/>
          <p:nvPr/>
        </p:nvGrpSpPr>
        <p:grpSpPr>
          <a:xfrm>
            <a:off x="7465128" y="3708223"/>
            <a:ext cx="173014" cy="97629"/>
            <a:chOff x="4756975" y="2341800"/>
            <a:chExt cx="91975" cy="51925"/>
          </a:xfrm>
        </p:grpSpPr>
        <p:sp>
          <p:nvSpPr>
            <p:cNvPr id="3379" name="Google Shape;3379;p6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9" name="Google Shape;3399;p63"/>
          <p:cNvGrpSpPr/>
          <p:nvPr/>
        </p:nvGrpSpPr>
        <p:grpSpPr>
          <a:xfrm>
            <a:off x="7732065" y="4196920"/>
            <a:ext cx="212497" cy="175761"/>
            <a:chOff x="4943575" y="2516350"/>
            <a:chExt cx="98675" cy="81700"/>
          </a:xfrm>
        </p:grpSpPr>
        <p:sp>
          <p:nvSpPr>
            <p:cNvPr id="3400" name="Google Shape;3400;p6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8" name="Google Shape;3478;p63"/>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3"/>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3"/>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3"/>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6" name="Shape 3486"/>
        <p:cNvGrpSpPr/>
        <p:nvPr/>
      </p:nvGrpSpPr>
      <p:grpSpPr>
        <a:xfrm>
          <a:off x="0" y="0"/>
          <a:ext cx="0" cy="0"/>
          <a:chOff x="0" y="0"/>
          <a:chExt cx="0" cy="0"/>
        </a:xfrm>
      </p:grpSpPr>
      <p:grpSp>
        <p:nvGrpSpPr>
          <p:cNvPr id="3487" name="Google Shape;3487;p64"/>
          <p:cNvGrpSpPr/>
          <p:nvPr/>
        </p:nvGrpSpPr>
        <p:grpSpPr>
          <a:xfrm>
            <a:off x="745571" y="1168666"/>
            <a:ext cx="2492868" cy="1379876"/>
            <a:chOff x="2654821" y="2311071"/>
            <a:chExt cx="2279715" cy="1262120"/>
          </a:xfrm>
        </p:grpSpPr>
        <p:grpSp>
          <p:nvGrpSpPr>
            <p:cNvPr id="3488" name="Google Shape;3488;p64"/>
            <p:cNvGrpSpPr/>
            <p:nvPr/>
          </p:nvGrpSpPr>
          <p:grpSpPr>
            <a:xfrm>
              <a:off x="4034269" y="2840745"/>
              <a:ext cx="40212" cy="36437"/>
              <a:chOff x="4293400" y="2574725"/>
              <a:chExt cx="84425" cy="80100"/>
            </a:xfrm>
          </p:grpSpPr>
          <p:sp>
            <p:nvSpPr>
              <p:cNvPr id="3489" name="Google Shape;3489;p6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490" name="Google Shape;3490;p6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1" name="Google Shape;3491;p64"/>
            <p:cNvGrpSpPr/>
            <p:nvPr/>
          </p:nvGrpSpPr>
          <p:grpSpPr>
            <a:xfrm>
              <a:off x="3894606" y="2334874"/>
              <a:ext cx="913198" cy="518984"/>
              <a:chOff x="4000175" y="1462675"/>
              <a:chExt cx="1917275" cy="1140875"/>
            </a:xfrm>
          </p:grpSpPr>
          <p:sp>
            <p:nvSpPr>
              <p:cNvPr id="3492" name="Google Shape;3492;p6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493" name="Google Shape;3493;p64"/>
              <p:cNvGrpSpPr/>
              <p:nvPr/>
            </p:nvGrpSpPr>
            <p:grpSpPr>
              <a:xfrm>
                <a:off x="4000175" y="1462675"/>
                <a:ext cx="1917275" cy="1140875"/>
                <a:chOff x="4000175" y="1462675"/>
                <a:chExt cx="1917275" cy="1140875"/>
              </a:xfrm>
            </p:grpSpPr>
            <p:sp>
              <p:nvSpPr>
                <p:cNvPr id="3494" name="Google Shape;3494;p6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495" name="Google Shape;3495;p6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99" name="Google Shape;3499;p6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0" name="Google Shape;3500;p64"/>
            <p:cNvGrpSpPr/>
            <p:nvPr/>
          </p:nvGrpSpPr>
          <p:grpSpPr>
            <a:xfrm>
              <a:off x="3875768" y="2846704"/>
              <a:ext cx="44796" cy="47366"/>
              <a:chOff x="3960625" y="2587825"/>
              <a:chExt cx="94050" cy="104125"/>
            </a:xfrm>
          </p:grpSpPr>
          <p:sp>
            <p:nvSpPr>
              <p:cNvPr id="3501" name="Google Shape;3501;p6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502" name="Google Shape;3502;p6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3" name="Google Shape;3503;p64"/>
            <p:cNvGrpSpPr/>
            <p:nvPr/>
          </p:nvGrpSpPr>
          <p:grpSpPr>
            <a:xfrm>
              <a:off x="3782759" y="2807162"/>
              <a:ext cx="82686" cy="85487"/>
              <a:chOff x="3765350" y="2500900"/>
              <a:chExt cx="173600" cy="187925"/>
            </a:xfrm>
          </p:grpSpPr>
          <p:sp>
            <p:nvSpPr>
              <p:cNvPr id="3504" name="Google Shape;3504;p6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505" name="Google Shape;3505;p6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0" name="Google Shape;3510;p64"/>
            <p:cNvGrpSpPr/>
            <p:nvPr/>
          </p:nvGrpSpPr>
          <p:grpSpPr>
            <a:xfrm>
              <a:off x="3775674" y="2798496"/>
              <a:ext cx="40545" cy="23564"/>
              <a:chOff x="3750475" y="2481850"/>
              <a:chExt cx="85125" cy="51800"/>
            </a:xfrm>
          </p:grpSpPr>
          <p:sp>
            <p:nvSpPr>
              <p:cNvPr id="3511" name="Google Shape;3511;p6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513" name="Google Shape;3513;p64"/>
            <p:cNvGrpSpPr/>
            <p:nvPr/>
          </p:nvGrpSpPr>
          <p:grpSpPr>
            <a:xfrm>
              <a:off x="3716946" y="2776024"/>
              <a:ext cx="81971" cy="76912"/>
              <a:chOff x="3627175" y="2432450"/>
              <a:chExt cx="172100" cy="169075"/>
            </a:xfrm>
          </p:grpSpPr>
          <p:sp>
            <p:nvSpPr>
              <p:cNvPr id="3514" name="Google Shape;3514;p6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516" name="Google Shape;3516;p6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517" name="Google Shape;3517;p64"/>
            <p:cNvGrpSpPr/>
            <p:nvPr/>
          </p:nvGrpSpPr>
          <p:grpSpPr>
            <a:xfrm>
              <a:off x="3685682" y="2845624"/>
              <a:ext cx="29311" cy="45055"/>
              <a:chOff x="3561536" y="2585450"/>
              <a:chExt cx="61539" cy="99045"/>
            </a:xfrm>
          </p:grpSpPr>
          <p:sp>
            <p:nvSpPr>
              <p:cNvPr id="3518" name="Google Shape;3518;p6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520" name="Google Shape;3520;p64"/>
            <p:cNvGrpSpPr/>
            <p:nvPr/>
          </p:nvGrpSpPr>
          <p:grpSpPr>
            <a:xfrm>
              <a:off x="3849905" y="2572252"/>
              <a:ext cx="74339" cy="119559"/>
              <a:chOff x="3906325" y="1984500"/>
              <a:chExt cx="156075" cy="262825"/>
            </a:xfrm>
          </p:grpSpPr>
          <p:sp>
            <p:nvSpPr>
              <p:cNvPr id="3521" name="Google Shape;3521;p6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522" name="Google Shape;3522;p6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3" name="Google Shape;3523;p64"/>
            <p:cNvGrpSpPr/>
            <p:nvPr/>
          </p:nvGrpSpPr>
          <p:grpSpPr>
            <a:xfrm>
              <a:off x="2654821" y="2414345"/>
              <a:ext cx="667570" cy="558731"/>
              <a:chOff x="1397225" y="1637375"/>
              <a:chExt cx="1401575" cy="1228250"/>
            </a:xfrm>
          </p:grpSpPr>
          <p:sp>
            <p:nvSpPr>
              <p:cNvPr id="3524" name="Google Shape;3524;p6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525" name="Google Shape;3525;p64"/>
              <p:cNvGrpSpPr/>
              <p:nvPr/>
            </p:nvGrpSpPr>
            <p:grpSpPr>
              <a:xfrm>
                <a:off x="1397225" y="1637375"/>
                <a:ext cx="1398775" cy="1228250"/>
                <a:chOff x="1397225" y="1637375"/>
                <a:chExt cx="1398775" cy="1228250"/>
              </a:xfrm>
            </p:grpSpPr>
            <p:sp>
              <p:nvSpPr>
                <p:cNvPr id="3526" name="Google Shape;3526;p6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8" name="Google Shape;3528;p64"/>
            <p:cNvGrpSpPr/>
            <p:nvPr/>
          </p:nvGrpSpPr>
          <p:grpSpPr>
            <a:xfrm>
              <a:off x="3230417" y="3103734"/>
              <a:ext cx="282982" cy="280332"/>
              <a:chOff x="2605700" y="3152850"/>
              <a:chExt cx="594125" cy="616250"/>
            </a:xfrm>
          </p:grpSpPr>
          <p:sp>
            <p:nvSpPr>
              <p:cNvPr id="3529" name="Google Shape;3529;p6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530" name="Google Shape;3530;p6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531" name="Google Shape;3531;p64"/>
            <p:cNvGrpSpPr/>
            <p:nvPr/>
          </p:nvGrpSpPr>
          <p:grpSpPr>
            <a:xfrm>
              <a:off x="3265985" y="3226989"/>
              <a:ext cx="87151" cy="346202"/>
              <a:chOff x="2680375" y="3423800"/>
              <a:chExt cx="182975" cy="761050"/>
            </a:xfrm>
          </p:grpSpPr>
          <p:sp>
            <p:nvSpPr>
              <p:cNvPr id="3532" name="Google Shape;3532;p6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533" name="Google Shape;3533;p6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4" name="Google Shape;3534;p64"/>
            <p:cNvGrpSpPr/>
            <p:nvPr/>
          </p:nvGrpSpPr>
          <p:grpSpPr>
            <a:xfrm>
              <a:off x="3855466" y="3289811"/>
              <a:ext cx="112514" cy="94210"/>
              <a:chOff x="3918000" y="3561900"/>
              <a:chExt cx="236225" cy="207100"/>
            </a:xfrm>
          </p:grpSpPr>
          <p:sp>
            <p:nvSpPr>
              <p:cNvPr id="3535" name="Google Shape;3535;p6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536" name="Google Shape;3536;p6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7" name="Google Shape;3537;p6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540" name="Google Shape;3540;p64"/>
            <p:cNvGrpSpPr/>
            <p:nvPr/>
          </p:nvGrpSpPr>
          <p:grpSpPr>
            <a:xfrm>
              <a:off x="2905224" y="2311071"/>
              <a:ext cx="596721" cy="528992"/>
              <a:chOff x="1922950" y="1410350"/>
              <a:chExt cx="1252825" cy="1162875"/>
            </a:xfrm>
          </p:grpSpPr>
          <p:sp>
            <p:nvSpPr>
              <p:cNvPr id="3541" name="Google Shape;3541;p6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557" name="Google Shape;3557;p6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577" name="Google Shape;3577;p6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578" name="Google Shape;3578;p6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9" name="Google Shape;3579;p64"/>
            <p:cNvGrpSpPr/>
            <p:nvPr/>
          </p:nvGrpSpPr>
          <p:grpSpPr>
            <a:xfrm>
              <a:off x="3280929" y="3294542"/>
              <a:ext cx="109894" cy="272224"/>
              <a:chOff x="2711750" y="3572300"/>
              <a:chExt cx="230725" cy="598425"/>
            </a:xfrm>
          </p:grpSpPr>
          <p:sp>
            <p:nvSpPr>
              <p:cNvPr id="3580" name="Google Shape;3580;p6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2" name="Google Shape;3582;p6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3" name="Google Shape;3583;p64"/>
            <p:cNvGrpSpPr/>
            <p:nvPr/>
          </p:nvGrpSpPr>
          <p:grpSpPr>
            <a:xfrm>
              <a:off x="3790439" y="2408636"/>
              <a:ext cx="73017" cy="75684"/>
              <a:chOff x="3781475" y="1624825"/>
              <a:chExt cx="153300" cy="166375"/>
            </a:xfrm>
          </p:grpSpPr>
          <p:sp>
            <p:nvSpPr>
              <p:cNvPr id="3584" name="Google Shape;3584;p6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8" name="Google Shape;3588;p6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5" name="Google Shape;3595;p64"/>
            <p:cNvGrpSpPr/>
            <p:nvPr/>
          </p:nvGrpSpPr>
          <p:grpSpPr>
            <a:xfrm>
              <a:off x="4403342" y="3107749"/>
              <a:ext cx="316680" cy="101374"/>
              <a:chOff x="5068275" y="3161675"/>
              <a:chExt cx="664875" cy="222850"/>
            </a:xfrm>
          </p:grpSpPr>
          <p:sp>
            <p:nvSpPr>
              <p:cNvPr id="3596" name="Google Shape;3596;p6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0" name="Google Shape;3600;p6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9" name="Google Shape;3629;p64"/>
            <p:cNvGrpSpPr/>
            <p:nvPr/>
          </p:nvGrpSpPr>
          <p:grpSpPr>
            <a:xfrm>
              <a:off x="3697513" y="2707266"/>
              <a:ext cx="59549" cy="79733"/>
              <a:chOff x="3586375" y="2281300"/>
              <a:chExt cx="125025" cy="175275"/>
            </a:xfrm>
          </p:grpSpPr>
          <p:sp>
            <p:nvSpPr>
              <p:cNvPr id="3630" name="Google Shape;3630;p6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2" name="Google Shape;3632;p6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3" name="Google Shape;3633;p64"/>
            <p:cNvGrpSpPr/>
            <p:nvPr/>
          </p:nvGrpSpPr>
          <p:grpSpPr>
            <a:xfrm>
              <a:off x="4513224" y="3221724"/>
              <a:ext cx="274563" cy="280321"/>
              <a:chOff x="5298975" y="3412225"/>
              <a:chExt cx="576450" cy="616225"/>
            </a:xfrm>
          </p:grpSpPr>
          <p:sp>
            <p:nvSpPr>
              <p:cNvPr id="3634" name="Google Shape;3634;p6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635" name="Google Shape;3635;p6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64"/>
            <p:cNvGrpSpPr/>
            <p:nvPr/>
          </p:nvGrpSpPr>
          <p:grpSpPr>
            <a:xfrm>
              <a:off x="4824403" y="3421846"/>
              <a:ext cx="110132" cy="130647"/>
              <a:chOff x="5952300" y="3852150"/>
              <a:chExt cx="231225" cy="287200"/>
            </a:xfrm>
          </p:grpSpPr>
          <p:sp>
            <p:nvSpPr>
              <p:cNvPr id="3637" name="Google Shape;3637;p6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9" name="Google Shape;3639;p6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7" name="Google Shape;3647;p64"/>
            <p:cNvGrpSpPr/>
            <p:nvPr/>
          </p:nvGrpSpPr>
          <p:grpSpPr>
            <a:xfrm>
              <a:off x="4295710" y="3079670"/>
              <a:ext cx="14968" cy="27135"/>
              <a:chOff x="4842300" y="3099950"/>
              <a:chExt cx="31425" cy="59650"/>
            </a:xfrm>
          </p:grpSpPr>
          <p:sp>
            <p:nvSpPr>
              <p:cNvPr id="3648" name="Google Shape;3648;p6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2" name="Google Shape;3652;p6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0" name="Google Shape;3660;p64"/>
            <p:cNvGrpSpPr/>
            <p:nvPr/>
          </p:nvGrpSpPr>
          <p:grpSpPr>
            <a:xfrm>
              <a:off x="3831056" y="2816010"/>
              <a:ext cx="37378" cy="27612"/>
              <a:chOff x="3866750" y="2520350"/>
              <a:chExt cx="78475" cy="60700"/>
            </a:xfrm>
          </p:grpSpPr>
          <p:sp>
            <p:nvSpPr>
              <p:cNvPr id="3661" name="Google Shape;3661;p6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5" name="Google Shape;3665;p6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682" name="Google Shape;3682;p6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694" name="Google Shape;3694;p6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7" name="Google Shape;3707;p64"/>
            <p:cNvGrpSpPr/>
            <p:nvPr/>
          </p:nvGrpSpPr>
          <p:grpSpPr>
            <a:xfrm>
              <a:off x="3632736" y="3051591"/>
              <a:ext cx="63288" cy="45217"/>
              <a:chOff x="3450375" y="3038225"/>
              <a:chExt cx="132875" cy="99400"/>
            </a:xfrm>
          </p:grpSpPr>
          <p:sp>
            <p:nvSpPr>
              <p:cNvPr id="3708" name="Google Shape;3708;p6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0" name="Google Shape;3710;p6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719" name="Google Shape;3719;p6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729" name="Google Shape;3729;p6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735" name="Google Shape;3735;p6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5" name="Google Shape;3745;p64"/>
          <p:cNvGrpSpPr/>
          <p:nvPr/>
        </p:nvGrpSpPr>
        <p:grpSpPr>
          <a:xfrm>
            <a:off x="3554131" y="1233340"/>
            <a:ext cx="2078182" cy="1366558"/>
            <a:chOff x="235800" y="830650"/>
            <a:chExt cx="6978450" cy="4588844"/>
          </a:xfrm>
        </p:grpSpPr>
        <p:sp>
          <p:nvSpPr>
            <p:cNvPr id="3746" name="Google Shape;3746;p64"/>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4"/>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4"/>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4"/>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4"/>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4"/>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2" name="Google Shape;3752;p64"/>
          <p:cNvGrpSpPr/>
          <p:nvPr/>
        </p:nvGrpSpPr>
        <p:grpSpPr>
          <a:xfrm>
            <a:off x="742628" y="3064442"/>
            <a:ext cx="2622876" cy="1333540"/>
            <a:chOff x="238125" y="1038125"/>
            <a:chExt cx="7146800" cy="3633625"/>
          </a:xfrm>
        </p:grpSpPr>
        <p:sp>
          <p:nvSpPr>
            <p:cNvPr id="3753" name="Google Shape;3753;p6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64"/>
          <p:cNvGrpSpPr/>
          <p:nvPr/>
        </p:nvGrpSpPr>
        <p:grpSpPr>
          <a:xfrm>
            <a:off x="5857556" y="1206552"/>
            <a:ext cx="2590840" cy="1380235"/>
            <a:chOff x="233350" y="949250"/>
            <a:chExt cx="7137300" cy="3802300"/>
          </a:xfrm>
        </p:grpSpPr>
        <p:sp>
          <p:nvSpPr>
            <p:cNvPr id="5326" name="Google Shape;5326;p6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7" name="Google Shape;5377;p64"/>
          <p:cNvGrpSpPr/>
          <p:nvPr/>
        </p:nvGrpSpPr>
        <p:grpSpPr>
          <a:xfrm>
            <a:off x="7671985" y="3251325"/>
            <a:ext cx="104231" cy="320340"/>
            <a:chOff x="7564426" y="3224343"/>
            <a:chExt cx="119985" cy="368801"/>
          </a:xfrm>
        </p:grpSpPr>
        <p:sp>
          <p:nvSpPr>
            <p:cNvPr id="5378" name="Google Shape;5378;p6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64"/>
          <p:cNvGrpSpPr/>
          <p:nvPr/>
        </p:nvGrpSpPr>
        <p:grpSpPr>
          <a:xfrm>
            <a:off x="7371473" y="3245427"/>
            <a:ext cx="189489" cy="332132"/>
            <a:chOff x="8370831" y="3202002"/>
            <a:chExt cx="218129" cy="382376"/>
          </a:xfrm>
        </p:grpSpPr>
        <p:sp>
          <p:nvSpPr>
            <p:cNvPr id="5381" name="Google Shape;5381;p6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64"/>
          <p:cNvGrpSpPr/>
          <p:nvPr/>
        </p:nvGrpSpPr>
        <p:grpSpPr>
          <a:xfrm>
            <a:off x="8094863" y="3656559"/>
            <a:ext cx="309429" cy="267000"/>
            <a:chOff x="6742064" y="3750480"/>
            <a:chExt cx="399315" cy="344560"/>
          </a:xfrm>
        </p:grpSpPr>
        <p:sp>
          <p:nvSpPr>
            <p:cNvPr id="5384" name="Google Shape;5384;p6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64"/>
          <p:cNvGrpSpPr/>
          <p:nvPr/>
        </p:nvGrpSpPr>
        <p:grpSpPr>
          <a:xfrm>
            <a:off x="7633882" y="4007606"/>
            <a:ext cx="180437" cy="281608"/>
            <a:chOff x="7248525" y="3739696"/>
            <a:chExt cx="230531" cy="359790"/>
          </a:xfrm>
        </p:grpSpPr>
        <p:sp>
          <p:nvSpPr>
            <p:cNvPr id="5387" name="Google Shape;5387;p6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64"/>
          <p:cNvGrpSpPr/>
          <p:nvPr/>
        </p:nvGrpSpPr>
        <p:grpSpPr>
          <a:xfrm>
            <a:off x="7879801" y="3650830"/>
            <a:ext cx="162896" cy="278710"/>
            <a:chOff x="7601242" y="3729267"/>
            <a:chExt cx="222566" cy="380803"/>
          </a:xfrm>
        </p:grpSpPr>
        <p:sp>
          <p:nvSpPr>
            <p:cNvPr id="5390" name="Google Shape;5390;p6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2" name="Google Shape;5392;p64"/>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3" name="Google Shape;5393;p64"/>
          <p:cNvGrpSpPr/>
          <p:nvPr/>
        </p:nvGrpSpPr>
        <p:grpSpPr>
          <a:xfrm>
            <a:off x="7369446" y="3651971"/>
            <a:ext cx="193543" cy="275990"/>
            <a:chOff x="8304647" y="3738687"/>
            <a:chExt cx="225076" cy="320956"/>
          </a:xfrm>
        </p:grpSpPr>
        <p:sp>
          <p:nvSpPr>
            <p:cNvPr id="5394" name="Google Shape;5394;p6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64"/>
          <p:cNvGrpSpPr/>
          <p:nvPr/>
        </p:nvGrpSpPr>
        <p:grpSpPr>
          <a:xfrm>
            <a:off x="7641939" y="3651971"/>
            <a:ext cx="178492" cy="275990"/>
            <a:chOff x="8615101" y="3738687"/>
            <a:chExt cx="207573" cy="320956"/>
          </a:xfrm>
        </p:grpSpPr>
        <p:sp>
          <p:nvSpPr>
            <p:cNvPr id="5398" name="Google Shape;5398;p6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1" name="Google Shape;5401;p64"/>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2" name="Google Shape;5402;p64"/>
          <p:cNvGrpSpPr/>
          <p:nvPr/>
        </p:nvGrpSpPr>
        <p:grpSpPr>
          <a:xfrm>
            <a:off x="6036644" y="3773459"/>
            <a:ext cx="557670" cy="511283"/>
            <a:chOff x="6015419" y="3716859"/>
            <a:chExt cx="557671" cy="511283"/>
          </a:xfrm>
        </p:grpSpPr>
        <p:sp>
          <p:nvSpPr>
            <p:cNvPr id="5403" name="Google Shape;5403;p6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4" name="Google Shape;5404;p64"/>
            <p:cNvGrpSpPr/>
            <p:nvPr/>
          </p:nvGrpSpPr>
          <p:grpSpPr>
            <a:xfrm>
              <a:off x="6036094" y="3716980"/>
              <a:ext cx="529860" cy="510468"/>
              <a:chOff x="6036094" y="3716980"/>
              <a:chExt cx="529860" cy="510468"/>
            </a:xfrm>
          </p:grpSpPr>
          <p:sp>
            <p:nvSpPr>
              <p:cNvPr id="5405" name="Google Shape;5405;p6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15" name="Google Shape;5415;p64"/>
          <p:cNvGrpSpPr/>
          <p:nvPr/>
        </p:nvGrpSpPr>
        <p:grpSpPr>
          <a:xfrm>
            <a:off x="6665529" y="3130228"/>
            <a:ext cx="576302" cy="511871"/>
            <a:chOff x="6644304" y="3073628"/>
            <a:chExt cx="576302" cy="511871"/>
          </a:xfrm>
        </p:grpSpPr>
        <p:sp>
          <p:nvSpPr>
            <p:cNvPr id="5416" name="Google Shape;5416;p6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7" name="Google Shape;5417;p64"/>
            <p:cNvGrpSpPr/>
            <p:nvPr/>
          </p:nvGrpSpPr>
          <p:grpSpPr>
            <a:xfrm>
              <a:off x="6712169" y="3085440"/>
              <a:ext cx="481622" cy="494913"/>
              <a:chOff x="6712169" y="3085440"/>
              <a:chExt cx="481622" cy="494913"/>
            </a:xfrm>
          </p:grpSpPr>
          <p:sp>
            <p:nvSpPr>
              <p:cNvPr id="5418" name="Google Shape;5418;p6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3" name="Google Shape;5423;p6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6" name="Google Shape;5426;p64"/>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7" name="Google Shape;5427;p64"/>
          <p:cNvGrpSpPr/>
          <p:nvPr/>
        </p:nvGrpSpPr>
        <p:grpSpPr>
          <a:xfrm>
            <a:off x="6673379" y="3773223"/>
            <a:ext cx="560631" cy="511352"/>
            <a:chOff x="6652154" y="3716623"/>
            <a:chExt cx="560631" cy="511352"/>
          </a:xfrm>
        </p:grpSpPr>
        <p:sp>
          <p:nvSpPr>
            <p:cNvPr id="5428" name="Google Shape;5428;p6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9" name="Google Shape;5429;p64"/>
            <p:cNvGrpSpPr/>
            <p:nvPr/>
          </p:nvGrpSpPr>
          <p:grpSpPr>
            <a:xfrm>
              <a:off x="6669657" y="3716715"/>
              <a:ext cx="466779" cy="464290"/>
              <a:chOff x="6669657" y="3716715"/>
              <a:chExt cx="466779" cy="464290"/>
            </a:xfrm>
          </p:grpSpPr>
          <p:sp>
            <p:nvSpPr>
              <p:cNvPr id="5430" name="Google Shape;5430;p6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3" name="Google Shape;5443;p64"/>
          <p:cNvGrpSpPr/>
          <p:nvPr/>
        </p:nvGrpSpPr>
        <p:grpSpPr>
          <a:xfrm>
            <a:off x="7867470" y="4054631"/>
            <a:ext cx="187557" cy="187557"/>
            <a:chOff x="8565775" y="671075"/>
            <a:chExt cx="441000" cy="441000"/>
          </a:xfrm>
        </p:grpSpPr>
        <p:sp>
          <p:nvSpPr>
            <p:cNvPr id="5444" name="Google Shape;5444;p6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6" name="Google Shape;5446;p64"/>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4"/>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8" name="Google Shape;5448;p64"/>
          <p:cNvGrpSpPr/>
          <p:nvPr/>
        </p:nvGrpSpPr>
        <p:grpSpPr>
          <a:xfrm>
            <a:off x="6021325" y="3132850"/>
            <a:ext cx="587871" cy="512373"/>
            <a:chOff x="6000100" y="3076250"/>
            <a:chExt cx="587871" cy="512373"/>
          </a:xfrm>
        </p:grpSpPr>
        <p:sp>
          <p:nvSpPr>
            <p:cNvPr id="5449" name="Google Shape;5449;p6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0" name="Google Shape;5450;p64"/>
            <p:cNvGrpSpPr/>
            <p:nvPr/>
          </p:nvGrpSpPr>
          <p:grpSpPr>
            <a:xfrm>
              <a:off x="6031360" y="3076713"/>
              <a:ext cx="539107" cy="480965"/>
              <a:chOff x="6031360" y="3076713"/>
              <a:chExt cx="539107" cy="480965"/>
            </a:xfrm>
          </p:grpSpPr>
          <p:sp>
            <p:nvSpPr>
              <p:cNvPr id="5451" name="Google Shape;5451;p6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8" name="Google Shape;5458;p64"/>
          <p:cNvGrpSpPr/>
          <p:nvPr/>
        </p:nvGrpSpPr>
        <p:grpSpPr>
          <a:xfrm>
            <a:off x="3597785" y="3065882"/>
            <a:ext cx="2241344" cy="1330656"/>
            <a:chOff x="3597785" y="3065882"/>
            <a:chExt cx="2241344" cy="1330656"/>
          </a:xfrm>
        </p:grpSpPr>
        <p:grpSp>
          <p:nvGrpSpPr>
            <p:cNvPr id="5459" name="Google Shape;5459;p64"/>
            <p:cNvGrpSpPr/>
            <p:nvPr/>
          </p:nvGrpSpPr>
          <p:grpSpPr>
            <a:xfrm>
              <a:off x="5296908" y="3937355"/>
              <a:ext cx="143198" cy="32380"/>
              <a:chOff x="5296908" y="3937355"/>
              <a:chExt cx="143198" cy="32380"/>
            </a:xfrm>
          </p:grpSpPr>
          <p:sp>
            <p:nvSpPr>
              <p:cNvPr id="5460" name="Google Shape;5460;p64"/>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1" name="Google Shape;5461;p64"/>
              <p:cNvGrpSpPr/>
              <p:nvPr/>
            </p:nvGrpSpPr>
            <p:grpSpPr>
              <a:xfrm>
                <a:off x="5402331" y="3937355"/>
                <a:ext cx="37776" cy="32380"/>
                <a:chOff x="5402331" y="3937355"/>
                <a:chExt cx="37776" cy="32380"/>
              </a:xfrm>
            </p:grpSpPr>
            <p:sp>
              <p:nvSpPr>
                <p:cNvPr id="5462" name="Google Shape;5462;p64"/>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4"/>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64"/>
              <p:cNvGrpSpPr/>
              <p:nvPr/>
            </p:nvGrpSpPr>
            <p:grpSpPr>
              <a:xfrm>
                <a:off x="5296908" y="3937355"/>
                <a:ext cx="37783" cy="32380"/>
                <a:chOff x="5296908" y="3937355"/>
                <a:chExt cx="37783" cy="32380"/>
              </a:xfrm>
            </p:grpSpPr>
            <p:sp>
              <p:nvSpPr>
                <p:cNvPr id="5465" name="Google Shape;5465;p64"/>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4"/>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7" name="Google Shape;5467;p64"/>
            <p:cNvGrpSpPr/>
            <p:nvPr/>
          </p:nvGrpSpPr>
          <p:grpSpPr>
            <a:xfrm>
              <a:off x="4724163" y="3119631"/>
              <a:ext cx="120838" cy="84218"/>
              <a:chOff x="4724163" y="3119631"/>
              <a:chExt cx="120838" cy="84218"/>
            </a:xfrm>
          </p:grpSpPr>
          <p:grpSp>
            <p:nvGrpSpPr>
              <p:cNvPr id="5468" name="Google Shape;5468;p64"/>
              <p:cNvGrpSpPr/>
              <p:nvPr/>
            </p:nvGrpSpPr>
            <p:grpSpPr>
              <a:xfrm>
                <a:off x="4746712" y="3132773"/>
                <a:ext cx="86869" cy="56424"/>
                <a:chOff x="4746712" y="3132773"/>
                <a:chExt cx="86869" cy="56424"/>
              </a:xfrm>
            </p:grpSpPr>
            <p:sp>
              <p:nvSpPr>
                <p:cNvPr id="5469" name="Google Shape;5469;p64"/>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4"/>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64"/>
              <p:cNvGrpSpPr/>
              <p:nvPr/>
            </p:nvGrpSpPr>
            <p:grpSpPr>
              <a:xfrm>
                <a:off x="4773634" y="3143336"/>
                <a:ext cx="37776" cy="32451"/>
                <a:chOff x="4773634" y="3143336"/>
                <a:chExt cx="37776" cy="32451"/>
              </a:xfrm>
            </p:grpSpPr>
            <p:sp>
              <p:nvSpPr>
                <p:cNvPr id="5472" name="Google Shape;5472;p64"/>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4"/>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64"/>
              <p:cNvGrpSpPr/>
              <p:nvPr/>
            </p:nvGrpSpPr>
            <p:grpSpPr>
              <a:xfrm>
                <a:off x="4724163" y="3131248"/>
                <a:ext cx="37776" cy="32459"/>
                <a:chOff x="4724163" y="3131248"/>
                <a:chExt cx="37776" cy="32459"/>
              </a:xfrm>
            </p:grpSpPr>
            <p:sp>
              <p:nvSpPr>
                <p:cNvPr id="5475" name="Google Shape;5475;p64"/>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4"/>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64"/>
              <p:cNvGrpSpPr/>
              <p:nvPr/>
            </p:nvGrpSpPr>
            <p:grpSpPr>
              <a:xfrm>
                <a:off x="4755081" y="3176054"/>
                <a:ext cx="32357" cy="27795"/>
                <a:chOff x="4755081" y="3176054"/>
                <a:chExt cx="32357" cy="27795"/>
              </a:xfrm>
            </p:grpSpPr>
            <p:sp>
              <p:nvSpPr>
                <p:cNvPr id="5478" name="Google Shape;5478;p64"/>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4"/>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64"/>
              <p:cNvGrpSpPr/>
              <p:nvPr/>
            </p:nvGrpSpPr>
            <p:grpSpPr>
              <a:xfrm>
                <a:off x="4812550" y="3119631"/>
                <a:ext cx="32451" cy="27803"/>
                <a:chOff x="4812550" y="3119631"/>
                <a:chExt cx="32451" cy="27803"/>
              </a:xfrm>
            </p:grpSpPr>
            <p:sp>
              <p:nvSpPr>
                <p:cNvPr id="5481" name="Google Shape;5481;p64"/>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4"/>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83" name="Google Shape;5483;p64"/>
            <p:cNvGrpSpPr/>
            <p:nvPr/>
          </p:nvGrpSpPr>
          <p:grpSpPr>
            <a:xfrm>
              <a:off x="5382826" y="4027197"/>
              <a:ext cx="268967" cy="250422"/>
              <a:chOff x="5382826" y="4027197"/>
              <a:chExt cx="268967" cy="250422"/>
            </a:xfrm>
          </p:grpSpPr>
          <p:grpSp>
            <p:nvGrpSpPr>
              <p:cNvPr id="5484" name="Google Shape;5484;p64"/>
              <p:cNvGrpSpPr/>
              <p:nvPr/>
            </p:nvGrpSpPr>
            <p:grpSpPr>
              <a:xfrm>
                <a:off x="5405280" y="4042510"/>
                <a:ext cx="237570" cy="218647"/>
                <a:chOff x="5405280" y="4042510"/>
                <a:chExt cx="237570" cy="218647"/>
              </a:xfrm>
            </p:grpSpPr>
            <p:sp>
              <p:nvSpPr>
                <p:cNvPr id="5485" name="Google Shape;5485;p64"/>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4"/>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4"/>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4"/>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4"/>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4"/>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64"/>
              <p:cNvGrpSpPr/>
              <p:nvPr/>
            </p:nvGrpSpPr>
            <p:grpSpPr>
              <a:xfrm>
                <a:off x="5382826" y="4125549"/>
                <a:ext cx="37776" cy="32380"/>
                <a:chOff x="5382826" y="4125549"/>
                <a:chExt cx="37776" cy="32380"/>
              </a:xfrm>
            </p:grpSpPr>
            <p:sp>
              <p:nvSpPr>
                <p:cNvPr id="5492" name="Google Shape;5492;p64"/>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4"/>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64"/>
              <p:cNvGrpSpPr/>
              <p:nvPr/>
            </p:nvGrpSpPr>
            <p:grpSpPr>
              <a:xfrm>
                <a:off x="5475680" y="4195587"/>
                <a:ext cx="37783" cy="32364"/>
                <a:chOff x="5475680" y="4195587"/>
                <a:chExt cx="37783" cy="32364"/>
              </a:xfrm>
            </p:grpSpPr>
            <p:sp>
              <p:nvSpPr>
                <p:cNvPr id="5495" name="Google Shape;5495;p64"/>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4"/>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64"/>
              <p:cNvGrpSpPr/>
              <p:nvPr/>
            </p:nvGrpSpPr>
            <p:grpSpPr>
              <a:xfrm>
                <a:off x="5532575" y="4027197"/>
                <a:ext cx="33308" cy="32262"/>
                <a:chOff x="5532575" y="4027197"/>
                <a:chExt cx="33308" cy="32262"/>
              </a:xfrm>
            </p:grpSpPr>
            <p:sp>
              <p:nvSpPr>
                <p:cNvPr id="5498" name="Google Shape;5498;p64"/>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4"/>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64"/>
              <p:cNvGrpSpPr/>
              <p:nvPr/>
            </p:nvGrpSpPr>
            <p:grpSpPr>
              <a:xfrm>
                <a:off x="5590706" y="4245348"/>
                <a:ext cx="33497" cy="32270"/>
                <a:chOff x="5590706" y="4245348"/>
                <a:chExt cx="33497" cy="32270"/>
              </a:xfrm>
            </p:grpSpPr>
            <p:sp>
              <p:nvSpPr>
                <p:cNvPr id="5501" name="Google Shape;5501;p64"/>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4"/>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64"/>
              <p:cNvGrpSpPr/>
              <p:nvPr/>
            </p:nvGrpSpPr>
            <p:grpSpPr>
              <a:xfrm>
                <a:off x="5618681" y="4109677"/>
                <a:ext cx="33112" cy="32357"/>
                <a:chOff x="5618681" y="4109677"/>
                <a:chExt cx="33112" cy="32357"/>
              </a:xfrm>
            </p:grpSpPr>
            <p:sp>
              <p:nvSpPr>
                <p:cNvPr id="5504" name="Google Shape;5504;p64"/>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4"/>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64"/>
              <p:cNvGrpSpPr/>
              <p:nvPr/>
            </p:nvGrpSpPr>
            <p:grpSpPr>
              <a:xfrm>
                <a:off x="5479298" y="4128262"/>
                <a:ext cx="31405" cy="26906"/>
                <a:chOff x="5479298" y="4128262"/>
                <a:chExt cx="31405" cy="26906"/>
              </a:xfrm>
            </p:grpSpPr>
            <p:sp>
              <p:nvSpPr>
                <p:cNvPr id="5507" name="Google Shape;5507;p64"/>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4"/>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64"/>
              <p:cNvGrpSpPr/>
              <p:nvPr/>
            </p:nvGrpSpPr>
            <p:grpSpPr>
              <a:xfrm>
                <a:off x="5582903" y="4180116"/>
                <a:ext cx="31499" cy="26898"/>
                <a:chOff x="5582903" y="4180116"/>
                <a:chExt cx="31499" cy="26898"/>
              </a:xfrm>
            </p:grpSpPr>
            <p:sp>
              <p:nvSpPr>
                <p:cNvPr id="5510" name="Google Shape;5510;p64"/>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4"/>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12" name="Google Shape;5512;p64"/>
            <p:cNvGrpSpPr/>
            <p:nvPr/>
          </p:nvGrpSpPr>
          <p:grpSpPr>
            <a:xfrm>
              <a:off x="3977681" y="3230323"/>
              <a:ext cx="94584" cy="84085"/>
              <a:chOff x="3977681" y="3230323"/>
              <a:chExt cx="94584" cy="84085"/>
            </a:xfrm>
          </p:grpSpPr>
          <p:grpSp>
            <p:nvGrpSpPr>
              <p:cNvPr id="5513" name="Google Shape;5513;p64"/>
              <p:cNvGrpSpPr/>
              <p:nvPr/>
            </p:nvGrpSpPr>
            <p:grpSpPr>
              <a:xfrm>
                <a:off x="4000135" y="3243041"/>
                <a:ext cx="59570" cy="57186"/>
                <a:chOff x="4000135" y="3243041"/>
                <a:chExt cx="59570" cy="57186"/>
              </a:xfrm>
            </p:grpSpPr>
            <p:sp>
              <p:nvSpPr>
                <p:cNvPr id="5514" name="Google Shape;5514;p64"/>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4"/>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4"/>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64"/>
              <p:cNvGrpSpPr/>
              <p:nvPr/>
            </p:nvGrpSpPr>
            <p:grpSpPr>
              <a:xfrm>
                <a:off x="3977681" y="3245872"/>
                <a:ext cx="37783" cy="32380"/>
                <a:chOff x="3977681" y="3245872"/>
                <a:chExt cx="37783" cy="32380"/>
              </a:xfrm>
            </p:grpSpPr>
            <p:sp>
              <p:nvSpPr>
                <p:cNvPr id="5518" name="Google Shape;5518;p64"/>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4"/>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64"/>
              <p:cNvGrpSpPr/>
              <p:nvPr/>
            </p:nvGrpSpPr>
            <p:grpSpPr>
              <a:xfrm>
                <a:off x="4040860" y="3262672"/>
                <a:ext cx="31405" cy="27001"/>
                <a:chOff x="4040860" y="3262672"/>
                <a:chExt cx="31405" cy="27001"/>
              </a:xfrm>
            </p:grpSpPr>
            <p:sp>
              <p:nvSpPr>
                <p:cNvPr id="5521" name="Google Shape;5521;p64"/>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4"/>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64"/>
              <p:cNvGrpSpPr/>
              <p:nvPr/>
            </p:nvGrpSpPr>
            <p:grpSpPr>
              <a:xfrm>
                <a:off x="4021072" y="3230323"/>
                <a:ext cx="31397" cy="26906"/>
                <a:chOff x="4021072" y="3230323"/>
                <a:chExt cx="31397" cy="26906"/>
              </a:xfrm>
            </p:grpSpPr>
            <p:sp>
              <p:nvSpPr>
                <p:cNvPr id="5524" name="Google Shape;5524;p64"/>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4"/>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64"/>
              <p:cNvGrpSpPr/>
              <p:nvPr/>
            </p:nvGrpSpPr>
            <p:grpSpPr>
              <a:xfrm>
                <a:off x="4001472" y="3287462"/>
                <a:ext cx="31499" cy="26945"/>
                <a:chOff x="4001472" y="3287462"/>
                <a:chExt cx="31499" cy="26945"/>
              </a:xfrm>
            </p:grpSpPr>
            <p:sp>
              <p:nvSpPr>
                <p:cNvPr id="5527" name="Google Shape;5527;p64"/>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4"/>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9" name="Google Shape;5529;p64"/>
            <p:cNvGrpSpPr/>
            <p:nvPr/>
          </p:nvGrpSpPr>
          <p:grpSpPr>
            <a:xfrm>
              <a:off x="4084715" y="3258865"/>
              <a:ext cx="184961" cy="137268"/>
              <a:chOff x="4084715" y="3258865"/>
              <a:chExt cx="184961" cy="137268"/>
            </a:xfrm>
          </p:grpSpPr>
          <p:grpSp>
            <p:nvGrpSpPr>
              <p:cNvPr id="5530" name="Google Shape;5530;p64"/>
              <p:cNvGrpSpPr/>
              <p:nvPr/>
            </p:nvGrpSpPr>
            <p:grpSpPr>
              <a:xfrm>
                <a:off x="4107453" y="3271583"/>
                <a:ext cx="153470" cy="110275"/>
                <a:chOff x="4107453" y="3271583"/>
                <a:chExt cx="153470" cy="110275"/>
              </a:xfrm>
            </p:grpSpPr>
            <p:sp>
              <p:nvSpPr>
                <p:cNvPr id="5531" name="Google Shape;5531;p64"/>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4"/>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4"/>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4"/>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64"/>
              <p:cNvGrpSpPr/>
              <p:nvPr/>
            </p:nvGrpSpPr>
            <p:grpSpPr>
              <a:xfrm>
                <a:off x="4136947" y="3258865"/>
                <a:ext cx="31499" cy="27001"/>
                <a:chOff x="4136947" y="3258865"/>
                <a:chExt cx="31499" cy="27001"/>
              </a:xfrm>
            </p:grpSpPr>
            <p:sp>
              <p:nvSpPr>
                <p:cNvPr id="5536" name="Google Shape;5536;p64"/>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4"/>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64"/>
              <p:cNvGrpSpPr/>
              <p:nvPr/>
            </p:nvGrpSpPr>
            <p:grpSpPr>
              <a:xfrm>
                <a:off x="4084715" y="3266478"/>
                <a:ext cx="31468" cy="26898"/>
                <a:chOff x="4084715" y="3266478"/>
                <a:chExt cx="31468" cy="26898"/>
              </a:xfrm>
            </p:grpSpPr>
            <p:sp>
              <p:nvSpPr>
                <p:cNvPr id="5539" name="Google Shape;5539;p64"/>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4"/>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64"/>
              <p:cNvGrpSpPr/>
              <p:nvPr/>
            </p:nvGrpSpPr>
            <p:grpSpPr>
              <a:xfrm>
                <a:off x="4159213" y="3279849"/>
                <a:ext cx="31405" cy="26945"/>
                <a:chOff x="4159213" y="3279849"/>
                <a:chExt cx="31405" cy="26945"/>
              </a:xfrm>
            </p:grpSpPr>
            <p:sp>
              <p:nvSpPr>
                <p:cNvPr id="5542" name="Google Shape;5542;p64"/>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4"/>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64"/>
              <p:cNvGrpSpPr/>
              <p:nvPr/>
            </p:nvGrpSpPr>
            <p:grpSpPr>
              <a:xfrm>
                <a:off x="4201550" y="3266502"/>
                <a:ext cx="31405" cy="26883"/>
                <a:chOff x="4201550" y="3266502"/>
                <a:chExt cx="31405" cy="26883"/>
              </a:xfrm>
            </p:grpSpPr>
            <p:sp>
              <p:nvSpPr>
                <p:cNvPr id="5545" name="Google Shape;5545;p64"/>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4"/>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64"/>
              <p:cNvGrpSpPr/>
              <p:nvPr/>
            </p:nvGrpSpPr>
            <p:grpSpPr>
              <a:xfrm>
                <a:off x="4201550" y="3338278"/>
                <a:ext cx="31405" cy="26930"/>
                <a:chOff x="4201550" y="3338278"/>
                <a:chExt cx="31405" cy="26930"/>
              </a:xfrm>
            </p:grpSpPr>
            <p:sp>
              <p:nvSpPr>
                <p:cNvPr id="5548" name="Google Shape;5548;p64"/>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4"/>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0" name="Google Shape;5550;p64"/>
              <p:cNvGrpSpPr/>
              <p:nvPr/>
            </p:nvGrpSpPr>
            <p:grpSpPr>
              <a:xfrm>
                <a:off x="4238272" y="3369132"/>
                <a:ext cx="31405" cy="27001"/>
                <a:chOff x="4238272" y="3369132"/>
                <a:chExt cx="31405" cy="27001"/>
              </a:xfrm>
            </p:grpSpPr>
            <p:sp>
              <p:nvSpPr>
                <p:cNvPr id="5551" name="Google Shape;5551;p64"/>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4"/>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3" name="Google Shape;5553;p64"/>
            <p:cNvGrpSpPr/>
            <p:nvPr/>
          </p:nvGrpSpPr>
          <p:grpSpPr>
            <a:xfrm>
              <a:off x="4068639" y="3200169"/>
              <a:ext cx="77643" cy="37272"/>
              <a:chOff x="4068639" y="3200169"/>
              <a:chExt cx="77643" cy="37272"/>
            </a:xfrm>
          </p:grpSpPr>
          <p:sp>
            <p:nvSpPr>
              <p:cNvPr id="5554" name="Google Shape;5554;p64"/>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5" name="Google Shape;5555;p64"/>
              <p:cNvGrpSpPr/>
              <p:nvPr/>
            </p:nvGrpSpPr>
            <p:grpSpPr>
              <a:xfrm>
                <a:off x="4114878" y="3200169"/>
                <a:ext cx="31405" cy="26993"/>
                <a:chOff x="4114878" y="3200169"/>
                <a:chExt cx="31405" cy="26993"/>
              </a:xfrm>
            </p:grpSpPr>
            <p:sp>
              <p:nvSpPr>
                <p:cNvPr id="5556" name="Google Shape;5556;p64"/>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4"/>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64"/>
              <p:cNvGrpSpPr/>
              <p:nvPr/>
            </p:nvGrpSpPr>
            <p:grpSpPr>
              <a:xfrm>
                <a:off x="4068639" y="3210535"/>
                <a:ext cx="31499" cy="26906"/>
                <a:chOff x="4068639" y="3210535"/>
                <a:chExt cx="31499" cy="26906"/>
              </a:xfrm>
            </p:grpSpPr>
            <p:sp>
              <p:nvSpPr>
                <p:cNvPr id="5559" name="Google Shape;5559;p64"/>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4"/>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1" name="Google Shape;5561;p64"/>
            <p:cNvGrpSpPr/>
            <p:nvPr/>
          </p:nvGrpSpPr>
          <p:grpSpPr>
            <a:xfrm>
              <a:off x="3869702" y="3066935"/>
              <a:ext cx="382664" cy="190294"/>
              <a:chOff x="3869702" y="3066935"/>
              <a:chExt cx="382664" cy="190294"/>
            </a:xfrm>
          </p:grpSpPr>
          <p:grpSp>
            <p:nvGrpSpPr>
              <p:cNvPr id="5562" name="Google Shape;5562;p64"/>
              <p:cNvGrpSpPr/>
              <p:nvPr/>
            </p:nvGrpSpPr>
            <p:grpSpPr>
              <a:xfrm>
                <a:off x="3888633" y="3082351"/>
                <a:ext cx="351172" cy="160698"/>
                <a:chOff x="3888633" y="3082351"/>
                <a:chExt cx="351172" cy="160698"/>
              </a:xfrm>
            </p:grpSpPr>
            <p:sp>
              <p:nvSpPr>
                <p:cNvPr id="5563" name="Google Shape;5563;p64"/>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4"/>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4"/>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4"/>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4"/>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4"/>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64"/>
              <p:cNvGrpSpPr/>
              <p:nvPr/>
            </p:nvGrpSpPr>
            <p:grpSpPr>
              <a:xfrm>
                <a:off x="4143703" y="3066935"/>
                <a:ext cx="37783" cy="32357"/>
                <a:chOff x="4143703" y="3066935"/>
                <a:chExt cx="37783" cy="32357"/>
              </a:xfrm>
            </p:grpSpPr>
            <p:sp>
              <p:nvSpPr>
                <p:cNvPr id="5570" name="Google Shape;5570;p64"/>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4"/>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64"/>
              <p:cNvGrpSpPr/>
              <p:nvPr/>
            </p:nvGrpSpPr>
            <p:grpSpPr>
              <a:xfrm>
                <a:off x="4044565" y="3103563"/>
                <a:ext cx="37783" cy="32451"/>
                <a:chOff x="4044565" y="3103563"/>
                <a:chExt cx="37783" cy="32451"/>
              </a:xfrm>
            </p:grpSpPr>
            <p:sp>
              <p:nvSpPr>
                <p:cNvPr id="5573" name="Google Shape;5573;p64"/>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4"/>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64"/>
              <p:cNvGrpSpPr/>
              <p:nvPr/>
            </p:nvGrpSpPr>
            <p:grpSpPr>
              <a:xfrm>
                <a:off x="4017454" y="3188237"/>
                <a:ext cx="37776" cy="32357"/>
                <a:chOff x="4017454" y="3188237"/>
                <a:chExt cx="37776" cy="32357"/>
              </a:xfrm>
            </p:grpSpPr>
            <p:sp>
              <p:nvSpPr>
                <p:cNvPr id="5576" name="Google Shape;5576;p64"/>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4"/>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64"/>
              <p:cNvGrpSpPr/>
              <p:nvPr/>
            </p:nvGrpSpPr>
            <p:grpSpPr>
              <a:xfrm>
                <a:off x="3921548" y="3157509"/>
                <a:ext cx="37783" cy="32357"/>
                <a:chOff x="3921548" y="3157509"/>
                <a:chExt cx="37783" cy="32357"/>
              </a:xfrm>
            </p:grpSpPr>
            <p:sp>
              <p:nvSpPr>
                <p:cNvPr id="5579" name="Google Shape;5579;p64"/>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4"/>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64"/>
              <p:cNvGrpSpPr/>
              <p:nvPr/>
            </p:nvGrpSpPr>
            <p:grpSpPr>
              <a:xfrm>
                <a:off x="3939056" y="3211620"/>
                <a:ext cx="37783" cy="32380"/>
                <a:chOff x="3939056" y="3211620"/>
                <a:chExt cx="37783" cy="32380"/>
              </a:xfrm>
            </p:grpSpPr>
            <p:sp>
              <p:nvSpPr>
                <p:cNvPr id="5582" name="Google Shape;5582;p64"/>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4"/>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4" name="Google Shape;5584;p64"/>
              <p:cNvGrpSpPr/>
              <p:nvPr/>
            </p:nvGrpSpPr>
            <p:grpSpPr>
              <a:xfrm>
                <a:off x="4176240" y="3136965"/>
                <a:ext cx="31405" cy="26930"/>
                <a:chOff x="4176240" y="3136965"/>
                <a:chExt cx="31405" cy="26930"/>
              </a:xfrm>
            </p:grpSpPr>
            <p:sp>
              <p:nvSpPr>
                <p:cNvPr id="5585" name="Google Shape;5585;p64"/>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4"/>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64"/>
              <p:cNvGrpSpPr/>
              <p:nvPr/>
            </p:nvGrpSpPr>
            <p:grpSpPr>
              <a:xfrm>
                <a:off x="4133148" y="3152593"/>
                <a:ext cx="31499" cy="27001"/>
                <a:chOff x="4133148" y="3152593"/>
                <a:chExt cx="31499" cy="27001"/>
              </a:xfrm>
            </p:grpSpPr>
            <p:sp>
              <p:nvSpPr>
                <p:cNvPr id="5588" name="Google Shape;5588;p64"/>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4"/>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64"/>
              <p:cNvGrpSpPr/>
              <p:nvPr/>
            </p:nvGrpSpPr>
            <p:grpSpPr>
              <a:xfrm>
                <a:off x="4220866" y="3073534"/>
                <a:ext cx="31499" cy="26898"/>
                <a:chOff x="4220866" y="3073534"/>
                <a:chExt cx="31499" cy="26898"/>
              </a:xfrm>
            </p:grpSpPr>
            <p:sp>
              <p:nvSpPr>
                <p:cNvPr id="5591" name="Google Shape;5591;p64"/>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4"/>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3" name="Google Shape;5593;p64"/>
              <p:cNvGrpSpPr/>
              <p:nvPr/>
            </p:nvGrpSpPr>
            <p:grpSpPr>
              <a:xfrm>
                <a:off x="3869702" y="3230323"/>
                <a:ext cx="31499" cy="26906"/>
                <a:chOff x="3869702" y="3230323"/>
                <a:chExt cx="31499" cy="26906"/>
              </a:xfrm>
            </p:grpSpPr>
            <p:sp>
              <p:nvSpPr>
                <p:cNvPr id="5594" name="Google Shape;5594;p64"/>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4"/>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6" name="Google Shape;5596;p64"/>
            <p:cNvGrpSpPr/>
            <p:nvPr/>
          </p:nvGrpSpPr>
          <p:grpSpPr>
            <a:xfrm>
              <a:off x="4271383" y="3065882"/>
              <a:ext cx="304556" cy="341663"/>
              <a:chOff x="4271383" y="3065882"/>
              <a:chExt cx="304556" cy="341663"/>
            </a:xfrm>
          </p:grpSpPr>
          <p:grpSp>
            <p:nvGrpSpPr>
              <p:cNvPr id="5597" name="Google Shape;5597;p64"/>
              <p:cNvGrpSpPr/>
              <p:nvPr/>
            </p:nvGrpSpPr>
            <p:grpSpPr>
              <a:xfrm>
                <a:off x="4293838" y="3078639"/>
                <a:ext cx="269353" cy="311973"/>
                <a:chOff x="4293838" y="3078639"/>
                <a:chExt cx="269353" cy="311973"/>
              </a:xfrm>
            </p:grpSpPr>
            <p:sp>
              <p:nvSpPr>
                <p:cNvPr id="5598" name="Google Shape;5598;p64"/>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4"/>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4"/>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4"/>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4"/>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4"/>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4"/>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4"/>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4"/>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4"/>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4"/>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4"/>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4"/>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4"/>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4"/>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4"/>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4"/>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64"/>
              <p:cNvGrpSpPr/>
              <p:nvPr/>
            </p:nvGrpSpPr>
            <p:grpSpPr>
              <a:xfrm>
                <a:off x="4538164" y="3342061"/>
                <a:ext cx="37776" cy="32380"/>
                <a:chOff x="4538164" y="3342061"/>
                <a:chExt cx="37776" cy="32380"/>
              </a:xfrm>
            </p:grpSpPr>
            <p:sp>
              <p:nvSpPr>
                <p:cNvPr id="5616" name="Google Shape;5616;p64"/>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4"/>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8" name="Google Shape;5618;p64"/>
              <p:cNvGrpSpPr/>
              <p:nvPr/>
            </p:nvGrpSpPr>
            <p:grpSpPr>
              <a:xfrm>
                <a:off x="4271383" y="3194742"/>
                <a:ext cx="37783" cy="32420"/>
                <a:chOff x="4271383" y="3194742"/>
                <a:chExt cx="37783" cy="32420"/>
              </a:xfrm>
            </p:grpSpPr>
            <p:sp>
              <p:nvSpPr>
                <p:cNvPr id="5619" name="Google Shape;5619;p64"/>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4"/>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64"/>
              <p:cNvGrpSpPr/>
              <p:nvPr/>
            </p:nvGrpSpPr>
            <p:grpSpPr>
              <a:xfrm>
                <a:off x="4284416" y="3084058"/>
                <a:ext cx="37783" cy="32357"/>
                <a:chOff x="4284416" y="3084058"/>
                <a:chExt cx="37783" cy="32357"/>
              </a:xfrm>
            </p:grpSpPr>
            <p:sp>
              <p:nvSpPr>
                <p:cNvPr id="5622" name="Google Shape;5622;p64"/>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4"/>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64"/>
              <p:cNvGrpSpPr/>
              <p:nvPr/>
            </p:nvGrpSpPr>
            <p:grpSpPr>
              <a:xfrm>
                <a:off x="4478697" y="3297561"/>
                <a:ext cx="37776" cy="32451"/>
                <a:chOff x="4478697" y="3297561"/>
                <a:chExt cx="37776" cy="32451"/>
              </a:xfrm>
            </p:grpSpPr>
            <p:sp>
              <p:nvSpPr>
                <p:cNvPr id="5625" name="Google Shape;5625;p64"/>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4"/>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64"/>
              <p:cNvGrpSpPr/>
              <p:nvPr/>
            </p:nvGrpSpPr>
            <p:grpSpPr>
              <a:xfrm>
                <a:off x="4411813" y="3331711"/>
                <a:ext cx="37776" cy="32451"/>
                <a:chOff x="4411813" y="3331711"/>
                <a:chExt cx="37776" cy="32451"/>
              </a:xfrm>
            </p:grpSpPr>
            <p:sp>
              <p:nvSpPr>
                <p:cNvPr id="5628" name="Google Shape;5628;p64"/>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4"/>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0" name="Google Shape;5630;p64"/>
              <p:cNvGrpSpPr/>
              <p:nvPr/>
            </p:nvGrpSpPr>
            <p:grpSpPr>
              <a:xfrm>
                <a:off x="4337984" y="3375188"/>
                <a:ext cx="37776" cy="32357"/>
                <a:chOff x="4337984" y="3375188"/>
                <a:chExt cx="37776" cy="32357"/>
              </a:xfrm>
            </p:grpSpPr>
            <p:sp>
              <p:nvSpPr>
                <p:cNvPr id="5631" name="Google Shape;5631;p64"/>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4"/>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64"/>
              <p:cNvGrpSpPr/>
              <p:nvPr/>
            </p:nvGrpSpPr>
            <p:grpSpPr>
              <a:xfrm>
                <a:off x="4494867" y="3090530"/>
                <a:ext cx="37878" cy="32451"/>
                <a:chOff x="4494867" y="3090530"/>
                <a:chExt cx="37878" cy="32451"/>
              </a:xfrm>
            </p:grpSpPr>
            <p:sp>
              <p:nvSpPr>
                <p:cNvPr id="5634" name="Google Shape;5634;p64"/>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4"/>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6" name="Google Shape;5636;p64"/>
              <p:cNvGrpSpPr/>
              <p:nvPr/>
            </p:nvGrpSpPr>
            <p:grpSpPr>
              <a:xfrm>
                <a:off x="4525124" y="3207774"/>
                <a:ext cx="37783" cy="32420"/>
                <a:chOff x="4525124" y="3207774"/>
                <a:chExt cx="37783" cy="32420"/>
              </a:xfrm>
            </p:grpSpPr>
            <p:sp>
              <p:nvSpPr>
                <p:cNvPr id="5637" name="Google Shape;5637;p64"/>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4"/>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64"/>
              <p:cNvGrpSpPr/>
              <p:nvPr/>
            </p:nvGrpSpPr>
            <p:grpSpPr>
              <a:xfrm>
                <a:off x="4440544" y="3176479"/>
                <a:ext cx="31499" cy="26898"/>
                <a:chOff x="4440544" y="3176479"/>
                <a:chExt cx="31499" cy="26898"/>
              </a:xfrm>
            </p:grpSpPr>
            <p:sp>
              <p:nvSpPr>
                <p:cNvPr id="5640" name="Google Shape;5640;p64"/>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4"/>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64"/>
              <p:cNvGrpSpPr/>
              <p:nvPr/>
            </p:nvGrpSpPr>
            <p:grpSpPr>
              <a:xfrm>
                <a:off x="4350545" y="3156400"/>
                <a:ext cx="31405" cy="27001"/>
                <a:chOff x="4350545" y="3156400"/>
                <a:chExt cx="31405" cy="27001"/>
              </a:xfrm>
            </p:grpSpPr>
            <p:sp>
              <p:nvSpPr>
                <p:cNvPr id="5643" name="Google Shape;5643;p64"/>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4"/>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64"/>
              <p:cNvGrpSpPr/>
              <p:nvPr/>
            </p:nvGrpSpPr>
            <p:grpSpPr>
              <a:xfrm>
                <a:off x="4376703" y="3255058"/>
                <a:ext cx="31405" cy="27001"/>
                <a:chOff x="4376703" y="3255058"/>
                <a:chExt cx="31405" cy="27001"/>
              </a:xfrm>
            </p:grpSpPr>
            <p:sp>
              <p:nvSpPr>
                <p:cNvPr id="5646" name="Google Shape;5646;p64"/>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4"/>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64"/>
              <p:cNvGrpSpPr/>
              <p:nvPr/>
            </p:nvGrpSpPr>
            <p:grpSpPr>
              <a:xfrm>
                <a:off x="4331322" y="3283656"/>
                <a:ext cx="31405" cy="26945"/>
                <a:chOff x="4331322" y="3283656"/>
                <a:chExt cx="31405" cy="26945"/>
              </a:xfrm>
            </p:grpSpPr>
            <p:sp>
              <p:nvSpPr>
                <p:cNvPr id="5649" name="Google Shape;5649;p64"/>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4"/>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64"/>
              <p:cNvGrpSpPr/>
              <p:nvPr/>
            </p:nvGrpSpPr>
            <p:grpSpPr>
              <a:xfrm>
                <a:off x="4380510" y="3065882"/>
                <a:ext cx="31405" cy="26938"/>
                <a:chOff x="4380510" y="3065882"/>
                <a:chExt cx="31405" cy="26938"/>
              </a:xfrm>
            </p:grpSpPr>
            <p:sp>
              <p:nvSpPr>
                <p:cNvPr id="5652" name="Google Shape;5652;p64"/>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4"/>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4" name="Google Shape;5654;p64"/>
            <p:cNvGrpSpPr/>
            <p:nvPr/>
          </p:nvGrpSpPr>
          <p:grpSpPr>
            <a:xfrm>
              <a:off x="4558998" y="3188237"/>
              <a:ext cx="1280131" cy="1052746"/>
              <a:chOff x="4558998" y="3188237"/>
              <a:chExt cx="1280131" cy="1052746"/>
            </a:xfrm>
          </p:grpSpPr>
          <p:sp>
            <p:nvSpPr>
              <p:cNvPr id="5655" name="Google Shape;5655;p64"/>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6" name="Google Shape;5656;p64"/>
              <p:cNvGrpSpPr/>
              <p:nvPr/>
            </p:nvGrpSpPr>
            <p:grpSpPr>
              <a:xfrm>
                <a:off x="4579164" y="3203653"/>
                <a:ext cx="1244833" cy="1020397"/>
                <a:chOff x="4579164" y="3203653"/>
                <a:chExt cx="1244833" cy="1020397"/>
              </a:xfrm>
            </p:grpSpPr>
            <p:sp>
              <p:nvSpPr>
                <p:cNvPr id="5657" name="Google Shape;5657;p64"/>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4"/>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9" name="Google Shape;5659;p64"/>
                <p:cNvGrpSpPr/>
                <p:nvPr/>
              </p:nvGrpSpPr>
              <p:grpSpPr>
                <a:xfrm>
                  <a:off x="4579164" y="3203653"/>
                  <a:ext cx="1244833" cy="1020397"/>
                  <a:chOff x="4579164" y="3203653"/>
                  <a:chExt cx="1244833" cy="1020397"/>
                </a:xfrm>
              </p:grpSpPr>
              <p:sp>
                <p:nvSpPr>
                  <p:cNvPr id="5660" name="Google Shape;5660;p64"/>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4"/>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2" name="Google Shape;5662;p64"/>
                  <p:cNvGrpSpPr/>
                  <p:nvPr/>
                </p:nvGrpSpPr>
                <p:grpSpPr>
                  <a:xfrm>
                    <a:off x="4579164" y="3203653"/>
                    <a:ext cx="1244833" cy="1020397"/>
                    <a:chOff x="4579164" y="3203653"/>
                    <a:chExt cx="1244833" cy="1020397"/>
                  </a:xfrm>
                </p:grpSpPr>
                <p:sp>
                  <p:nvSpPr>
                    <p:cNvPr id="5663" name="Google Shape;5663;p64"/>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4"/>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4"/>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4"/>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4"/>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4"/>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4"/>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4"/>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1" name="Google Shape;5671;p64"/>
                    <p:cNvGrpSpPr/>
                    <p:nvPr/>
                  </p:nvGrpSpPr>
                  <p:grpSpPr>
                    <a:xfrm>
                      <a:off x="4579164" y="3203653"/>
                      <a:ext cx="1244833" cy="1020397"/>
                      <a:chOff x="4579164" y="3203653"/>
                      <a:chExt cx="1244833" cy="1020397"/>
                    </a:xfrm>
                  </p:grpSpPr>
                  <p:sp>
                    <p:nvSpPr>
                      <p:cNvPr id="5672" name="Google Shape;5672;p64"/>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4"/>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4"/>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4"/>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4"/>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4"/>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4"/>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4"/>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4"/>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4"/>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4"/>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4"/>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4"/>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4"/>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6" name="Google Shape;5686;p64"/>
                      <p:cNvGrpSpPr/>
                      <p:nvPr/>
                    </p:nvGrpSpPr>
                    <p:grpSpPr>
                      <a:xfrm>
                        <a:off x="4579164" y="3203653"/>
                        <a:ext cx="1244833" cy="1020397"/>
                        <a:chOff x="4579164" y="3203653"/>
                        <a:chExt cx="1244833" cy="1020397"/>
                      </a:xfrm>
                    </p:grpSpPr>
                    <p:sp>
                      <p:nvSpPr>
                        <p:cNvPr id="5687" name="Google Shape;5687;p64"/>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4"/>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4"/>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4"/>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4"/>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4"/>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4"/>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4"/>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4"/>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4"/>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4"/>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4"/>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4"/>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4"/>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4"/>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4"/>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4"/>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4"/>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4"/>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4"/>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4"/>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4"/>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4"/>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4"/>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1" name="Google Shape;5711;p64"/>
                        <p:cNvGrpSpPr/>
                        <p:nvPr/>
                      </p:nvGrpSpPr>
                      <p:grpSpPr>
                        <a:xfrm>
                          <a:off x="4579164" y="3203653"/>
                          <a:ext cx="1244833" cy="1020397"/>
                          <a:chOff x="4579164" y="3203653"/>
                          <a:chExt cx="1244833" cy="1020397"/>
                        </a:xfrm>
                      </p:grpSpPr>
                      <p:sp>
                        <p:nvSpPr>
                          <p:cNvPr id="5712" name="Google Shape;5712;p64"/>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3" name="Google Shape;5713;p64"/>
                          <p:cNvGrpSpPr/>
                          <p:nvPr/>
                        </p:nvGrpSpPr>
                        <p:grpSpPr>
                          <a:xfrm>
                            <a:off x="4579164" y="3203653"/>
                            <a:ext cx="1244833" cy="1020397"/>
                            <a:chOff x="4579164" y="3203653"/>
                            <a:chExt cx="1244833" cy="1020397"/>
                          </a:xfrm>
                        </p:grpSpPr>
                        <p:sp>
                          <p:nvSpPr>
                            <p:cNvPr id="5714" name="Google Shape;5714;p64"/>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4"/>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4"/>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4"/>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4"/>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4"/>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4"/>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1" name="Google Shape;5721;p64"/>
                            <p:cNvGrpSpPr/>
                            <p:nvPr/>
                          </p:nvGrpSpPr>
                          <p:grpSpPr>
                            <a:xfrm>
                              <a:off x="4579164" y="3203653"/>
                              <a:ext cx="1244833" cy="1020397"/>
                              <a:chOff x="4579164" y="3203653"/>
                              <a:chExt cx="1244833" cy="1020397"/>
                            </a:xfrm>
                          </p:grpSpPr>
                          <p:sp>
                            <p:nvSpPr>
                              <p:cNvPr id="5722" name="Google Shape;5722;p64"/>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4"/>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4"/>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4"/>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4"/>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4"/>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4"/>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4"/>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4"/>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4"/>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4"/>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4"/>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4"/>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5" name="Google Shape;5735;p64"/>
                              <p:cNvGrpSpPr/>
                              <p:nvPr/>
                            </p:nvGrpSpPr>
                            <p:grpSpPr>
                              <a:xfrm>
                                <a:off x="4579164" y="3203653"/>
                                <a:ext cx="1244833" cy="1020397"/>
                                <a:chOff x="4579164" y="3203653"/>
                                <a:chExt cx="1244833" cy="1020397"/>
                              </a:xfrm>
                            </p:grpSpPr>
                            <p:sp>
                              <p:nvSpPr>
                                <p:cNvPr id="5736" name="Google Shape;5736;p64"/>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4"/>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4"/>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4"/>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4"/>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4"/>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4"/>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3" name="Google Shape;5743;p64"/>
                                <p:cNvGrpSpPr/>
                                <p:nvPr/>
                              </p:nvGrpSpPr>
                              <p:grpSpPr>
                                <a:xfrm>
                                  <a:off x="4579164" y="3203653"/>
                                  <a:ext cx="1244833" cy="1020397"/>
                                  <a:chOff x="4579164" y="3203653"/>
                                  <a:chExt cx="1244833" cy="1020397"/>
                                </a:xfrm>
                              </p:grpSpPr>
                              <p:sp>
                                <p:nvSpPr>
                                  <p:cNvPr id="5744" name="Google Shape;5744;p64"/>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4"/>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4"/>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4"/>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4"/>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9" name="Google Shape;5749;p64"/>
                                  <p:cNvGrpSpPr/>
                                  <p:nvPr/>
                                </p:nvGrpSpPr>
                                <p:grpSpPr>
                                  <a:xfrm>
                                    <a:off x="4579164" y="3203653"/>
                                    <a:ext cx="1244833" cy="1020397"/>
                                    <a:chOff x="4579164" y="3203653"/>
                                    <a:chExt cx="1244833" cy="1020397"/>
                                  </a:xfrm>
                                </p:grpSpPr>
                                <p:sp>
                                  <p:nvSpPr>
                                    <p:cNvPr id="5750" name="Google Shape;5750;p64"/>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4"/>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4"/>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4"/>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754" name="Google Shape;5754;p64"/>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4"/>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4"/>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57" name="Google Shape;5757;p64"/>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758" name="Google Shape;5758;p64"/>
              <p:cNvGrpSpPr/>
              <p:nvPr/>
            </p:nvGrpSpPr>
            <p:grpSpPr>
              <a:xfrm>
                <a:off x="4595437" y="3598775"/>
                <a:ext cx="37776" cy="32451"/>
                <a:chOff x="4595437" y="3598775"/>
                <a:chExt cx="37776" cy="32451"/>
              </a:xfrm>
            </p:grpSpPr>
            <p:sp>
              <p:nvSpPr>
                <p:cNvPr id="5759" name="Google Shape;5759;p64"/>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4"/>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64"/>
              <p:cNvGrpSpPr/>
              <p:nvPr/>
            </p:nvGrpSpPr>
            <p:grpSpPr>
              <a:xfrm>
                <a:off x="4641864" y="3524443"/>
                <a:ext cx="37776" cy="32380"/>
                <a:chOff x="4641864" y="3524443"/>
                <a:chExt cx="37776" cy="32380"/>
              </a:xfrm>
            </p:grpSpPr>
            <p:sp>
              <p:nvSpPr>
                <p:cNvPr id="5762" name="Google Shape;5762;p64"/>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4"/>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4" name="Google Shape;5764;p64"/>
              <p:cNvGrpSpPr/>
              <p:nvPr/>
            </p:nvGrpSpPr>
            <p:grpSpPr>
              <a:xfrm>
                <a:off x="4648431" y="3893901"/>
                <a:ext cx="37776" cy="32357"/>
                <a:chOff x="4648431" y="3893901"/>
                <a:chExt cx="37776" cy="32357"/>
              </a:xfrm>
            </p:grpSpPr>
            <p:sp>
              <p:nvSpPr>
                <p:cNvPr id="5765" name="Google Shape;5765;p64"/>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4"/>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64"/>
              <p:cNvGrpSpPr/>
              <p:nvPr/>
            </p:nvGrpSpPr>
            <p:grpSpPr>
              <a:xfrm>
                <a:off x="4567752" y="3722908"/>
                <a:ext cx="37870" cy="32380"/>
                <a:chOff x="4567752" y="3722908"/>
                <a:chExt cx="37870" cy="32380"/>
              </a:xfrm>
            </p:grpSpPr>
            <p:sp>
              <p:nvSpPr>
                <p:cNvPr id="5768" name="Google Shape;5768;p64"/>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4"/>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64"/>
              <p:cNvGrpSpPr/>
              <p:nvPr/>
            </p:nvGrpSpPr>
            <p:grpSpPr>
              <a:xfrm>
                <a:off x="4617506" y="3652052"/>
                <a:ext cx="37783" cy="32357"/>
                <a:chOff x="4617506" y="3652052"/>
                <a:chExt cx="37783" cy="32357"/>
              </a:xfrm>
            </p:grpSpPr>
            <p:sp>
              <p:nvSpPr>
                <p:cNvPr id="5771" name="Google Shape;5771;p64"/>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4"/>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64"/>
              <p:cNvGrpSpPr/>
              <p:nvPr/>
            </p:nvGrpSpPr>
            <p:grpSpPr>
              <a:xfrm>
                <a:off x="4739005" y="3554149"/>
                <a:ext cx="37870" cy="32357"/>
                <a:chOff x="4739005" y="3554149"/>
                <a:chExt cx="37870" cy="32357"/>
              </a:xfrm>
            </p:grpSpPr>
            <p:sp>
              <p:nvSpPr>
                <p:cNvPr id="5774" name="Google Shape;5774;p64"/>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4"/>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64"/>
              <p:cNvGrpSpPr/>
              <p:nvPr/>
            </p:nvGrpSpPr>
            <p:grpSpPr>
              <a:xfrm>
                <a:off x="4806557" y="3630258"/>
                <a:ext cx="37776" cy="32364"/>
                <a:chOff x="4806557" y="3630258"/>
                <a:chExt cx="37776" cy="32364"/>
              </a:xfrm>
            </p:grpSpPr>
            <p:sp>
              <p:nvSpPr>
                <p:cNvPr id="5777" name="Google Shape;5777;p64"/>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4"/>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64"/>
              <p:cNvGrpSpPr/>
              <p:nvPr/>
            </p:nvGrpSpPr>
            <p:grpSpPr>
              <a:xfrm>
                <a:off x="4737007" y="4004357"/>
                <a:ext cx="37870" cy="32357"/>
                <a:chOff x="4737007" y="4004357"/>
                <a:chExt cx="37870" cy="32357"/>
              </a:xfrm>
            </p:grpSpPr>
            <p:sp>
              <p:nvSpPr>
                <p:cNvPr id="5780" name="Google Shape;5780;p64"/>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4"/>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4"/>
              <p:cNvGrpSpPr/>
              <p:nvPr/>
            </p:nvGrpSpPr>
            <p:grpSpPr>
              <a:xfrm>
                <a:off x="4773634" y="4208627"/>
                <a:ext cx="37776" cy="32357"/>
                <a:chOff x="4773634" y="4208627"/>
                <a:chExt cx="37776" cy="32357"/>
              </a:xfrm>
            </p:grpSpPr>
            <p:sp>
              <p:nvSpPr>
                <p:cNvPr id="5783" name="Google Shape;5783;p64"/>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4"/>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64"/>
              <p:cNvGrpSpPr/>
              <p:nvPr/>
            </p:nvGrpSpPr>
            <p:grpSpPr>
              <a:xfrm>
                <a:off x="4888282" y="4074764"/>
                <a:ext cx="37776" cy="32451"/>
                <a:chOff x="4888282" y="4074764"/>
                <a:chExt cx="37776" cy="32451"/>
              </a:xfrm>
            </p:grpSpPr>
            <p:sp>
              <p:nvSpPr>
                <p:cNvPr id="5786" name="Google Shape;5786;p64"/>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4"/>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64"/>
              <p:cNvGrpSpPr/>
              <p:nvPr/>
            </p:nvGrpSpPr>
            <p:grpSpPr>
              <a:xfrm>
                <a:off x="4901315" y="3804271"/>
                <a:ext cx="37776" cy="32364"/>
                <a:chOff x="4901315" y="3804271"/>
                <a:chExt cx="37776" cy="32364"/>
              </a:xfrm>
            </p:grpSpPr>
            <p:sp>
              <p:nvSpPr>
                <p:cNvPr id="5789" name="Google Shape;5789;p64"/>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4"/>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64"/>
              <p:cNvGrpSpPr/>
              <p:nvPr/>
            </p:nvGrpSpPr>
            <p:grpSpPr>
              <a:xfrm>
                <a:off x="4866394" y="3715035"/>
                <a:ext cx="37846" cy="32357"/>
                <a:chOff x="4866394" y="3715035"/>
                <a:chExt cx="37846" cy="32357"/>
              </a:xfrm>
            </p:grpSpPr>
            <p:sp>
              <p:nvSpPr>
                <p:cNvPr id="5792" name="Google Shape;5792;p64"/>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4"/>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64"/>
              <p:cNvGrpSpPr/>
              <p:nvPr/>
            </p:nvGrpSpPr>
            <p:grpSpPr>
              <a:xfrm>
                <a:off x="4979233" y="3839798"/>
                <a:ext cx="37878" cy="32420"/>
                <a:chOff x="4979233" y="3839798"/>
                <a:chExt cx="37878" cy="32420"/>
              </a:xfrm>
            </p:grpSpPr>
            <p:sp>
              <p:nvSpPr>
                <p:cNvPr id="5795" name="Google Shape;5795;p64"/>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4"/>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64"/>
              <p:cNvGrpSpPr/>
              <p:nvPr/>
            </p:nvGrpSpPr>
            <p:grpSpPr>
              <a:xfrm>
                <a:off x="4790662" y="3679147"/>
                <a:ext cx="37783" cy="32380"/>
                <a:chOff x="4790662" y="3679147"/>
                <a:chExt cx="37783" cy="32380"/>
              </a:xfrm>
            </p:grpSpPr>
            <p:sp>
              <p:nvSpPr>
                <p:cNvPr id="5798" name="Google Shape;5798;p64"/>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4"/>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64"/>
              <p:cNvGrpSpPr/>
              <p:nvPr/>
            </p:nvGrpSpPr>
            <p:grpSpPr>
              <a:xfrm>
                <a:off x="4857263" y="3557861"/>
                <a:ext cx="37776" cy="32357"/>
                <a:chOff x="4857263" y="3557861"/>
                <a:chExt cx="37776" cy="32357"/>
              </a:xfrm>
            </p:grpSpPr>
            <p:sp>
              <p:nvSpPr>
                <p:cNvPr id="5801" name="Google Shape;5801;p64"/>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4"/>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64"/>
              <p:cNvGrpSpPr/>
              <p:nvPr/>
            </p:nvGrpSpPr>
            <p:grpSpPr>
              <a:xfrm>
                <a:off x="4883902" y="3648033"/>
                <a:ext cx="37783" cy="32380"/>
                <a:chOff x="4883902" y="3648033"/>
                <a:chExt cx="37783" cy="32380"/>
              </a:xfrm>
            </p:grpSpPr>
            <p:sp>
              <p:nvSpPr>
                <p:cNvPr id="5804" name="Google Shape;5804;p64"/>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4"/>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64"/>
              <p:cNvGrpSpPr/>
              <p:nvPr/>
            </p:nvGrpSpPr>
            <p:grpSpPr>
              <a:xfrm>
                <a:off x="4907780" y="3347220"/>
                <a:ext cx="37878" cy="32357"/>
                <a:chOff x="4907780" y="3347220"/>
                <a:chExt cx="37878" cy="32357"/>
              </a:xfrm>
            </p:grpSpPr>
            <p:sp>
              <p:nvSpPr>
                <p:cNvPr id="5807" name="Google Shape;5807;p64"/>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4"/>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64"/>
              <p:cNvGrpSpPr/>
              <p:nvPr/>
            </p:nvGrpSpPr>
            <p:grpSpPr>
              <a:xfrm>
                <a:off x="5065048" y="3738150"/>
                <a:ext cx="37783" cy="32364"/>
                <a:chOff x="5065048" y="3738150"/>
                <a:chExt cx="37783" cy="32364"/>
              </a:xfrm>
            </p:grpSpPr>
            <p:sp>
              <p:nvSpPr>
                <p:cNvPr id="5810" name="Google Shape;5810;p64"/>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4"/>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64"/>
              <p:cNvGrpSpPr/>
              <p:nvPr/>
            </p:nvGrpSpPr>
            <p:grpSpPr>
              <a:xfrm>
                <a:off x="5071616" y="3284615"/>
                <a:ext cx="37783" cy="32357"/>
                <a:chOff x="5071616" y="3284615"/>
                <a:chExt cx="37783" cy="32357"/>
              </a:xfrm>
            </p:grpSpPr>
            <p:sp>
              <p:nvSpPr>
                <p:cNvPr id="5813" name="Google Shape;5813;p64"/>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4"/>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64"/>
              <p:cNvGrpSpPr/>
              <p:nvPr/>
            </p:nvGrpSpPr>
            <p:grpSpPr>
              <a:xfrm>
                <a:off x="5389291" y="3759921"/>
                <a:ext cx="37783" cy="32380"/>
                <a:chOff x="5389291" y="3759921"/>
                <a:chExt cx="37783" cy="32380"/>
              </a:xfrm>
            </p:grpSpPr>
            <p:sp>
              <p:nvSpPr>
                <p:cNvPr id="5816" name="Google Shape;5816;p64"/>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4"/>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64"/>
              <p:cNvGrpSpPr/>
              <p:nvPr/>
            </p:nvGrpSpPr>
            <p:grpSpPr>
              <a:xfrm>
                <a:off x="5431534" y="3632932"/>
                <a:ext cx="37878" cy="32451"/>
                <a:chOff x="5431534" y="3632932"/>
                <a:chExt cx="37878" cy="32451"/>
              </a:xfrm>
            </p:grpSpPr>
            <p:sp>
              <p:nvSpPr>
                <p:cNvPr id="5819" name="Google Shape;5819;p64"/>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4"/>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1" name="Google Shape;5821;p64"/>
              <p:cNvGrpSpPr/>
              <p:nvPr/>
            </p:nvGrpSpPr>
            <p:grpSpPr>
              <a:xfrm>
                <a:off x="5540755" y="3544829"/>
                <a:ext cx="37783" cy="32357"/>
                <a:chOff x="5540755" y="3544829"/>
                <a:chExt cx="37783" cy="32357"/>
              </a:xfrm>
            </p:grpSpPr>
            <p:sp>
              <p:nvSpPr>
                <p:cNvPr id="5822" name="Google Shape;5822;p64"/>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4"/>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64"/>
              <p:cNvGrpSpPr/>
              <p:nvPr/>
            </p:nvGrpSpPr>
            <p:grpSpPr>
              <a:xfrm>
                <a:off x="5579293" y="3412107"/>
                <a:ext cx="37776" cy="32357"/>
                <a:chOff x="5579293" y="3412107"/>
                <a:chExt cx="37776" cy="32357"/>
              </a:xfrm>
            </p:grpSpPr>
            <p:sp>
              <p:nvSpPr>
                <p:cNvPr id="5825" name="Google Shape;5825;p64"/>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4"/>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64"/>
              <p:cNvGrpSpPr/>
              <p:nvPr/>
            </p:nvGrpSpPr>
            <p:grpSpPr>
              <a:xfrm>
                <a:off x="5801346" y="3284615"/>
                <a:ext cx="37783" cy="32357"/>
                <a:chOff x="5801346" y="3284615"/>
                <a:chExt cx="37783" cy="32357"/>
              </a:xfrm>
            </p:grpSpPr>
            <p:sp>
              <p:nvSpPr>
                <p:cNvPr id="5828" name="Google Shape;5828;p64"/>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4"/>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64"/>
              <p:cNvGrpSpPr/>
              <p:nvPr/>
            </p:nvGrpSpPr>
            <p:grpSpPr>
              <a:xfrm>
                <a:off x="5763578" y="3399067"/>
                <a:ext cx="37776" cy="32364"/>
                <a:chOff x="5763578" y="3399067"/>
                <a:chExt cx="37776" cy="32364"/>
              </a:xfrm>
            </p:grpSpPr>
            <p:sp>
              <p:nvSpPr>
                <p:cNvPr id="5831" name="Google Shape;5831;p64"/>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4"/>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64"/>
              <p:cNvGrpSpPr/>
              <p:nvPr/>
            </p:nvGrpSpPr>
            <p:grpSpPr>
              <a:xfrm>
                <a:off x="5395858" y="3230952"/>
                <a:ext cx="37776" cy="32364"/>
                <a:chOff x="5395858" y="3230952"/>
                <a:chExt cx="37776" cy="32364"/>
              </a:xfrm>
            </p:grpSpPr>
            <p:sp>
              <p:nvSpPr>
                <p:cNvPr id="5834" name="Google Shape;5834;p64"/>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4"/>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64"/>
              <p:cNvGrpSpPr/>
              <p:nvPr/>
            </p:nvGrpSpPr>
            <p:grpSpPr>
              <a:xfrm>
                <a:off x="5264088" y="3188237"/>
                <a:ext cx="37776" cy="32357"/>
                <a:chOff x="5264088" y="3188237"/>
                <a:chExt cx="37776" cy="32357"/>
              </a:xfrm>
            </p:grpSpPr>
            <p:sp>
              <p:nvSpPr>
                <p:cNvPr id="5837" name="Google Shape;5837;p64"/>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4"/>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64"/>
              <p:cNvGrpSpPr/>
              <p:nvPr/>
            </p:nvGrpSpPr>
            <p:grpSpPr>
              <a:xfrm>
                <a:off x="5585758" y="3237425"/>
                <a:ext cx="37878" cy="32357"/>
                <a:chOff x="5585758" y="3237425"/>
                <a:chExt cx="37878" cy="32357"/>
              </a:xfrm>
            </p:grpSpPr>
            <p:sp>
              <p:nvSpPr>
                <p:cNvPr id="5840" name="Google Shape;5840;p64"/>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4"/>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64"/>
              <p:cNvGrpSpPr/>
              <p:nvPr/>
            </p:nvGrpSpPr>
            <p:grpSpPr>
              <a:xfrm>
                <a:off x="4874196" y="3291088"/>
                <a:ext cx="37878" cy="32451"/>
                <a:chOff x="4874196" y="3291088"/>
                <a:chExt cx="37878" cy="32451"/>
              </a:xfrm>
            </p:grpSpPr>
            <p:sp>
              <p:nvSpPr>
                <p:cNvPr id="5843" name="Google Shape;5843;p64"/>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4"/>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64"/>
              <p:cNvGrpSpPr/>
              <p:nvPr/>
            </p:nvGrpSpPr>
            <p:grpSpPr>
              <a:xfrm>
                <a:off x="5197770" y="3785466"/>
                <a:ext cx="37783" cy="32427"/>
                <a:chOff x="5197770" y="3785466"/>
                <a:chExt cx="37783" cy="32427"/>
              </a:xfrm>
            </p:grpSpPr>
            <p:sp>
              <p:nvSpPr>
                <p:cNvPr id="5846" name="Google Shape;5846;p64"/>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4"/>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64"/>
              <p:cNvGrpSpPr/>
              <p:nvPr/>
            </p:nvGrpSpPr>
            <p:grpSpPr>
              <a:xfrm>
                <a:off x="5177699" y="3492117"/>
                <a:ext cx="37776" cy="32357"/>
                <a:chOff x="5177699" y="3492117"/>
                <a:chExt cx="37776" cy="32357"/>
              </a:xfrm>
            </p:grpSpPr>
            <p:sp>
              <p:nvSpPr>
                <p:cNvPr id="5849" name="Google Shape;5849;p64"/>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4"/>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1" name="Google Shape;5851;p64"/>
              <p:cNvGrpSpPr/>
              <p:nvPr/>
            </p:nvGrpSpPr>
            <p:grpSpPr>
              <a:xfrm>
                <a:off x="5349431" y="3622346"/>
                <a:ext cx="37870" cy="32380"/>
                <a:chOff x="5349431" y="3622346"/>
                <a:chExt cx="37870" cy="32380"/>
              </a:xfrm>
            </p:grpSpPr>
            <p:sp>
              <p:nvSpPr>
                <p:cNvPr id="5852" name="Google Shape;5852;p64"/>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4"/>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64"/>
              <p:cNvGrpSpPr/>
              <p:nvPr/>
            </p:nvGrpSpPr>
            <p:grpSpPr>
              <a:xfrm>
                <a:off x="5068855" y="3563980"/>
                <a:ext cx="53954" cy="46223"/>
                <a:chOff x="5068855" y="3563980"/>
                <a:chExt cx="53954" cy="46223"/>
              </a:xfrm>
            </p:grpSpPr>
            <p:sp>
              <p:nvSpPr>
                <p:cNvPr id="5855" name="Google Shape;5855;p64"/>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4"/>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64"/>
              <p:cNvGrpSpPr/>
              <p:nvPr/>
            </p:nvGrpSpPr>
            <p:grpSpPr>
              <a:xfrm>
                <a:off x="5037654" y="3392507"/>
                <a:ext cx="37870" cy="32451"/>
                <a:chOff x="5037654" y="3392507"/>
                <a:chExt cx="37870" cy="32451"/>
              </a:xfrm>
            </p:grpSpPr>
            <p:sp>
              <p:nvSpPr>
                <p:cNvPr id="5858" name="Google Shape;5858;p64"/>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4"/>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0" name="Google Shape;5860;p64"/>
              <p:cNvGrpSpPr/>
              <p:nvPr/>
            </p:nvGrpSpPr>
            <p:grpSpPr>
              <a:xfrm>
                <a:off x="5456560" y="3368629"/>
                <a:ext cx="37870" cy="32451"/>
                <a:chOff x="5456560" y="3368629"/>
                <a:chExt cx="37870" cy="32451"/>
              </a:xfrm>
            </p:grpSpPr>
            <p:sp>
              <p:nvSpPr>
                <p:cNvPr id="5861" name="Google Shape;5861;p64"/>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4"/>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64"/>
              <p:cNvGrpSpPr/>
              <p:nvPr/>
            </p:nvGrpSpPr>
            <p:grpSpPr>
              <a:xfrm>
                <a:off x="4755749" y="3501516"/>
                <a:ext cx="46246" cy="39608"/>
                <a:chOff x="4755749" y="3501516"/>
                <a:chExt cx="46246" cy="39608"/>
              </a:xfrm>
            </p:grpSpPr>
            <p:sp>
              <p:nvSpPr>
                <p:cNvPr id="5864" name="Google Shape;5864;p64"/>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4"/>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64"/>
              <p:cNvGrpSpPr/>
              <p:nvPr/>
            </p:nvGrpSpPr>
            <p:grpSpPr>
              <a:xfrm>
                <a:off x="4681346" y="3485582"/>
                <a:ext cx="37783" cy="32427"/>
                <a:chOff x="4681346" y="3485582"/>
                <a:chExt cx="37783" cy="32427"/>
              </a:xfrm>
            </p:grpSpPr>
            <p:sp>
              <p:nvSpPr>
                <p:cNvPr id="5867" name="Google Shape;5867;p64"/>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4"/>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64"/>
              <p:cNvGrpSpPr/>
              <p:nvPr/>
            </p:nvGrpSpPr>
            <p:grpSpPr>
              <a:xfrm>
                <a:off x="4767067" y="3291088"/>
                <a:ext cx="37878" cy="32451"/>
                <a:chOff x="4767067" y="3291088"/>
                <a:chExt cx="37878" cy="32451"/>
              </a:xfrm>
            </p:grpSpPr>
            <p:sp>
              <p:nvSpPr>
                <p:cNvPr id="5870" name="Google Shape;5870;p64"/>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4"/>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64"/>
              <p:cNvGrpSpPr/>
              <p:nvPr/>
            </p:nvGrpSpPr>
            <p:grpSpPr>
              <a:xfrm>
                <a:off x="4687819" y="3405539"/>
                <a:ext cx="37776" cy="32451"/>
                <a:chOff x="4687819" y="3405539"/>
                <a:chExt cx="37776" cy="32451"/>
              </a:xfrm>
            </p:grpSpPr>
            <p:sp>
              <p:nvSpPr>
                <p:cNvPr id="5873" name="Google Shape;5873;p64"/>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4"/>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64"/>
              <p:cNvGrpSpPr/>
              <p:nvPr/>
            </p:nvGrpSpPr>
            <p:grpSpPr>
              <a:xfrm>
                <a:off x="4923101" y="3444809"/>
                <a:ext cx="52813" cy="45318"/>
                <a:chOff x="4923101" y="3444809"/>
                <a:chExt cx="52813" cy="45318"/>
              </a:xfrm>
            </p:grpSpPr>
            <p:sp>
              <p:nvSpPr>
                <p:cNvPr id="5876" name="Google Shape;5876;p64"/>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4"/>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64"/>
              <p:cNvGrpSpPr/>
              <p:nvPr/>
            </p:nvGrpSpPr>
            <p:grpSpPr>
              <a:xfrm>
                <a:off x="4846040" y="3654750"/>
                <a:ext cx="31405" cy="26993"/>
                <a:chOff x="4846040" y="3654750"/>
                <a:chExt cx="31405" cy="26993"/>
              </a:xfrm>
            </p:grpSpPr>
            <p:sp>
              <p:nvSpPr>
                <p:cNvPr id="5879" name="Google Shape;5879;p64"/>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4"/>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64"/>
              <p:cNvGrpSpPr/>
              <p:nvPr/>
            </p:nvGrpSpPr>
            <p:grpSpPr>
              <a:xfrm>
                <a:off x="4925673" y="3691700"/>
                <a:ext cx="40253" cy="34472"/>
                <a:chOff x="4925673" y="3691700"/>
                <a:chExt cx="40253" cy="34472"/>
              </a:xfrm>
            </p:grpSpPr>
            <p:sp>
              <p:nvSpPr>
                <p:cNvPr id="5882" name="Google Shape;5882;p64"/>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4"/>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64"/>
              <p:cNvGrpSpPr/>
              <p:nvPr/>
            </p:nvGrpSpPr>
            <p:grpSpPr>
              <a:xfrm>
                <a:off x="4894653" y="3740848"/>
                <a:ext cx="31405" cy="26906"/>
                <a:chOff x="4894653" y="3740848"/>
                <a:chExt cx="31405" cy="26906"/>
              </a:xfrm>
            </p:grpSpPr>
            <p:sp>
              <p:nvSpPr>
                <p:cNvPr id="5885" name="Google Shape;5885;p64"/>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4"/>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64"/>
              <p:cNvGrpSpPr/>
              <p:nvPr/>
            </p:nvGrpSpPr>
            <p:grpSpPr>
              <a:xfrm>
                <a:off x="4962300" y="3696348"/>
                <a:ext cx="38255" cy="32773"/>
                <a:chOff x="4962300" y="3696348"/>
                <a:chExt cx="38255" cy="32773"/>
              </a:xfrm>
            </p:grpSpPr>
            <p:sp>
              <p:nvSpPr>
                <p:cNvPr id="5888" name="Google Shape;5888;p64"/>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4"/>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64"/>
              <p:cNvGrpSpPr/>
              <p:nvPr/>
            </p:nvGrpSpPr>
            <p:grpSpPr>
              <a:xfrm>
                <a:off x="4980185" y="3743349"/>
                <a:ext cx="31499" cy="26969"/>
                <a:chOff x="4980185" y="3743349"/>
                <a:chExt cx="31499" cy="26969"/>
              </a:xfrm>
            </p:grpSpPr>
            <p:sp>
              <p:nvSpPr>
                <p:cNvPr id="5891" name="Google Shape;5891;p64"/>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4"/>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3" name="Google Shape;5893;p64"/>
              <p:cNvGrpSpPr/>
              <p:nvPr/>
            </p:nvGrpSpPr>
            <p:grpSpPr>
              <a:xfrm>
                <a:off x="5013768" y="3734312"/>
                <a:ext cx="31499" cy="26969"/>
                <a:chOff x="5013768" y="3734312"/>
                <a:chExt cx="31499" cy="26969"/>
              </a:xfrm>
            </p:grpSpPr>
            <p:sp>
              <p:nvSpPr>
                <p:cNvPr id="5894" name="Google Shape;5894;p64"/>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4"/>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64"/>
              <p:cNvGrpSpPr/>
              <p:nvPr/>
            </p:nvGrpSpPr>
            <p:grpSpPr>
              <a:xfrm>
                <a:off x="5036703" y="3764545"/>
                <a:ext cx="31499" cy="26898"/>
                <a:chOff x="5036703" y="3764545"/>
                <a:chExt cx="31499" cy="26898"/>
              </a:xfrm>
            </p:grpSpPr>
            <p:sp>
              <p:nvSpPr>
                <p:cNvPr id="5897" name="Google Shape;5897;p64"/>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4"/>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64"/>
              <p:cNvGrpSpPr/>
              <p:nvPr/>
            </p:nvGrpSpPr>
            <p:grpSpPr>
              <a:xfrm>
                <a:off x="4953546" y="3768352"/>
                <a:ext cx="31405" cy="26898"/>
                <a:chOff x="4953546" y="3768352"/>
                <a:chExt cx="31405" cy="26898"/>
              </a:xfrm>
            </p:grpSpPr>
            <p:sp>
              <p:nvSpPr>
                <p:cNvPr id="5900" name="Google Shape;5900;p64"/>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4"/>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64"/>
              <p:cNvGrpSpPr/>
              <p:nvPr/>
            </p:nvGrpSpPr>
            <p:grpSpPr>
              <a:xfrm>
                <a:off x="4964770" y="3814016"/>
                <a:ext cx="31499" cy="26993"/>
                <a:chOff x="4964770" y="3814016"/>
                <a:chExt cx="31499" cy="26993"/>
              </a:xfrm>
            </p:grpSpPr>
            <p:sp>
              <p:nvSpPr>
                <p:cNvPr id="5903" name="Google Shape;5903;p64"/>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4"/>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64"/>
              <p:cNvGrpSpPr/>
              <p:nvPr/>
            </p:nvGrpSpPr>
            <p:grpSpPr>
              <a:xfrm>
                <a:off x="4923290" y="3800504"/>
                <a:ext cx="31468" cy="26898"/>
                <a:chOff x="4923290" y="3800504"/>
                <a:chExt cx="31468" cy="26898"/>
              </a:xfrm>
            </p:grpSpPr>
            <p:sp>
              <p:nvSpPr>
                <p:cNvPr id="5906" name="Google Shape;5906;p64"/>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4"/>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64"/>
              <p:cNvGrpSpPr/>
              <p:nvPr/>
            </p:nvGrpSpPr>
            <p:grpSpPr>
              <a:xfrm>
                <a:off x="5108534" y="3650943"/>
                <a:ext cx="31405" cy="26993"/>
                <a:chOff x="5108534" y="3650943"/>
                <a:chExt cx="31405" cy="26993"/>
              </a:xfrm>
            </p:grpSpPr>
            <p:sp>
              <p:nvSpPr>
                <p:cNvPr id="5909" name="Google Shape;5909;p64"/>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4"/>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64"/>
              <p:cNvGrpSpPr/>
              <p:nvPr/>
            </p:nvGrpSpPr>
            <p:grpSpPr>
              <a:xfrm>
                <a:off x="5119380" y="3760739"/>
                <a:ext cx="31499" cy="26993"/>
                <a:chOff x="5119380" y="3760739"/>
                <a:chExt cx="31499" cy="26993"/>
              </a:xfrm>
            </p:grpSpPr>
            <p:sp>
              <p:nvSpPr>
                <p:cNvPr id="5912" name="Google Shape;5912;p64"/>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4"/>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64"/>
              <p:cNvGrpSpPr/>
              <p:nvPr/>
            </p:nvGrpSpPr>
            <p:grpSpPr>
              <a:xfrm>
                <a:off x="5119380" y="3788235"/>
                <a:ext cx="31499" cy="26993"/>
                <a:chOff x="5119380" y="3788235"/>
                <a:chExt cx="31499" cy="26993"/>
              </a:xfrm>
            </p:grpSpPr>
            <p:sp>
              <p:nvSpPr>
                <p:cNvPr id="5915" name="Google Shape;5915;p64"/>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4"/>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64"/>
              <p:cNvGrpSpPr/>
              <p:nvPr/>
            </p:nvGrpSpPr>
            <p:grpSpPr>
              <a:xfrm>
                <a:off x="5158005" y="3875284"/>
                <a:ext cx="31405" cy="27001"/>
                <a:chOff x="5158005" y="3875284"/>
                <a:chExt cx="31405" cy="27001"/>
              </a:xfrm>
            </p:grpSpPr>
            <p:sp>
              <p:nvSpPr>
                <p:cNvPr id="5918" name="Google Shape;5918;p64"/>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4"/>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0" name="Google Shape;5920;p64"/>
              <p:cNvGrpSpPr/>
              <p:nvPr/>
            </p:nvGrpSpPr>
            <p:grpSpPr>
              <a:xfrm>
                <a:off x="5233163" y="3764545"/>
                <a:ext cx="31499" cy="26898"/>
                <a:chOff x="5233163" y="3764545"/>
                <a:chExt cx="31499" cy="26898"/>
              </a:xfrm>
            </p:grpSpPr>
            <p:sp>
              <p:nvSpPr>
                <p:cNvPr id="5921" name="Google Shape;5921;p64"/>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4"/>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3" name="Google Shape;5923;p64"/>
              <p:cNvGrpSpPr/>
              <p:nvPr/>
            </p:nvGrpSpPr>
            <p:grpSpPr>
              <a:xfrm>
                <a:off x="5276168" y="3805545"/>
                <a:ext cx="31499" cy="26906"/>
                <a:chOff x="5276168" y="3805545"/>
                <a:chExt cx="31499" cy="26906"/>
              </a:xfrm>
            </p:grpSpPr>
            <p:sp>
              <p:nvSpPr>
                <p:cNvPr id="5924" name="Google Shape;5924;p64"/>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4"/>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6" name="Google Shape;5926;p64"/>
              <p:cNvGrpSpPr/>
              <p:nvPr/>
            </p:nvGrpSpPr>
            <p:grpSpPr>
              <a:xfrm>
                <a:off x="5294053" y="3851933"/>
                <a:ext cx="31405" cy="26945"/>
                <a:chOff x="5294053" y="3851933"/>
                <a:chExt cx="31405" cy="26945"/>
              </a:xfrm>
            </p:grpSpPr>
            <p:sp>
              <p:nvSpPr>
                <p:cNvPr id="5927" name="Google Shape;5927;p64"/>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4"/>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64"/>
              <p:cNvGrpSpPr/>
              <p:nvPr/>
            </p:nvGrpSpPr>
            <p:grpSpPr>
              <a:xfrm>
                <a:off x="5341723" y="3851902"/>
                <a:ext cx="31405" cy="26977"/>
                <a:chOff x="5341723" y="3851902"/>
                <a:chExt cx="31405" cy="26977"/>
              </a:xfrm>
            </p:grpSpPr>
            <p:sp>
              <p:nvSpPr>
                <p:cNvPr id="5930" name="Google Shape;5930;p64"/>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4"/>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64"/>
              <p:cNvGrpSpPr/>
              <p:nvPr/>
            </p:nvGrpSpPr>
            <p:grpSpPr>
              <a:xfrm>
                <a:off x="5054871" y="3507855"/>
                <a:ext cx="31405" cy="26993"/>
                <a:chOff x="5054871" y="3507855"/>
                <a:chExt cx="31405" cy="26993"/>
              </a:xfrm>
            </p:grpSpPr>
            <p:sp>
              <p:nvSpPr>
                <p:cNvPr id="5933" name="Google Shape;5933;p64"/>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4"/>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64"/>
              <p:cNvGrpSpPr/>
              <p:nvPr/>
            </p:nvGrpSpPr>
            <p:grpSpPr>
              <a:xfrm>
                <a:off x="4876579" y="3675325"/>
                <a:ext cx="31405" cy="26969"/>
                <a:chOff x="4876579" y="3675325"/>
                <a:chExt cx="31405" cy="26969"/>
              </a:xfrm>
            </p:grpSpPr>
            <p:sp>
              <p:nvSpPr>
                <p:cNvPr id="5936" name="Google Shape;5936;p64"/>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4"/>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64"/>
              <p:cNvGrpSpPr/>
              <p:nvPr/>
            </p:nvGrpSpPr>
            <p:grpSpPr>
              <a:xfrm>
                <a:off x="4842233" y="3688333"/>
                <a:ext cx="31405" cy="26993"/>
                <a:chOff x="4842233" y="3688333"/>
                <a:chExt cx="31405" cy="26993"/>
              </a:xfrm>
            </p:grpSpPr>
            <p:sp>
              <p:nvSpPr>
                <p:cNvPr id="5939" name="Google Shape;5939;p64"/>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4"/>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64"/>
              <p:cNvGrpSpPr/>
              <p:nvPr/>
            </p:nvGrpSpPr>
            <p:grpSpPr>
              <a:xfrm>
                <a:off x="5187876" y="3608032"/>
                <a:ext cx="31405" cy="27001"/>
                <a:chOff x="5187876" y="3608032"/>
                <a:chExt cx="31405" cy="27001"/>
              </a:xfrm>
            </p:grpSpPr>
            <p:sp>
              <p:nvSpPr>
                <p:cNvPr id="5942" name="Google Shape;5942;p64"/>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4"/>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4" name="Google Shape;5944;p64"/>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4"/>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6" name="Google Shape;5946;p64"/>
              <p:cNvGrpSpPr/>
              <p:nvPr/>
            </p:nvGrpSpPr>
            <p:grpSpPr>
              <a:xfrm>
                <a:off x="5269224" y="3304167"/>
                <a:ext cx="40253" cy="34402"/>
                <a:chOff x="5269224" y="3304167"/>
                <a:chExt cx="40253" cy="34402"/>
              </a:xfrm>
            </p:grpSpPr>
            <p:sp>
              <p:nvSpPr>
                <p:cNvPr id="5947" name="Google Shape;5947;p64"/>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4"/>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64"/>
              <p:cNvGrpSpPr/>
              <p:nvPr/>
            </p:nvGrpSpPr>
            <p:grpSpPr>
              <a:xfrm>
                <a:off x="5327354" y="3476615"/>
                <a:ext cx="49864" cy="42723"/>
                <a:chOff x="5327354" y="3476615"/>
                <a:chExt cx="49864" cy="42723"/>
              </a:xfrm>
            </p:grpSpPr>
            <p:sp>
              <p:nvSpPr>
                <p:cNvPr id="5950" name="Google Shape;5950;p64"/>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4"/>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2" name="Google Shape;5952;p64"/>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4"/>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4" name="Google Shape;5954;p64"/>
              <p:cNvGrpSpPr/>
              <p:nvPr/>
            </p:nvGrpSpPr>
            <p:grpSpPr>
              <a:xfrm>
                <a:off x="5341723" y="3775957"/>
                <a:ext cx="31405" cy="26898"/>
                <a:chOff x="5341723" y="3775957"/>
                <a:chExt cx="31405" cy="26898"/>
              </a:xfrm>
            </p:grpSpPr>
            <p:sp>
              <p:nvSpPr>
                <p:cNvPr id="5955" name="Google Shape;5955;p64"/>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4"/>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64"/>
              <p:cNvGrpSpPr/>
              <p:nvPr/>
            </p:nvGrpSpPr>
            <p:grpSpPr>
              <a:xfrm>
                <a:off x="5439053" y="3699274"/>
                <a:ext cx="31405" cy="26898"/>
                <a:chOff x="5439053" y="3699274"/>
                <a:chExt cx="31405" cy="26898"/>
              </a:xfrm>
            </p:grpSpPr>
            <p:sp>
              <p:nvSpPr>
                <p:cNvPr id="5958" name="Google Shape;5958;p64"/>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4"/>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64"/>
              <p:cNvGrpSpPr/>
              <p:nvPr/>
            </p:nvGrpSpPr>
            <p:grpSpPr>
              <a:xfrm>
                <a:off x="5412414" y="3622307"/>
                <a:ext cx="31499" cy="26993"/>
                <a:chOff x="5412414" y="3622307"/>
                <a:chExt cx="31499" cy="26993"/>
              </a:xfrm>
            </p:grpSpPr>
            <p:sp>
              <p:nvSpPr>
                <p:cNvPr id="5961" name="Google Shape;5961;p64"/>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4"/>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64"/>
              <p:cNvGrpSpPr/>
              <p:nvPr/>
            </p:nvGrpSpPr>
            <p:grpSpPr>
              <a:xfrm>
                <a:off x="5476254" y="3473949"/>
                <a:ext cx="26835" cy="26930"/>
                <a:chOff x="5476254" y="3473949"/>
                <a:chExt cx="26835" cy="26930"/>
              </a:xfrm>
            </p:grpSpPr>
            <p:sp>
              <p:nvSpPr>
                <p:cNvPr id="5964" name="Google Shape;5964;p64"/>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4"/>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64"/>
              <p:cNvGrpSpPr/>
              <p:nvPr/>
            </p:nvGrpSpPr>
            <p:grpSpPr>
              <a:xfrm>
                <a:off x="5564547" y="3481594"/>
                <a:ext cx="31397" cy="26898"/>
                <a:chOff x="5564547" y="3481594"/>
                <a:chExt cx="31397" cy="26898"/>
              </a:xfrm>
            </p:grpSpPr>
            <p:sp>
              <p:nvSpPr>
                <p:cNvPr id="5967" name="Google Shape;5967;p64"/>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4"/>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64"/>
              <p:cNvGrpSpPr/>
              <p:nvPr/>
            </p:nvGrpSpPr>
            <p:grpSpPr>
              <a:xfrm>
                <a:off x="5534101" y="3470174"/>
                <a:ext cx="31397" cy="26906"/>
                <a:chOff x="5534101" y="3470174"/>
                <a:chExt cx="31397" cy="26906"/>
              </a:xfrm>
            </p:grpSpPr>
            <p:sp>
              <p:nvSpPr>
                <p:cNvPr id="5970" name="Google Shape;5970;p64"/>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4"/>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64"/>
              <p:cNvGrpSpPr/>
              <p:nvPr/>
            </p:nvGrpSpPr>
            <p:grpSpPr>
              <a:xfrm>
                <a:off x="5610879" y="3314486"/>
                <a:ext cx="31499" cy="26938"/>
                <a:chOff x="5610879" y="3314486"/>
                <a:chExt cx="31499" cy="26938"/>
              </a:xfrm>
            </p:grpSpPr>
            <p:sp>
              <p:nvSpPr>
                <p:cNvPr id="5973" name="Google Shape;5973;p64"/>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4"/>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64"/>
              <p:cNvGrpSpPr/>
              <p:nvPr/>
            </p:nvGrpSpPr>
            <p:grpSpPr>
              <a:xfrm>
                <a:off x="4834525" y="3501382"/>
                <a:ext cx="31499" cy="26898"/>
                <a:chOff x="4834525" y="3501382"/>
                <a:chExt cx="31499" cy="26898"/>
              </a:xfrm>
            </p:grpSpPr>
            <p:sp>
              <p:nvSpPr>
                <p:cNvPr id="5976" name="Google Shape;5976;p64"/>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4"/>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64"/>
              <p:cNvGrpSpPr/>
              <p:nvPr/>
            </p:nvGrpSpPr>
            <p:grpSpPr>
              <a:xfrm>
                <a:off x="4898460" y="3580158"/>
                <a:ext cx="31405" cy="26898"/>
                <a:chOff x="4898460" y="3580158"/>
                <a:chExt cx="31405" cy="26898"/>
              </a:xfrm>
            </p:grpSpPr>
            <p:sp>
              <p:nvSpPr>
                <p:cNvPr id="5979" name="Google Shape;5979;p64"/>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4"/>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64"/>
              <p:cNvGrpSpPr/>
              <p:nvPr/>
            </p:nvGrpSpPr>
            <p:grpSpPr>
              <a:xfrm>
                <a:off x="4882667" y="3608032"/>
                <a:ext cx="31499" cy="27001"/>
                <a:chOff x="4882667" y="3608032"/>
                <a:chExt cx="31499" cy="27001"/>
              </a:xfrm>
            </p:grpSpPr>
            <p:sp>
              <p:nvSpPr>
                <p:cNvPr id="5982" name="Google Shape;5982;p64"/>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4"/>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64"/>
              <p:cNvGrpSpPr/>
              <p:nvPr/>
            </p:nvGrpSpPr>
            <p:grpSpPr>
              <a:xfrm>
                <a:off x="4843373" y="3631407"/>
                <a:ext cx="16273" cy="16186"/>
                <a:chOff x="4843373" y="3631407"/>
                <a:chExt cx="16273" cy="16186"/>
              </a:xfrm>
            </p:grpSpPr>
            <p:sp>
              <p:nvSpPr>
                <p:cNvPr id="5985" name="Google Shape;5985;p64"/>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4"/>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64"/>
              <p:cNvGrpSpPr/>
              <p:nvPr/>
            </p:nvGrpSpPr>
            <p:grpSpPr>
              <a:xfrm>
                <a:off x="4727773" y="3591578"/>
                <a:ext cx="31499" cy="26898"/>
                <a:chOff x="4727773" y="3591578"/>
                <a:chExt cx="31499" cy="26898"/>
              </a:xfrm>
            </p:grpSpPr>
            <p:sp>
              <p:nvSpPr>
                <p:cNvPr id="5988" name="Google Shape;5988;p64"/>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4"/>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0" name="Google Shape;5990;p64"/>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4"/>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2" name="Google Shape;5992;p64"/>
              <p:cNvGrpSpPr/>
              <p:nvPr/>
            </p:nvGrpSpPr>
            <p:grpSpPr>
              <a:xfrm>
                <a:off x="4609421" y="3577398"/>
                <a:ext cx="31499" cy="27001"/>
                <a:chOff x="4609421" y="3577398"/>
                <a:chExt cx="31499" cy="27001"/>
              </a:xfrm>
            </p:grpSpPr>
            <p:sp>
              <p:nvSpPr>
                <p:cNvPr id="5993" name="Google Shape;5993;p64"/>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4"/>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5" name="Google Shape;5995;p64"/>
              <p:cNvGrpSpPr/>
              <p:nvPr/>
            </p:nvGrpSpPr>
            <p:grpSpPr>
              <a:xfrm>
                <a:off x="4649289" y="3577398"/>
                <a:ext cx="31499" cy="27001"/>
                <a:chOff x="4649289" y="3577398"/>
                <a:chExt cx="31499" cy="27001"/>
              </a:xfrm>
            </p:grpSpPr>
            <p:sp>
              <p:nvSpPr>
                <p:cNvPr id="5996" name="Google Shape;5996;p64"/>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4"/>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64"/>
              <p:cNvGrpSpPr/>
              <p:nvPr/>
            </p:nvGrpSpPr>
            <p:grpSpPr>
              <a:xfrm>
                <a:off x="4605614" y="3639523"/>
                <a:ext cx="31499" cy="26906"/>
                <a:chOff x="4605614" y="3639523"/>
                <a:chExt cx="31499" cy="26906"/>
              </a:xfrm>
            </p:grpSpPr>
            <p:sp>
              <p:nvSpPr>
                <p:cNvPr id="5999" name="Google Shape;5999;p64"/>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4"/>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1" name="Google Shape;6001;p64"/>
              <p:cNvGrpSpPr/>
              <p:nvPr/>
            </p:nvGrpSpPr>
            <p:grpSpPr>
              <a:xfrm>
                <a:off x="4785149" y="3618846"/>
                <a:ext cx="26930" cy="26843"/>
                <a:chOff x="4785149" y="3618846"/>
                <a:chExt cx="26930" cy="26843"/>
              </a:xfrm>
            </p:grpSpPr>
            <p:sp>
              <p:nvSpPr>
                <p:cNvPr id="6002" name="Google Shape;6002;p64"/>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4"/>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64"/>
              <p:cNvGrpSpPr/>
              <p:nvPr/>
            </p:nvGrpSpPr>
            <p:grpSpPr>
              <a:xfrm>
                <a:off x="4810167" y="3601567"/>
                <a:ext cx="31405" cy="26898"/>
                <a:chOff x="4810167" y="3601567"/>
                <a:chExt cx="31405" cy="26898"/>
              </a:xfrm>
            </p:grpSpPr>
            <p:sp>
              <p:nvSpPr>
                <p:cNvPr id="6005" name="Google Shape;6005;p64"/>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4"/>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64"/>
              <p:cNvGrpSpPr/>
              <p:nvPr/>
            </p:nvGrpSpPr>
            <p:grpSpPr>
              <a:xfrm>
                <a:off x="4831002" y="3373230"/>
                <a:ext cx="31405" cy="26898"/>
                <a:chOff x="4831002" y="3373230"/>
                <a:chExt cx="31405" cy="26898"/>
              </a:xfrm>
            </p:grpSpPr>
            <p:sp>
              <p:nvSpPr>
                <p:cNvPr id="6008" name="Google Shape;6008;p64"/>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4"/>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64"/>
              <p:cNvGrpSpPr/>
              <p:nvPr/>
            </p:nvGrpSpPr>
            <p:grpSpPr>
              <a:xfrm>
                <a:off x="4719311" y="3355054"/>
                <a:ext cx="31499" cy="27001"/>
                <a:chOff x="4719311" y="3355054"/>
                <a:chExt cx="31499" cy="27001"/>
              </a:xfrm>
            </p:grpSpPr>
            <p:sp>
              <p:nvSpPr>
                <p:cNvPr id="6011" name="Google Shape;6011;p64"/>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4"/>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64"/>
              <p:cNvGrpSpPr/>
              <p:nvPr/>
            </p:nvGrpSpPr>
            <p:grpSpPr>
              <a:xfrm>
                <a:off x="4798755" y="3450260"/>
                <a:ext cx="26930" cy="26930"/>
                <a:chOff x="4798755" y="3450260"/>
                <a:chExt cx="26930" cy="26930"/>
              </a:xfrm>
            </p:grpSpPr>
            <p:sp>
              <p:nvSpPr>
                <p:cNvPr id="6014" name="Google Shape;6014;p64"/>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4"/>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64"/>
              <p:cNvGrpSpPr/>
              <p:nvPr/>
            </p:nvGrpSpPr>
            <p:grpSpPr>
              <a:xfrm>
                <a:off x="4645576" y="3467555"/>
                <a:ext cx="31405" cy="26953"/>
                <a:chOff x="4645576" y="3467555"/>
                <a:chExt cx="31405" cy="26953"/>
              </a:xfrm>
            </p:grpSpPr>
            <p:sp>
              <p:nvSpPr>
                <p:cNvPr id="6017" name="Google Shape;6017;p64"/>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4"/>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9" name="Google Shape;6019;p64"/>
              <p:cNvGrpSpPr/>
              <p:nvPr/>
            </p:nvGrpSpPr>
            <p:grpSpPr>
              <a:xfrm>
                <a:off x="4687631" y="3583965"/>
                <a:ext cx="31499" cy="26898"/>
                <a:chOff x="4687631" y="3583965"/>
                <a:chExt cx="31499" cy="26898"/>
              </a:xfrm>
            </p:grpSpPr>
            <p:sp>
              <p:nvSpPr>
                <p:cNvPr id="6020" name="Google Shape;6020;p64"/>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4"/>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2" name="Google Shape;6022;p64"/>
              <p:cNvGrpSpPr/>
              <p:nvPr/>
            </p:nvGrpSpPr>
            <p:grpSpPr>
              <a:xfrm>
                <a:off x="4719311" y="3471314"/>
                <a:ext cx="31499" cy="27001"/>
                <a:chOff x="4719311" y="3471314"/>
                <a:chExt cx="31499" cy="27001"/>
              </a:xfrm>
            </p:grpSpPr>
            <p:sp>
              <p:nvSpPr>
                <p:cNvPr id="6023" name="Google Shape;6023;p64"/>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4"/>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64"/>
              <p:cNvGrpSpPr/>
              <p:nvPr/>
            </p:nvGrpSpPr>
            <p:grpSpPr>
              <a:xfrm>
                <a:off x="4719311" y="3434404"/>
                <a:ext cx="31499" cy="26898"/>
                <a:chOff x="4719311" y="3434404"/>
                <a:chExt cx="31499" cy="26898"/>
              </a:xfrm>
            </p:grpSpPr>
            <p:sp>
              <p:nvSpPr>
                <p:cNvPr id="6026" name="Google Shape;6026;p64"/>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4"/>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64"/>
              <p:cNvGrpSpPr/>
              <p:nvPr/>
            </p:nvGrpSpPr>
            <p:grpSpPr>
              <a:xfrm>
                <a:off x="4768876" y="3401772"/>
                <a:ext cx="31499" cy="26898"/>
                <a:chOff x="4768876" y="3401772"/>
                <a:chExt cx="31499" cy="26898"/>
              </a:xfrm>
            </p:grpSpPr>
            <p:sp>
              <p:nvSpPr>
                <p:cNvPr id="6029" name="Google Shape;6029;p64"/>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4"/>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64"/>
              <p:cNvGrpSpPr/>
              <p:nvPr/>
            </p:nvGrpSpPr>
            <p:grpSpPr>
              <a:xfrm>
                <a:off x="4762214" y="3471377"/>
                <a:ext cx="26938" cy="26938"/>
                <a:chOff x="4762214" y="3471377"/>
                <a:chExt cx="26938" cy="26938"/>
              </a:xfrm>
            </p:grpSpPr>
            <p:sp>
              <p:nvSpPr>
                <p:cNvPr id="6032" name="Google Shape;6032;p64"/>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4"/>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4" name="Google Shape;6034;p64"/>
              <p:cNvGrpSpPr/>
              <p:nvPr/>
            </p:nvGrpSpPr>
            <p:grpSpPr>
              <a:xfrm>
                <a:off x="4790473" y="3344782"/>
                <a:ext cx="31405" cy="26898"/>
                <a:chOff x="4790473" y="3344782"/>
                <a:chExt cx="31405" cy="26898"/>
              </a:xfrm>
            </p:grpSpPr>
            <p:sp>
              <p:nvSpPr>
                <p:cNvPr id="6035" name="Google Shape;6035;p64"/>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4"/>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64"/>
              <p:cNvGrpSpPr/>
              <p:nvPr/>
            </p:nvGrpSpPr>
            <p:grpSpPr>
              <a:xfrm>
                <a:off x="4823774" y="3950733"/>
                <a:ext cx="37398" cy="32034"/>
                <a:chOff x="4823774" y="3950733"/>
                <a:chExt cx="37398" cy="32034"/>
              </a:xfrm>
            </p:grpSpPr>
            <p:sp>
              <p:nvSpPr>
                <p:cNvPr id="6038" name="Google Shape;6038;p64"/>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4"/>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64"/>
              <p:cNvGrpSpPr/>
              <p:nvPr/>
            </p:nvGrpSpPr>
            <p:grpSpPr>
              <a:xfrm>
                <a:off x="4823396" y="4110566"/>
                <a:ext cx="31405" cy="26906"/>
                <a:chOff x="4823396" y="4110566"/>
                <a:chExt cx="31405" cy="26906"/>
              </a:xfrm>
            </p:grpSpPr>
            <p:sp>
              <p:nvSpPr>
                <p:cNvPr id="6041" name="Google Shape;6041;p64"/>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4"/>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64"/>
              <p:cNvGrpSpPr/>
              <p:nvPr/>
            </p:nvGrpSpPr>
            <p:grpSpPr>
              <a:xfrm>
                <a:off x="4838332" y="3821150"/>
                <a:ext cx="31499" cy="26898"/>
                <a:chOff x="4838332" y="3821150"/>
                <a:chExt cx="31499" cy="26898"/>
              </a:xfrm>
            </p:grpSpPr>
            <p:sp>
              <p:nvSpPr>
                <p:cNvPr id="6044" name="Google Shape;6044;p64"/>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4"/>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64"/>
              <p:cNvGrpSpPr/>
              <p:nvPr/>
            </p:nvGrpSpPr>
            <p:grpSpPr>
              <a:xfrm>
                <a:off x="4661275" y="3815007"/>
                <a:ext cx="36824" cy="31523"/>
                <a:chOff x="4661275" y="3815007"/>
                <a:chExt cx="36824" cy="31523"/>
              </a:xfrm>
            </p:grpSpPr>
            <p:sp>
              <p:nvSpPr>
                <p:cNvPr id="6047" name="Google Shape;6047;p64"/>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4"/>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64"/>
              <p:cNvGrpSpPr/>
              <p:nvPr/>
            </p:nvGrpSpPr>
            <p:grpSpPr>
              <a:xfrm>
                <a:off x="4558998" y="3851037"/>
                <a:ext cx="33591" cy="28699"/>
                <a:chOff x="4558998" y="3851037"/>
                <a:chExt cx="33591" cy="28699"/>
              </a:xfrm>
            </p:grpSpPr>
            <p:sp>
              <p:nvSpPr>
                <p:cNvPr id="6050" name="Google Shape;6050;p64"/>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4"/>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64"/>
              <p:cNvGrpSpPr/>
              <p:nvPr/>
            </p:nvGrpSpPr>
            <p:grpSpPr>
              <a:xfrm>
                <a:off x="4696762" y="3638587"/>
                <a:ext cx="33591" cy="28794"/>
                <a:chOff x="4696762" y="3638587"/>
                <a:chExt cx="33591" cy="28794"/>
              </a:xfrm>
            </p:grpSpPr>
            <p:sp>
              <p:nvSpPr>
                <p:cNvPr id="6053" name="Google Shape;6053;p64"/>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4"/>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64"/>
              <p:cNvGrpSpPr/>
              <p:nvPr/>
            </p:nvGrpSpPr>
            <p:grpSpPr>
              <a:xfrm>
                <a:off x="4929479" y="3939140"/>
                <a:ext cx="33497" cy="28692"/>
                <a:chOff x="4929479" y="3939140"/>
                <a:chExt cx="33497" cy="28692"/>
              </a:xfrm>
            </p:grpSpPr>
            <p:sp>
              <p:nvSpPr>
                <p:cNvPr id="6056" name="Google Shape;6056;p64"/>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4"/>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64"/>
              <p:cNvGrpSpPr/>
              <p:nvPr/>
            </p:nvGrpSpPr>
            <p:grpSpPr>
              <a:xfrm>
                <a:off x="4907119" y="3986039"/>
                <a:ext cx="33497" cy="28699"/>
                <a:chOff x="4907119" y="3986039"/>
                <a:chExt cx="33497" cy="28699"/>
              </a:xfrm>
            </p:grpSpPr>
            <p:sp>
              <p:nvSpPr>
                <p:cNvPr id="6059" name="Google Shape;6059;p64"/>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4"/>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64"/>
              <p:cNvGrpSpPr/>
              <p:nvPr/>
            </p:nvGrpSpPr>
            <p:grpSpPr>
              <a:xfrm>
                <a:off x="4911783" y="4048102"/>
                <a:ext cx="33591" cy="28762"/>
                <a:chOff x="4911783" y="4048102"/>
                <a:chExt cx="33591" cy="28762"/>
              </a:xfrm>
            </p:grpSpPr>
            <p:sp>
              <p:nvSpPr>
                <p:cNvPr id="6062" name="Google Shape;6062;p64"/>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4"/>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4" name="Google Shape;6064;p64"/>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4"/>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6" name="Google Shape;6066;p64"/>
              <p:cNvGrpSpPr/>
              <p:nvPr/>
            </p:nvGrpSpPr>
            <p:grpSpPr>
              <a:xfrm>
                <a:off x="4762623" y="3837847"/>
                <a:ext cx="42416" cy="36273"/>
                <a:chOff x="4762623" y="3837847"/>
                <a:chExt cx="42416" cy="36273"/>
              </a:xfrm>
            </p:grpSpPr>
            <p:sp>
              <p:nvSpPr>
                <p:cNvPr id="6067" name="Google Shape;6067;p64"/>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4"/>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64"/>
              <p:cNvGrpSpPr/>
              <p:nvPr/>
            </p:nvGrpSpPr>
            <p:grpSpPr>
              <a:xfrm>
                <a:off x="4746044" y="4104966"/>
                <a:ext cx="33497" cy="28699"/>
                <a:chOff x="4746044" y="4104966"/>
                <a:chExt cx="33497" cy="28699"/>
              </a:xfrm>
            </p:grpSpPr>
            <p:sp>
              <p:nvSpPr>
                <p:cNvPr id="6070" name="Google Shape;6070;p64"/>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4"/>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64"/>
              <p:cNvGrpSpPr/>
              <p:nvPr/>
            </p:nvGrpSpPr>
            <p:grpSpPr>
              <a:xfrm>
                <a:off x="4859646" y="4162554"/>
                <a:ext cx="33591" cy="28762"/>
                <a:chOff x="4859646" y="4162554"/>
                <a:chExt cx="33591" cy="28762"/>
              </a:xfrm>
            </p:grpSpPr>
            <p:sp>
              <p:nvSpPr>
                <p:cNvPr id="6073" name="Google Shape;6073;p64"/>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4"/>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75" name="Google Shape;6075;p64"/>
            <p:cNvGrpSpPr/>
            <p:nvPr/>
          </p:nvGrpSpPr>
          <p:grpSpPr>
            <a:xfrm>
              <a:off x="3597785" y="3274438"/>
              <a:ext cx="855610" cy="1122100"/>
              <a:chOff x="3597785" y="3274438"/>
              <a:chExt cx="855610" cy="1122100"/>
            </a:xfrm>
          </p:grpSpPr>
          <p:grpSp>
            <p:nvGrpSpPr>
              <p:cNvPr id="6076" name="Google Shape;6076;p64"/>
              <p:cNvGrpSpPr/>
              <p:nvPr/>
            </p:nvGrpSpPr>
            <p:grpSpPr>
              <a:xfrm>
                <a:off x="3617857" y="3284717"/>
                <a:ext cx="826785" cy="1099165"/>
                <a:chOff x="3617857" y="3284717"/>
                <a:chExt cx="826785" cy="1099165"/>
              </a:xfrm>
            </p:grpSpPr>
            <p:sp>
              <p:nvSpPr>
                <p:cNvPr id="6077" name="Google Shape;6077;p64"/>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4"/>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4"/>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4"/>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4"/>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4"/>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4"/>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4"/>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4"/>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4"/>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4"/>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4"/>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4"/>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4"/>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4"/>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4"/>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4"/>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4"/>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4"/>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4"/>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4"/>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4"/>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4"/>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4"/>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4"/>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4"/>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4"/>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4"/>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4"/>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4"/>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4"/>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4"/>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4"/>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4"/>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4"/>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4"/>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4"/>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4"/>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4"/>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4"/>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4"/>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4"/>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4"/>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4"/>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4"/>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4"/>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4"/>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4"/>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4"/>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4"/>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4"/>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4"/>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4"/>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4"/>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4"/>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4"/>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64"/>
              <p:cNvGrpSpPr/>
              <p:nvPr/>
            </p:nvGrpSpPr>
            <p:grpSpPr>
              <a:xfrm>
                <a:off x="4180904" y="4251758"/>
                <a:ext cx="37783" cy="32420"/>
                <a:chOff x="4180904" y="4251758"/>
                <a:chExt cx="37783" cy="32420"/>
              </a:xfrm>
            </p:grpSpPr>
            <p:sp>
              <p:nvSpPr>
                <p:cNvPr id="6134" name="Google Shape;6134;p64"/>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4"/>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64"/>
              <p:cNvGrpSpPr/>
              <p:nvPr/>
            </p:nvGrpSpPr>
            <p:grpSpPr>
              <a:xfrm>
                <a:off x="4201644" y="4081324"/>
                <a:ext cx="37783" cy="32364"/>
                <a:chOff x="4201644" y="4081324"/>
                <a:chExt cx="37783" cy="32364"/>
              </a:xfrm>
            </p:grpSpPr>
            <p:sp>
              <p:nvSpPr>
                <p:cNvPr id="6137" name="Google Shape;6137;p64"/>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4"/>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64"/>
              <p:cNvGrpSpPr/>
              <p:nvPr/>
            </p:nvGrpSpPr>
            <p:grpSpPr>
              <a:xfrm>
                <a:off x="4284416" y="3887428"/>
                <a:ext cx="37783" cy="32451"/>
                <a:chOff x="4284416" y="3887428"/>
                <a:chExt cx="37783" cy="32451"/>
              </a:xfrm>
            </p:grpSpPr>
            <p:sp>
              <p:nvSpPr>
                <p:cNvPr id="6140" name="Google Shape;6140;p64"/>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4"/>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64"/>
              <p:cNvGrpSpPr/>
              <p:nvPr/>
            </p:nvGrpSpPr>
            <p:grpSpPr>
              <a:xfrm>
                <a:off x="4223721" y="3860404"/>
                <a:ext cx="37870" cy="32364"/>
                <a:chOff x="4223721" y="3860404"/>
                <a:chExt cx="37870" cy="32364"/>
              </a:xfrm>
            </p:grpSpPr>
            <p:sp>
              <p:nvSpPr>
                <p:cNvPr id="6143" name="Google Shape;6143;p64"/>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4"/>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64"/>
              <p:cNvGrpSpPr/>
              <p:nvPr/>
            </p:nvGrpSpPr>
            <p:grpSpPr>
              <a:xfrm>
                <a:off x="4104889" y="3699242"/>
                <a:ext cx="37776" cy="32357"/>
                <a:chOff x="4104889" y="3699242"/>
                <a:chExt cx="37776" cy="32357"/>
              </a:xfrm>
            </p:grpSpPr>
            <p:sp>
              <p:nvSpPr>
                <p:cNvPr id="6146" name="Google Shape;6146;p64"/>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4"/>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64"/>
              <p:cNvGrpSpPr/>
              <p:nvPr/>
            </p:nvGrpSpPr>
            <p:grpSpPr>
              <a:xfrm>
                <a:off x="4143608" y="3475121"/>
                <a:ext cx="37878" cy="32420"/>
                <a:chOff x="4143608" y="3475121"/>
                <a:chExt cx="37878" cy="32420"/>
              </a:xfrm>
            </p:grpSpPr>
            <p:sp>
              <p:nvSpPr>
                <p:cNvPr id="6149" name="Google Shape;6149;p64"/>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4"/>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64"/>
              <p:cNvGrpSpPr/>
              <p:nvPr/>
            </p:nvGrpSpPr>
            <p:grpSpPr>
              <a:xfrm>
                <a:off x="4217248" y="3570893"/>
                <a:ext cx="37776" cy="32364"/>
                <a:chOff x="4217248" y="3570893"/>
                <a:chExt cx="37776" cy="32364"/>
              </a:xfrm>
            </p:grpSpPr>
            <p:sp>
              <p:nvSpPr>
                <p:cNvPr id="6152" name="Google Shape;6152;p64"/>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4"/>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64"/>
              <p:cNvGrpSpPr/>
              <p:nvPr/>
            </p:nvGrpSpPr>
            <p:grpSpPr>
              <a:xfrm>
                <a:off x="4255307" y="3431612"/>
                <a:ext cx="37776" cy="32451"/>
                <a:chOff x="4255307" y="3431612"/>
                <a:chExt cx="37776" cy="32451"/>
              </a:xfrm>
            </p:grpSpPr>
            <p:sp>
              <p:nvSpPr>
                <p:cNvPr id="6155" name="Google Shape;6155;p64"/>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4"/>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64"/>
              <p:cNvGrpSpPr/>
              <p:nvPr/>
            </p:nvGrpSpPr>
            <p:grpSpPr>
              <a:xfrm>
                <a:off x="3853052" y="3577398"/>
                <a:ext cx="37776" cy="32420"/>
                <a:chOff x="3853052" y="3577398"/>
                <a:chExt cx="37776" cy="32420"/>
              </a:xfrm>
            </p:grpSpPr>
            <p:sp>
              <p:nvSpPr>
                <p:cNvPr id="6158" name="Google Shape;6158;p64"/>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4"/>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64"/>
              <p:cNvGrpSpPr/>
              <p:nvPr/>
            </p:nvGrpSpPr>
            <p:grpSpPr>
              <a:xfrm>
                <a:off x="4039908" y="3412107"/>
                <a:ext cx="37776" cy="32357"/>
                <a:chOff x="4039908" y="3412107"/>
                <a:chExt cx="37776" cy="32357"/>
              </a:xfrm>
            </p:grpSpPr>
            <p:sp>
              <p:nvSpPr>
                <p:cNvPr id="6161" name="Google Shape;6161;p64"/>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4"/>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64"/>
              <p:cNvGrpSpPr/>
              <p:nvPr/>
            </p:nvGrpSpPr>
            <p:grpSpPr>
              <a:xfrm>
                <a:off x="4017360" y="3342061"/>
                <a:ext cx="37870" cy="32380"/>
                <a:chOff x="4017360" y="3342061"/>
                <a:chExt cx="37870" cy="32380"/>
              </a:xfrm>
            </p:grpSpPr>
            <p:sp>
              <p:nvSpPr>
                <p:cNvPr id="6164" name="Google Shape;6164;p64"/>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4"/>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6" name="Google Shape;6166;p64"/>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4"/>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8" name="Google Shape;6168;p64"/>
              <p:cNvGrpSpPr/>
              <p:nvPr/>
            </p:nvGrpSpPr>
            <p:grpSpPr>
              <a:xfrm>
                <a:off x="3750870" y="3418650"/>
                <a:ext cx="37776" cy="32380"/>
                <a:chOff x="3750870" y="3418650"/>
                <a:chExt cx="37776" cy="32380"/>
              </a:xfrm>
            </p:grpSpPr>
            <p:sp>
              <p:nvSpPr>
                <p:cNvPr id="6169" name="Google Shape;6169;p64"/>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4"/>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64"/>
              <p:cNvGrpSpPr/>
              <p:nvPr/>
            </p:nvGrpSpPr>
            <p:grpSpPr>
              <a:xfrm>
                <a:off x="3632509" y="3274438"/>
                <a:ext cx="37783" cy="32357"/>
                <a:chOff x="3632509" y="3274438"/>
                <a:chExt cx="37783" cy="32357"/>
              </a:xfrm>
            </p:grpSpPr>
            <p:sp>
              <p:nvSpPr>
                <p:cNvPr id="6172" name="Google Shape;6172;p64"/>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4"/>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64"/>
              <p:cNvGrpSpPr/>
              <p:nvPr/>
            </p:nvGrpSpPr>
            <p:grpSpPr>
              <a:xfrm>
                <a:off x="3906424" y="3297561"/>
                <a:ext cx="37776" cy="32451"/>
                <a:chOff x="3906424" y="3297561"/>
                <a:chExt cx="37776" cy="32451"/>
              </a:xfrm>
            </p:grpSpPr>
            <p:sp>
              <p:nvSpPr>
                <p:cNvPr id="6175" name="Google Shape;6175;p64"/>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4"/>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64"/>
              <p:cNvGrpSpPr/>
              <p:nvPr/>
            </p:nvGrpSpPr>
            <p:grpSpPr>
              <a:xfrm>
                <a:off x="3866084" y="3412107"/>
                <a:ext cx="37776" cy="32357"/>
                <a:chOff x="3866084" y="3412107"/>
                <a:chExt cx="37776" cy="32357"/>
              </a:xfrm>
            </p:grpSpPr>
            <p:sp>
              <p:nvSpPr>
                <p:cNvPr id="6178" name="Google Shape;6178;p64"/>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4"/>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64"/>
              <p:cNvGrpSpPr/>
              <p:nvPr/>
            </p:nvGrpSpPr>
            <p:grpSpPr>
              <a:xfrm>
                <a:off x="4023919" y="3766409"/>
                <a:ext cx="37783" cy="32357"/>
                <a:chOff x="4023919" y="3766409"/>
                <a:chExt cx="37783" cy="32357"/>
              </a:xfrm>
            </p:grpSpPr>
            <p:sp>
              <p:nvSpPr>
                <p:cNvPr id="6181" name="Google Shape;6181;p64"/>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4"/>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64"/>
              <p:cNvGrpSpPr/>
              <p:nvPr/>
            </p:nvGrpSpPr>
            <p:grpSpPr>
              <a:xfrm>
                <a:off x="3973882" y="3779449"/>
                <a:ext cx="37776" cy="32357"/>
                <a:chOff x="3973882" y="3779449"/>
                <a:chExt cx="37776" cy="32357"/>
              </a:xfrm>
            </p:grpSpPr>
            <p:sp>
              <p:nvSpPr>
                <p:cNvPr id="6184" name="Google Shape;6184;p64"/>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4"/>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64"/>
              <p:cNvGrpSpPr/>
              <p:nvPr/>
            </p:nvGrpSpPr>
            <p:grpSpPr>
              <a:xfrm>
                <a:off x="4073398" y="3838028"/>
                <a:ext cx="37776" cy="32380"/>
                <a:chOff x="4073398" y="3838028"/>
                <a:chExt cx="37776" cy="32380"/>
              </a:xfrm>
            </p:grpSpPr>
            <p:sp>
              <p:nvSpPr>
                <p:cNvPr id="6187" name="Google Shape;6187;p64"/>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4"/>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64"/>
              <p:cNvGrpSpPr/>
              <p:nvPr/>
            </p:nvGrpSpPr>
            <p:grpSpPr>
              <a:xfrm>
                <a:off x="4342672" y="4144496"/>
                <a:ext cx="37752" cy="32364"/>
                <a:chOff x="4342672" y="4144496"/>
                <a:chExt cx="37752" cy="32364"/>
              </a:xfrm>
            </p:grpSpPr>
            <p:sp>
              <p:nvSpPr>
                <p:cNvPr id="6190" name="Google Shape;6190;p64"/>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4"/>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64"/>
              <p:cNvGrpSpPr/>
              <p:nvPr/>
            </p:nvGrpSpPr>
            <p:grpSpPr>
              <a:xfrm>
                <a:off x="4406386" y="4056872"/>
                <a:ext cx="37783" cy="32364"/>
                <a:chOff x="4406386" y="4056872"/>
                <a:chExt cx="37783" cy="32364"/>
              </a:xfrm>
            </p:grpSpPr>
            <p:sp>
              <p:nvSpPr>
                <p:cNvPr id="6193" name="Google Shape;6193;p64"/>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4"/>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64"/>
              <p:cNvGrpSpPr/>
              <p:nvPr/>
            </p:nvGrpSpPr>
            <p:grpSpPr>
              <a:xfrm>
                <a:off x="4284416" y="4245254"/>
                <a:ext cx="37783" cy="32357"/>
                <a:chOff x="4284416" y="4245254"/>
                <a:chExt cx="37783" cy="32357"/>
              </a:xfrm>
            </p:grpSpPr>
            <p:sp>
              <p:nvSpPr>
                <p:cNvPr id="6196" name="Google Shape;6196;p64"/>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4"/>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64"/>
              <p:cNvGrpSpPr/>
              <p:nvPr/>
            </p:nvGrpSpPr>
            <p:grpSpPr>
              <a:xfrm>
                <a:off x="4219057" y="4331258"/>
                <a:ext cx="37776" cy="32364"/>
                <a:chOff x="4219057" y="4331258"/>
                <a:chExt cx="37776" cy="32364"/>
              </a:xfrm>
            </p:grpSpPr>
            <p:sp>
              <p:nvSpPr>
                <p:cNvPr id="6199" name="Google Shape;6199;p64"/>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4"/>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64"/>
              <p:cNvGrpSpPr/>
              <p:nvPr/>
            </p:nvGrpSpPr>
            <p:grpSpPr>
              <a:xfrm>
                <a:off x="4204122" y="4141688"/>
                <a:ext cx="33497" cy="28699"/>
                <a:chOff x="4204122" y="4141688"/>
                <a:chExt cx="33497" cy="28699"/>
              </a:xfrm>
            </p:grpSpPr>
            <p:sp>
              <p:nvSpPr>
                <p:cNvPr id="6202" name="Google Shape;6202;p64"/>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4"/>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64"/>
              <p:cNvGrpSpPr/>
              <p:nvPr/>
            </p:nvGrpSpPr>
            <p:grpSpPr>
              <a:xfrm>
                <a:off x="4301546" y="4003869"/>
                <a:ext cx="38916" cy="33324"/>
                <a:chOff x="4301546" y="4003869"/>
                <a:chExt cx="38916" cy="33324"/>
              </a:xfrm>
            </p:grpSpPr>
            <p:sp>
              <p:nvSpPr>
                <p:cNvPr id="6205" name="Google Shape;6205;p64"/>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4"/>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64"/>
              <p:cNvGrpSpPr/>
              <p:nvPr/>
            </p:nvGrpSpPr>
            <p:grpSpPr>
              <a:xfrm>
                <a:off x="4210681" y="3924669"/>
                <a:ext cx="36549" cy="31366"/>
                <a:chOff x="4210681" y="3924669"/>
                <a:chExt cx="36549" cy="31366"/>
              </a:xfrm>
            </p:grpSpPr>
            <p:sp>
              <p:nvSpPr>
                <p:cNvPr id="6208" name="Google Shape;6208;p64"/>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4"/>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64"/>
              <p:cNvGrpSpPr/>
              <p:nvPr/>
            </p:nvGrpSpPr>
            <p:grpSpPr>
              <a:xfrm>
                <a:off x="3987771" y="3628874"/>
                <a:ext cx="31499" cy="26993"/>
                <a:chOff x="3987771" y="3628874"/>
                <a:chExt cx="31499" cy="26993"/>
              </a:xfrm>
            </p:grpSpPr>
            <p:sp>
              <p:nvSpPr>
                <p:cNvPr id="6211" name="Google Shape;6211;p64"/>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4"/>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64"/>
              <p:cNvGrpSpPr/>
              <p:nvPr/>
            </p:nvGrpSpPr>
            <p:grpSpPr>
              <a:xfrm>
                <a:off x="4087382" y="3775674"/>
                <a:ext cx="31405" cy="26898"/>
                <a:chOff x="4087382" y="3775674"/>
                <a:chExt cx="31405" cy="26898"/>
              </a:xfrm>
            </p:grpSpPr>
            <p:sp>
              <p:nvSpPr>
                <p:cNvPr id="6214" name="Google Shape;6214;p64"/>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4"/>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64"/>
              <p:cNvGrpSpPr/>
              <p:nvPr/>
            </p:nvGrpSpPr>
            <p:grpSpPr>
              <a:xfrm>
                <a:off x="4118873" y="3856637"/>
                <a:ext cx="31405" cy="26906"/>
                <a:chOff x="4118873" y="3856637"/>
                <a:chExt cx="31405" cy="26906"/>
              </a:xfrm>
            </p:grpSpPr>
            <p:sp>
              <p:nvSpPr>
                <p:cNvPr id="6217" name="Google Shape;6217;p64"/>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4"/>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64"/>
              <p:cNvGrpSpPr/>
              <p:nvPr/>
            </p:nvGrpSpPr>
            <p:grpSpPr>
              <a:xfrm>
                <a:off x="4168541" y="3639523"/>
                <a:ext cx="31499" cy="26906"/>
                <a:chOff x="4168541" y="3639523"/>
                <a:chExt cx="31499" cy="26906"/>
              </a:xfrm>
            </p:grpSpPr>
            <p:sp>
              <p:nvSpPr>
                <p:cNvPr id="6220" name="Google Shape;6220;p64"/>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4"/>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64"/>
              <p:cNvGrpSpPr/>
              <p:nvPr/>
            </p:nvGrpSpPr>
            <p:grpSpPr>
              <a:xfrm>
                <a:off x="3965789" y="3393545"/>
                <a:ext cx="31405" cy="26945"/>
                <a:chOff x="3965789" y="3393545"/>
                <a:chExt cx="31405" cy="26945"/>
              </a:xfrm>
            </p:grpSpPr>
            <p:sp>
              <p:nvSpPr>
                <p:cNvPr id="6223" name="Google Shape;6223;p64"/>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4"/>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5" name="Google Shape;6225;p64"/>
              <p:cNvGrpSpPr/>
              <p:nvPr/>
            </p:nvGrpSpPr>
            <p:grpSpPr>
              <a:xfrm>
                <a:off x="3925166" y="3491008"/>
                <a:ext cx="31405" cy="27001"/>
                <a:chOff x="3925166" y="3491008"/>
                <a:chExt cx="31405" cy="27001"/>
              </a:xfrm>
            </p:grpSpPr>
            <p:sp>
              <p:nvSpPr>
                <p:cNvPr id="6226" name="Google Shape;6226;p64"/>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4"/>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64"/>
              <p:cNvGrpSpPr/>
              <p:nvPr/>
            </p:nvGrpSpPr>
            <p:grpSpPr>
              <a:xfrm>
                <a:off x="3682845" y="3340976"/>
                <a:ext cx="31397" cy="26898"/>
                <a:chOff x="3682845" y="3340976"/>
                <a:chExt cx="31397" cy="26898"/>
              </a:xfrm>
            </p:grpSpPr>
            <p:sp>
              <p:nvSpPr>
                <p:cNvPr id="6229" name="Google Shape;6229;p64"/>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4"/>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64"/>
              <p:cNvGrpSpPr/>
              <p:nvPr/>
            </p:nvGrpSpPr>
            <p:grpSpPr>
              <a:xfrm>
                <a:off x="3795393" y="3353725"/>
                <a:ext cx="31499" cy="26993"/>
                <a:chOff x="3795393" y="3353725"/>
                <a:chExt cx="31499" cy="26993"/>
              </a:xfrm>
            </p:grpSpPr>
            <p:sp>
              <p:nvSpPr>
                <p:cNvPr id="6232" name="Google Shape;6232;p64"/>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4"/>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64"/>
              <p:cNvGrpSpPr/>
              <p:nvPr/>
            </p:nvGrpSpPr>
            <p:grpSpPr>
              <a:xfrm>
                <a:off x="4176909" y="4363221"/>
                <a:ext cx="38924" cy="33316"/>
                <a:chOff x="4176909" y="4363221"/>
                <a:chExt cx="38924" cy="33316"/>
              </a:xfrm>
            </p:grpSpPr>
            <p:sp>
              <p:nvSpPr>
                <p:cNvPr id="6235" name="Google Shape;6235;p64"/>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4"/>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64"/>
              <p:cNvGrpSpPr/>
              <p:nvPr/>
            </p:nvGrpSpPr>
            <p:grpSpPr>
              <a:xfrm>
                <a:off x="4226191" y="4007660"/>
                <a:ext cx="33560" cy="28770"/>
                <a:chOff x="4226191" y="4007660"/>
                <a:chExt cx="33560" cy="28770"/>
              </a:xfrm>
            </p:grpSpPr>
            <p:sp>
              <p:nvSpPr>
                <p:cNvPr id="6238" name="Google Shape;6238;p64"/>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4"/>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64"/>
              <p:cNvGrpSpPr/>
              <p:nvPr/>
            </p:nvGrpSpPr>
            <p:grpSpPr>
              <a:xfrm>
                <a:off x="3597785" y="3377045"/>
                <a:ext cx="33591" cy="28699"/>
                <a:chOff x="3597785" y="3377045"/>
                <a:chExt cx="33591" cy="28699"/>
              </a:xfrm>
            </p:grpSpPr>
            <p:sp>
              <p:nvSpPr>
                <p:cNvPr id="6241" name="Google Shape;6241;p64"/>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4"/>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64"/>
              <p:cNvGrpSpPr/>
              <p:nvPr/>
            </p:nvGrpSpPr>
            <p:grpSpPr>
              <a:xfrm>
                <a:off x="3887870" y="3669796"/>
                <a:ext cx="33591" cy="28692"/>
                <a:chOff x="3887870" y="3669796"/>
                <a:chExt cx="33591" cy="28692"/>
              </a:xfrm>
            </p:grpSpPr>
            <p:sp>
              <p:nvSpPr>
                <p:cNvPr id="6244" name="Google Shape;6244;p64"/>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4"/>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64"/>
              <p:cNvGrpSpPr/>
              <p:nvPr/>
            </p:nvGrpSpPr>
            <p:grpSpPr>
              <a:xfrm>
                <a:off x="3818320" y="3481625"/>
                <a:ext cx="33497" cy="28770"/>
                <a:chOff x="3818320" y="3481625"/>
                <a:chExt cx="33497" cy="28770"/>
              </a:xfrm>
            </p:grpSpPr>
            <p:sp>
              <p:nvSpPr>
                <p:cNvPr id="6247" name="Google Shape;6247;p64"/>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4"/>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64"/>
              <p:cNvGrpSpPr/>
              <p:nvPr/>
            </p:nvGrpSpPr>
            <p:grpSpPr>
              <a:xfrm>
                <a:off x="4278139" y="4120948"/>
                <a:ext cx="37492" cy="32129"/>
                <a:chOff x="4278139" y="4120948"/>
                <a:chExt cx="37492" cy="32129"/>
              </a:xfrm>
            </p:grpSpPr>
            <p:sp>
              <p:nvSpPr>
                <p:cNvPr id="6250" name="Google Shape;6250;p64"/>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4"/>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64"/>
              <p:cNvGrpSpPr/>
              <p:nvPr/>
            </p:nvGrpSpPr>
            <p:grpSpPr>
              <a:xfrm>
                <a:off x="4419898" y="3977388"/>
                <a:ext cx="33497" cy="28692"/>
                <a:chOff x="4419898" y="3977388"/>
                <a:chExt cx="33497" cy="28692"/>
              </a:xfrm>
            </p:grpSpPr>
            <p:sp>
              <p:nvSpPr>
                <p:cNvPr id="6253" name="Google Shape;6253;p64"/>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4"/>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64"/>
              <p:cNvGrpSpPr/>
              <p:nvPr/>
            </p:nvGrpSpPr>
            <p:grpSpPr>
              <a:xfrm>
                <a:off x="4158930" y="4034684"/>
                <a:ext cx="33497" cy="28762"/>
                <a:chOff x="4158930" y="4034684"/>
                <a:chExt cx="33497" cy="28762"/>
              </a:xfrm>
            </p:grpSpPr>
            <p:sp>
              <p:nvSpPr>
                <p:cNvPr id="6256" name="Google Shape;6256;p64"/>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4"/>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8" name="Google Shape;6258;p64"/>
              <p:cNvGrpSpPr/>
              <p:nvPr/>
            </p:nvGrpSpPr>
            <p:grpSpPr>
              <a:xfrm>
                <a:off x="4134949" y="3957049"/>
                <a:ext cx="33497" cy="28770"/>
                <a:chOff x="4134949" y="3957049"/>
                <a:chExt cx="33497" cy="28770"/>
              </a:xfrm>
            </p:grpSpPr>
            <p:sp>
              <p:nvSpPr>
                <p:cNvPr id="6259" name="Google Shape;6259;p64"/>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4"/>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64"/>
              <p:cNvGrpSpPr/>
              <p:nvPr/>
            </p:nvGrpSpPr>
            <p:grpSpPr>
              <a:xfrm>
                <a:off x="4193653" y="4184403"/>
                <a:ext cx="43580" cy="37264"/>
                <a:chOff x="4193653" y="4184403"/>
                <a:chExt cx="43580" cy="37264"/>
              </a:xfrm>
            </p:grpSpPr>
            <p:sp>
              <p:nvSpPr>
                <p:cNvPr id="6262" name="Google Shape;6262;p64"/>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4"/>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64"/>
              <p:cNvGrpSpPr/>
              <p:nvPr/>
            </p:nvGrpSpPr>
            <p:grpSpPr>
              <a:xfrm>
                <a:off x="4343600" y="3943844"/>
                <a:ext cx="43580" cy="37312"/>
                <a:chOff x="4343600" y="3943844"/>
                <a:chExt cx="43580" cy="37312"/>
              </a:xfrm>
            </p:grpSpPr>
            <p:sp>
              <p:nvSpPr>
                <p:cNvPr id="6265" name="Google Shape;6265;p64"/>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4"/>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64"/>
              <p:cNvGrpSpPr/>
              <p:nvPr/>
            </p:nvGrpSpPr>
            <p:grpSpPr>
              <a:xfrm>
                <a:off x="4172339" y="3381693"/>
                <a:ext cx="31499" cy="27001"/>
                <a:chOff x="4172339" y="3381693"/>
                <a:chExt cx="31499" cy="27001"/>
              </a:xfrm>
            </p:grpSpPr>
            <p:sp>
              <p:nvSpPr>
                <p:cNvPr id="6268" name="Google Shape;6268;p64"/>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4"/>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3" name="Shape 6273"/>
        <p:cNvGrpSpPr/>
        <p:nvPr/>
      </p:nvGrpSpPr>
      <p:grpSpPr>
        <a:xfrm>
          <a:off x="0" y="0"/>
          <a:ext cx="0" cy="0"/>
          <a:chOff x="0" y="0"/>
          <a:chExt cx="0" cy="0"/>
        </a:xfrm>
      </p:grpSpPr>
      <p:grpSp>
        <p:nvGrpSpPr>
          <p:cNvPr id="6274" name="Google Shape;6274;p65"/>
          <p:cNvGrpSpPr/>
          <p:nvPr/>
        </p:nvGrpSpPr>
        <p:grpSpPr>
          <a:xfrm>
            <a:off x="729274" y="1175734"/>
            <a:ext cx="2507799" cy="206239"/>
            <a:chOff x="106648" y="895722"/>
            <a:chExt cx="4481413" cy="374300"/>
          </a:xfrm>
        </p:grpSpPr>
        <p:grpSp>
          <p:nvGrpSpPr>
            <p:cNvPr id="6275" name="Google Shape;6275;p65"/>
            <p:cNvGrpSpPr/>
            <p:nvPr/>
          </p:nvGrpSpPr>
          <p:grpSpPr>
            <a:xfrm>
              <a:off x="2233276" y="895722"/>
              <a:ext cx="1082667" cy="223591"/>
              <a:chOff x="4808316" y="2800065"/>
              <a:chExt cx="1999386" cy="412910"/>
            </a:xfrm>
          </p:grpSpPr>
          <p:sp>
            <p:nvSpPr>
              <p:cNvPr id="6276" name="Google Shape;6276;p6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7" name="Google Shape;6277;p65"/>
              <p:cNvGrpSpPr/>
              <p:nvPr/>
            </p:nvGrpSpPr>
            <p:grpSpPr>
              <a:xfrm>
                <a:off x="4808316" y="2800065"/>
                <a:ext cx="92400" cy="411825"/>
                <a:chOff x="845575" y="2563700"/>
                <a:chExt cx="92400" cy="411825"/>
              </a:xfrm>
            </p:grpSpPr>
            <p:cxnSp>
              <p:nvCxnSpPr>
                <p:cNvPr id="6278" name="Google Shape;6278;p6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279" name="Google Shape;6279;p6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80" name="Google Shape;6280;p65"/>
            <p:cNvGrpSpPr/>
            <p:nvPr/>
          </p:nvGrpSpPr>
          <p:grpSpPr>
            <a:xfrm>
              <a:off x="106648" y="895722"/>
              <a:ext cx="1088401" cy="223591"/>
              <a:chOff x="881025" y="2800065"/>
              <a:chExt cx="2009975" cy="412910"/>
            </a:xfrm>
          </p:grpSpPr>
          <p:sp>
            <p:nvSpPr>
              <p:cNvPr id="6281" name="Google Shape;6281;p6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2" name="Google Shape;6282;p65"/>
              <p:cNvGrpSpPr/>
              <p:nvPr/>
            </p:nvGrpSpPr>
            <p:grpSpPr>
              <a:xfrm>
                <a:off x="881025" y="2800065"/>
                <a:ext cx="92400" cy="411825"/>
                <a:chOff x="845575" y="2563700"/>
                <a:chExt cx="92400" cy="411825"/>
              </a:xfrm>
            </p:grpSpPr>
            <p:cxnSp>
              <p:nvCxnSpPr>
                <p:cNvPr id="6283" name="Google Shape;6283;p6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284" name="Google Shape;6284;p6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85" name="Google Shape;6285;p65"/>
            <p:cNvGrpSpPr/>
            <p:nvPr/>
          </p:nvGrpSpPr>
          <p:grpSpPr>
            <a:xfrm>
              <a:off x="1172346" y="1047018"/>
              <a:ext cx="1083151" cy="223003"/>
              <a:chOff x="2849073" y="3079467"/>
              <a:chExt cx="2000279" cy="411825"/>
            </a:xfrm>
          </p:grpSpPr>
          <p:sp>
            <p:nvSpPr>
              <p:cNvPr id="6286" name="Google Shape;6286;p6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7" name="Google Shape;6287;p65"/>
              <p:cNvGrpSpPr/>
              <p:nvPr/>
            </p:nvGrpSpPr>
            <p:grpSpPr>
              <a:xfrm rot="10800000">
                <a:off x="2849073" y="3079467"/>
                <a:ext cx="92400" cy="411825"/>
                <a:chOff x="2070100" y="2563700"/>
                <a:chExt cx="92400" cy="411825"/>
              </a:xfrm>
            </p:grpSpPr>
            <p:cxnSp>
              <p:nvCxnSpPr>
                <p:cNvPr id="6288" name="Google Shape;6288;p6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289" name="Google Shape;6289;p6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90" name="Google Shape;6290;p65"/>
            <p:cNvGrpSpPr/>
            <p:nvPr/>
          </p:nvGrpSpPr>
          <p:grpSpPr>
            <a:xfrm>
              <a:off x="3290132" y="1047018"/>
              <a:ext cx="1297929" cy="223003"/>
              <a:chOff x="6760035" y="3079467"/>
              <a:chExt cx="2396914" cy="411825"/>
            </a:xfrm>
          </p:grpSpPr>
          <p:sp>
            <p:nvSpPr>
              <p:cNvPr id="6291" name="Google Shape;6291;p6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2" name="Google Shape;6292;p65"/>
              <p:cNvGrpSpPr/>
              <p:nvPr/>
            </p:nvGrpSpPr>
            <p:grpSpPr>
              <a:xfrm rot="10800000">
                <a:off x="6760035" y="3079467"/>
                <a:ext cx="92400" cy="411825"/>
                <a:chOff x="2070100" y="2563700"/>
                <a:chExt cx="92400" cy="411825"/>
              </a:xfrm>
            </p:grpSpPr>
            <p:cxnSp>
              <p:nvCxnSpPr>
                <p:cNvPr id="6293" name="Google Shape;6293;p6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294" name="Google Shape;6294;p6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95" name="Google Shape;6295;p65"/>
          <p:cNvGrpSpPr/>
          <p:nvPr/>
        </p:nvGrpSpPr>
        <p:grpSpPr>
          <a:xfrm>
            <a:off x="2147036" y="3575105"/>
            <a:ext cx="1086701" cy="799429"/>
            <a:chOff x="2183288" y="3555572"/>
            <a:chExt cx="1136241" cy="835873"/>
          </a:xfrm>
        </p:grpSpPr>
        <p:sp>
          <p:nvSpPr>
            <p:cNvPr id="6296" name="Google Shape;6296;p6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7" name="Google Shape;6297;p65"/>
            <p:cNvGrpSpPr/>
            <p:nvPr/>
          </p:nvGrpSpPr>
          <p:grpSpPr>
            <a:xfrm>
              <a:off x="2205895" y="3637269"/>
              <a:ext cx="1089848" cy="724993"/>
              <a:chOff x="2205895" y="3637269"/>
              <a:chExt cx="1089848" cy="724993"/>
            </a:xfrm>
          </p:grpSpPr>
          <p:sp>
            <p:nvSpPr>
              <p:cNvPr id="6298" name="Google Shape;6298;p6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4" name="Google Shape;6304;p6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5" name="Google Shape;6305;p6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306" name="Google Shape;6306;p65"/>
            <p:cNvGrpSpPr/>
            <p:nvPr/>
          </p:nvGrpSpPr>
          <p:grpSpPr>
            <a:xfrm>
              <a:off x="3173850" y="3779426"/>
              <a:ext cx="145679" cy="70048"/>
              <a:chOff x="3173850" y="3779426"/>
              <a:chExt cx="145679" cy="70048"/>
            </a:xfrm>
          </p:grpSpPr>
          <p:cxnSp>
            <p:nvCxnSpPr>
              <p:cNvPr id="6307" name="Google Shape;6307;p6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308" name="Google Shape;6308;p6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65"/>
            <p:cNvGrpSpPr/>
            <p:nvPr/>
          </p:nvGrpSpPr>
          <p:grpSpPr>
            <a:xfrm>
              <a:off x="2183288" y="4139483"/>
              <a:ext cx="145133" cy="70048"/>
              <a:chOff x="2183288" y="4139483"/>
              <a:chExt cx="145133" cy="70048"/>
            </a:xfrm>
          </p:grpSpPr>
          <p:cxnSp>
            <p:nvCxnSpPr>
              <p:cNvPr id="6310" name="Google Shape;6310;p6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311" name="Google Shape;6311;p6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2" name="Google Shape;6312;p6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13" name="Google Shape;6313;p6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314" name="Google Shape;6314;p65"/>
            <p:cNvGrpSpPr/>
            <p:nvPr/>
          </p:nvGrpSpPr>
          <p:grpSpPr>
            <a:xfrm>
              <a:off x="2943836" y="4268886"/>
              <a:ext cx="60717" cy="122559"/>
              <a:chOff x="2943836" y="4268886"/>
              <a:chExt cx="60717" cy="122559"/>
            </a:xfrm>
          </p:grpSpPr>
          <p:sp>
            <p:nvSpPr>
              <p:cNvPr id="6315" name="Google Shape;6315;p6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16" name="Google Shape;6316;p6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317" name="Google Shape;6317;p65"/>
          <p:cNvGrpSpPr/>
          <p:nvPr/>
        </p:nvGrpSpPr>
        <p:grpSpPr>
          <a:xfrm>
            <a:off x="3409981" y="1496104"/>
            <a:ext cx="1675870" cy="758251"/>
            <a:chOff x="3530532" y="1496185"/>
            <a:chExt cx="1562000" cy="706730"/>
          </a:xfrm>
        </p:grpSpPr>
        <p:cxnSp>
          <p:nvCxnSpPr>
            <p:cNvPr id="6318" name="Google Shape;6318;p6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319" name="Google Shape;6319;p65"/>
            <p:cNvGrpSpPr/>
            <p:nvPr/>
          </p:nvGrpSpPr>
          <p:grpSpPr>
            <a:xfrm>
              <a:off x="3530532" y="1496185"/>
              <a:ext cx="323430" cy="463587"/>
              <a:chOff x="3530532" y="1496185"/>
              <a:chExt cx="323430" cy="463587"/>
            </a:xfrm>
          </p:grpSpPr>
          <p:grpSp>
            <p:nvGrpSpPr>
              <p:cNvPr id="6320" name="Google Shape;6320;p65"/>
              <p:cNvGrpSpPr/>
              <p:nvPr/>
            </p:nvGrpSpPr>
            <p:grpSpPr>
              <a:xfrm>
                <a:off x="3567462" y="1496185"/>
                <a:ext cx="286500" cy="361376"/>
                <a:chOff x="3567462" y="1496185"/>
                <a:chExt cx="286500" cy="361376"/>
              </a:xfrm>
            </p:grpSpPr>
            <p:cxnSp>
              <p:nvCxnSpPr>
                <p:cNvPr id="6321" name="Google Shape;6321;p6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322" name="Google Shape;6322;p6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3" name="Google Shape;6323;p6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65"/>
            <p:cNvGrpSpPr/>
            <p:nvPr/>
          </p:nvGrpSpPr>
          <p:grpSpPr>
            <a:xfrm>
              <a:off x="3891569" y="1779209"/>
              <a:ext cx="323945" cy="423706"/>
              <a:chOff x="3891569" y="1779209"/>
              <a:chExt cx="323945" cy="423706"/>
            </a:xfrm>
          </p:grpSpPr>
          <p:grpSp>
            <p:nvGrpSpPr>
              <p:cNvPr id="6325" name="Google Shape;6325;p65"/>
              <p:cNvGrpSpPr/>
              <p:nvPr/>
            </p:nvGrpSpPr>
            <p:grpSpPr>
              <a:xfrm>
                <a:off x="3929014" y="1881638"/>
                <a:ext cx="286500" cy="321278"/>
                <a:chOff x="3929014" y="1881638"/>
                <a:chExt cx="286500" cy="321278"/>
              </a:xfrm>
            </p:grpSpPr>
            <p:cxnSp>
              <p:nvCxnSpPr>
                <p:cNvPr id="6326" name="Google Shape;6326;p6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327" name="Google Shape;6327;p6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8" name="Google Shape;6328;p6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65"/>
            <p:cNvGrpSpPr/>
            <p:nvPr/>
          </p:nvGrpSpPr>
          <p:grpSpPr>
            <a:xfrm>
              <a:off x="4252606" y="1496185"/>
              <a:ext cx="324721" cy="463587"/>
              <a:chOff x="4252606" y="1496185"/>
              <a:chExt cx="324721" cy="463587"/>
            </a:xfrm>
          </p:grpSpPr>
          <p:grpSp>
            <p:nvGrpSpPr>
              <p:cNvPr id="6330" name="Google Shape;6330;p65"/>
              <p:cNvGrpSpPr/>
              <p:nvPr/>
            </p:nvGrpSpPr>
            <p:grpSpPr>
              <a:xfrm>
                <a:off x="4290828" y="1496185"/>
                <a:ext cx="286500" cy="361376"/>
                <a:chOff x="4290828" y="1496185"/>
                <a:chExt cx="286500" cy="361376"/>
              </a:xfrm>
            </p:grpSpPr>
            <p:cxnSp>
              <p:nvCxnSpPr>
                <p:cNvPr id="6331" name="Google Shape;6331;p6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332" name="Google Shape;6332;p6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3" name="Google Shape;6333;p6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65"/>
            <p:cNvGrpSpPr/>
            <p:nvPr/>
          </p:nvGrpSpPr>
          <p:grpSpPr>
            <a:xfrm>
              <a:off x="4613643" y="1763716"/>
              <a:ext cx="325308" cy="439200"/>
              <a:chOff x="4613643" y="1763716"/>
              <a:chExt cx="325308" cy="439200"/>
            </a:xfrm>
          </p:grpSpPr>
          <p:grpSp>
            <p:nvGrpSpPr>
              <p:cNvPr id="6335" name="Google Shape;6335;p65"/>
              <p:cNvGrpSpPr/>
              <p:nvPr/>
            </p:nvGrpSpPr>
            <p:grpSpPr>
              <a:xfrm>
                <a:off x="4652451" y="1879538"/>
                <a:ext cx="286500" cy="323378"/>
                <a:chOff x="4652451" y="1879538"/>
                <a:chExt cx="286500" cy="323378"/>
              </a:xfrm>
            </p:grpSpPr>
            <p:cxnSp>
              <p:nvCxnSpPr>
                <p:cNvPr id="6336" name="Google Shape;6336;p6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6337" name="Google Shape;6337;p6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8" name="Google Shape;6338;p6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39" name="Google Shape;6339;p65"/>
          <p:cNvGrpSpPr/>
          <p:nvPr/>
        </p:nvGrpSpPr>
        <p:grpSpPr>
          <a:xfrm>
            <a:off x="3421841" y="2431738"/>
            <a:ext cx="1652173" cy="309509"/>
            <a:chOff x="3512551" y="2437558"/>
            <a:chExt cx="1597383" cy="299245"/>
          </a:xfrm>
        </p:grpSpPr>
        <p:cxnSp>
          <p:nvCxnSpPr>
            <p:cNvPr id="6340" name="Google Shape;6340;p65"/>
            <p:cNvCxnSpPr>
              <a:stCxn id="6341" idx="6"/>
              <a:endCxn id="6342"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6343" name="Google Shape;6343;p65"/>
            <p:cNvGrpSpPr/>
            <p:nvPr/>
          </p:nvGrpSpPr>
          <p:grpSpPr>
            <a:xfrm>
              <a:off x="3512551" y="2437558"/>
              <a:ext cx="225647" cy="228426"/>
              <a:chOff x="2182679" y="2283114"/>
              <a:chExt cx="792300" cy="802058"/>
            </a:xfrm>
          </p:grpSpPr>
          <p:cxnSp>
            <p:nvCxnSpPr>
              <p:cNvPr id="6344" name="Google Shape;6344;p65"/>
              <p:cNvCxnSpPr>
                <a:stCxn id="6345" idx="0"/>
              </p:cNvCxnSpPr>
              <p:nvPr/>
            </p:nvCxnSpPr>
            <p:spPr>
              <a:xfrm rot="10800000">
                <a:off x="2578961" y="2283114"/>
                <a:ext cx="0" cy="110700"/>
              </a:xfrm>
              <a:prstGeom prst="straightConnector1">
                <a:avLst/>
              </a:prstGeom>
              <a:noFill/>
              <a:ln cap="flat" cmpd="sng" w="9525">
                <a:solidFill>
                  <a:srgbClr val="435D74"/>
                </a:solidFill>
                <a:prstDash val="solid"/>
                <a:round/>
                <a:headEnd len="med" w="med" type="none"/>
                <a:tailEnd len="med" w="med" type="none"/>
              </a:ln>
            </p:spPr>
          </p:cxnSp>
          <p:sp>
            <p:nvSpPr>
              <p:cNvPr id="6341" name="Google Shape;6341;p6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65"/>
            <p:cNvGrpSpPr/>
            <p:nvPr/>
          </p:nvGrpSpPr>
          <p:grpSpPr>
            <a:xfrm>
              <a:off x="3969644" y="2440153"/>
              <a:ext cx="225853" cy="296651"/>
              <a:chOff x="3775710" y="1729289"/>
              <a:chExt cx="136500" cy="179289"/>
            </a:xfrm>
          </p:grpSpPr>
          <p:cxnSp>
            <p:nvCxnSpPr>
              <p:cNvPr id="6347" name="Google Shape;6347;p6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6348" name="Google Shape;6348;p6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65"/>
            <p:cNvGrpSpPr/>
            <p:nvPr/>
          </p:nvGrpSpPr>
          <p:grpSpPr>
            <a:xfrm>
              <a:off x="4427051" y="2437558"/>
              <a:ext cx="225647" cy="228426"/>
              <a:chOff x="5393704" y="2283114"/>
              <a:chExt cx="792300" cy="802058"/>
            </a:xfrm>
          </p:grpSpPr>
          <p:cxnSp>
            <p:nvCxnSpPr>
              <p:cNvPr id="6351" name="Google Shape;6351;p65"/>
              <p:cNvCxnSpPr>
                <a:stCxn id="6352" idx="0"/>
              </p:cNvCxnSpPr>
              <p:nvPr/>
            </p:nvCxnSpPr>
            <p:spPr>
              <a:xfrm rot="10800000">
                <a:off x="5789986" y="2283114"/>
                <a:ext cx="0" cy="110700"/>
              </a:xfrm>
              <a:prstGeom prst="straightConnector1">
                <a:avLst/>
              </a:prstGeom>
              <a:noFill/>
              <a:ln cap="flat" cmpd="sng" w="9525">
                <a:solidFill>
                  <a:srgbClr val="435D74"/>
                </a:solidFill>
                <a:prstDash val="solid"/>
                <a:round/>
                <a:headEnd len="med" w="med" type="none"/>
                <a:tailEnd len="med" w="med" type="none"/>
              </a:ln>
            </p:spPr>
          </p:cxnSp>
          <p:sp>
            <p:nvSpPr>
              <p:cNvPr id="6353" name="Google Shape;6353;p6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65"/>
            <p:cNvGrpSpPr/>
            <p:nvPr/>
          </p:nvGrpSpPr>
          <p:grpSpPr>
            <a:xfrm>
              <a:off x="4884287" y="2440252"/>
              <a:ext cx="225647" cy="296532"/>
              <a:chOff x="6999166" y="2292572"/>
              <a:chExt cx="792300" cy="1041192"/>
            </a:xfrm>
          </p:grpSpPr>
          <p:cxnSp>
            <p:nvCxnSpPr>
              <p:cNvPr id="6355" name="Google Shape;6355;p6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6342" name="Google Shape;6342;p6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57" name="Google Shape;6357;p65"/>
          <p:cNvGrpSpPr/>
          <p:nvPr/>
        </p:nvGrpSpPr>
        <p:grpSpPr>
          <a:xfrm>
            <a:off x="6842649" y="1185930"/>
            <a:ext cx="1581844" cy="732818"/>
            <a:chOff x="634175" y="2986275"/>
            <a:chExt cx="3147949" cy="1458344"/>
          </a:xfrm>
        </p:grpSpPr>
        <p:cxnSp>
          <p:nvCxnSpPr>
            <p:cNvPr id="6358" name="Google Shape;6358;p65"/>
            <p:cNvCxnSpPr>
              <a:stCxn id="6359" idx="4"/>
              <a:endCxn id="6360"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361" name="Google Shape;6361;p65"/>
            <p:cNvCxnSpPr>
              <a:stCxn id="6360" idx="0"/>
              <a:endCxn id="6362"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363" name="Google Shape;6363;p65"/>
            <p:cNvCxnSpPr>
              <a:stCxn id="6362" idx="4"/>
              <a:endCxn id="6364"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365" name="Google Shape;6365;p65"/>
            <p:cNvCxnSpPr>
              <a:stCxn id="6364" idx="0"/>
              <a:endCxn id="6366"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366" name="Google Shape;6366;p6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362" name="Google Shape;6362;p6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359" name="Google Shape;6359;p6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364" name="Google Shape;6364;p6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360" name="Google Shape;6360;p6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367" name="Google Shape;6367;p65"/>
          <p:cNvGrpSpPr/>
          <p:nvPr/>
        </p:nvGrpSpPr>
        <p:grpSpPr>
          <a:xfrm>
            <a:off x="3410364" y="2880240"/>
            <a:ext cx="1675128" cy="313674"/>
            <a:chOff x="998425" y="1182125"/>
            <a:chExt cx="1065400" cy="199500"/>
          </a:xfrm>
        </p:grpSpPr>
        <p:sp>
          <p:nvSpPr>
            <p:cNvPr id="6368" name="Google Shape;6368;p6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65"/>
          <p:cNvGrpSpPr/>
          <p:nvPr/>
        </p:nvGrpSpPr>
        <p:grpSpPr>
          <a:xfrm>
            <a:off x="3410363" y="3836206"/>
            <a:ext cx="1675129" cy="525345"/>
            <a:chOff x="5194708" y="3484366"/>
            <a:chExt cx="3148148" cy="987304"/>
          </a:xfrm>
        </p:grpSpPr>
        <p:grpSp>
          <p:nvGrpSpPr>
            <p:cNvPr id="6374" name="Google Shape;6374;p65"/>
            <p:cNvGrpSpPr/>
            <p:nvPr/>
          </p:nvGrpSpPr>
          <p:grpSpPr>
            <a:xfrm>
              <a:off x="7531521" y="3484366"/>
              <a:ext cx="811335" cy="987304"/>
              <a:chOff x="3379425" y="1617275"/>
              <a:chExt cx="1090650" cy="1327200"/>
            </a:xfrm>
          </p:grpSpPr>
          <p:sp>
            <p:nvSpPr>
              <p:cNvPr id="6375" name="Google Shape;6375;p6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8" name="Google Shape;6378;p65"/>
            <p:cNvGrpSpPr/>
            <p:nvPr/>
          </p:nvGrpSpPr>
          <p:grpSpPr>
            <a:xfrm>
              <a:off x="6752546" y="3484366"/>
              <a:ext cx="811428" cy="987304"/>
              <a:chOff x="2332275" y="1617275"/>
              <a:chExt cx="1090775" cy="1327200"/>
            </a:xfrm>
          </p:grpSpPr>
          <p:sp>
            <p:nvSpPr>
              <p:cNvPr id="6379" name="Google Shape;6379;p6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65"/>
            <p:cNvGrpSpPr/>
            <p:nvPr/>
          </p:nvGrpSpPr>
          <p:grpSpPr>
            <a:xfrm>
              <a:off x="5973664" y="3484366"/>
              <a:ext cx="811335" cy="987304"/>
              <a:chOff x="1285250" y="1617275"/>
              <a:chExt cx="1090650" cy="1327200"/>
            </a:xfrm>
          </p:grpSpPr>
          <p:sp>
            <p:nvSpPr>
              <p:cNvPr id="6383" name="Google Shape;6383;p6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65"/>
            <p:cNvGrpSpPr/>
            <p:nvPr/>
          </p:nvGrpSpPr>
          <p:grpSpPr>
            <a:xfrm>
              <a:off x="5194708" y="3484366"/>
              <a:ext cx="811409" cy="987304"/>
              <a:chOff x="238125" y="1617275"/>
              <a:chExt cx="1090750" cy="1327200"/>
            </a:xfrm>
          </p:grpSpPr>
          <p:sp>
            <p:nvSpPr>
              <p:cNvPr id="6387" name="Google Shape;6387;p6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0" name="Google Shape;6390;p65"/>
          <p:cNvGrpSpPr/>
          <p:nvPr/>
        </p:nvGrpSpPr>
        <p:grpSpPr>
          <a:xfrm>
            <a:off x="6844048" y="2482095"/>
            <a:ext cx="1579046" cy="522230"/>
            <a:chOff x="6853641" y="2534077"/>
            <a:chExt cx="1515545" cy="501229"/>
          </a:xfrm>
        </p:grpSpPr>
        <p:grpSp>
          <p:nvGrpSpPr>
            <p:cNvPr id="6391" name="Google Shape;6391;p65"/>
            <p:cNvGrpSpPr/>
            <p:nvPr/>
          </p:nvGrpSpPr>
          <p:grpSpPr>
            <a:xfrm>
              <a:off x="6853641" y="2618923"/>
              <a:ext cx="1515545" cy="324556"/>
              <a:chOff x="6853641" y="2618923"/>
              <a:chExt cx="1515545" cy="324556"/>
            </a:xfrm>
          </p:grpSpPr>
          <p:sp>
            <p:nvSpPr>
              <p:cNvPr id="6392" name="Google Shape;6392;p6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7" name="Google Shape;6397;p6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65"/>
          <p:cNvGrpSpPr/>
          <p:nvPr/>
        </p:nvGrpSpPr>
        <p:grpSpPr>
          <a:xfrm>
            <a:off x="3438940" y="3357136"/>
            <a:ext cx="1617976" cy="346616"/>
            <a:chOff x="1808063" y="4294338"/>
            <a:chExt cx="3370782" cy="721817"/>
          </a:xfrm>
        </p:grpSpPr>
        <p:sp>
          <p:nvSpPr>
            <p:cNvPr id="6403" name="Google Shape;6403;p6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65"/>
          <p:cNvGrpSpPr/>
          <p:nvPr/>
        </p:nvGrpSpPr>
        <p:grpSpPr>
          <a:xfrm>
            <a:off x="5264936" y="4023886"/>
            <a:ext cx="1417067" cy="350605"/>
            <a:chOff x="4234950" y="2101012"/>
            <a:chExt cx="4219974" cy="1044090"/>
          </a:xfrm>
        </p:grpSpPr>
        <p:sp>
          <p:nvSpPr>
            <p:cNvPr id="6414" name="Google Shape;6414;p6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65"/>
          <p:cNvGrpSpPr/>
          <p:nvPr/>
        </p:nvGrpSpPr>
        <p:grpSpPr>
          <a:xfrm>
            <a:off x="6840408" y="2014643"/>
            <a:ext cx="1586327" cy="371557"/>
            <a:chOff x="1247650" y="2075423"/>
            <a:chExt cx="6648477" cy="1557238"/>
          </a:xfrm>
        </p:grpSpPr>
        <p:sp>
          <p:nvSpPr>
            <p:cNvPr id="6431" name="Google Shape;6431;p6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65"/>
          <p:cNvGrpSpPr/>
          <p:nvPr/>
        </p:nvGrpSpPr>
        <p:grpSpPr>
          <a:xfrm>
            <a:off x="5271678" y="1167833"/>
            <a:ext cx="1415601" cy="1648533"/>
            <a:chOff x="1839112" y="2209163"/>
            <a:chExt cx="1918159" cy="2233784"/>
          </a:xfrm>
        </p:grpSpPr>
        <p:sp>
          <p:nvSpPr>
            <p:cNvPr id="6438" name="Google Shape;6438;p6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1" name="Google Shape;6441;p65"/>
            <p:cNvCxnSpPr>
              <a:stCxn id="6438" idx="6"/>
              <a:endCxn id="6439"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442" name="Google Shape;6442;p65"/>
            <p:cNvCxnSpPr>
              <a:stCxn id="6439" idx="4"/>
              <a:endCxn id="6443"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444" name="Google Shape;6444;p65"/>
            <p:cNvCxnSpPr>
              <a:stCxn id="6443" idx="6"/>
              <a:endCxn id="6440"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445" name="Google Shape;6445;p65"/>
            <p:cNvCxnSpPr>
              <a:stCxn id="6440" idx="4"/>
              <a:endCxn id="6446"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443" name="Google Shape;6443;p6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8" name="Google Shape;6448;p65"/>
            <p:cNvCxnSpPr>
              <a:endCxn id="6447"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449" name="Google Shape;6449;p65"/>
          <p:cNvGrpSpPr/>
          <p:nvPr/>
        </p:nvGrpSpPr>
        <p:grpSpPr>
          <a:xfrm>
            <a:off x="3428944" y="1185917"/>
            <a:ext cx="1637968" cy="154942"/>
            <a:chOff x="238125" y="2506075"/>
            <a:chExt cx="7115411" cy="673075"/>
          </a:xfrm>
        </p:grpSpPr>
        <p:sp>
          <p:nvSpPr>
            <p:cNvPr id="6450" name="Google Shape;6450;p6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65"/>
          <p:cNvGrpSpPr/>
          <p:nvPr/>
        </p:nvGrpSpPr>
        <p:grpSpPr>
          <a:xfrm>
            <a:off x="1969680" y="1500635"/>
            <a:ext cx="1262932" cy="785408"/>
            <a:chOff x="548861" y="389676"/>
            <a:chExt cx="3843371" cy="2390163"/>
          </a:xfrm>
        </p:grpSpPr>
        <p:cxnSp>
          <p:nvCxnSpPr>
            <p:cNvPr id="6456" name="Google Shape;6456;p6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457" name="Google Shape;6457;p6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458" name="Google Shape;6458;p6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459" name="Google Shape;6459;p6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460" name="Google Shape;6460;p6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461" name="Google Shape;6461;p6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62" name="Google Shape;6462;p6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463" name="Google Shape;6463;p6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65"/>
          <p:cNvGrpSpPr/>
          <p:nvPr/>
        </p:nvGrpSpPr>
        <p:grpSpPr>
          <a:xfrm>
            <a:off x="757812" y="2607512"/>
            <a:ext cx="1412054" cy="633562"/>
            <a:chOff x="1187400" y="2529299"/>
            <a:chExt cx="6769193" cy="2241903"/>
          </a:xfrm>
        </p:grpSpPr>
        <p:sp>
          <p:nvSpPr>
            <p:cNvPr id="6470" name="Google Shape;6470;p6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471" name="Google Shape;6471;p6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472" name="Google Shape;6472;p6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473" name="Google Shape;6473;p6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474" name="Google Shape;6474;p6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475" name="Google Shape;6475;p6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476" name="Google Shape;6476;p6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477" name="Google Shape;6477;p65"/>
            <p:cNvCxnSpPr>
              <a:stCxn id="6470" idx="2"/>
              <a:endCxn id="6471"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478" name="Google Shape;6478;p65"/>
            <p:cNvCxnSpPr>
              <a:stCxn id="6472" idx="0"/>
              <a:endCxn id="6470"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479" name="Google Shape;6479;p65"/>
            <p:cNvCxnSpPr>
              <a:stCxn id="6472" idx="2"/>
              <a:endCxn id="6474"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480" name="Google Shape;6480;p65"/>
            <p:cNvCxnSpPr>
              <a:stCxn id="6473" idx="0"/>
              <a:endCxn id="6472"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481" name="Google Shape;6481;p65"/>
            <p:cNvCxnSpPr>
              <a:stCxn id="6471" idx="2"/>
              <a:endCxn id="6476"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482" name="Google Shape;6482;p65"/>
            <p:cNvCxnSpPr>
              <a:stCxn id="6475" idx="0"/>
              <a:endCxn id="6471"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483" name="Google Shape;6483;p65"/>
          <p:cNvGrpSpPr/>
          <p:nvPr/>
        </p:nvGrpSpPr>
        <p:grpSpPr>
          <a:xfrm>
            <a:off x="6844058" y="3100221"/>
            <a:ext cx="1579035" cy="540873"/>
            <a:chOff x="6895650" y="3126697"/>
            <a:chExt cx="1436662" cy="492105"/>
          </a:xfrm>
        </p:grpSpPr>
        <p:sp>
          <p:nvSpPr>
            <p:cNvPr id="6484" name="Google Shape;6484;p6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9" name="Google Shape;6489;p65"/>
            <p:cNvGrpSpPr/>
            <p:nvPr/>
          </p:nvGrpSpPr>
          <p:grpSpPr>
            <a:xfrm>
              <a:off x="6995957" y="3335810"/>
              <a:ext cx="1230393" cy="71754"/>
              <a:chOff x="6995957" y="3287964"/>
              <a:chExt cx="1230393" cy="71754"/>
            </a:xfrm>
          </p:grpSpPr>
          <p:sp>
            <p:nvSpPr>
              <p:cNvPr id="6490" name="Google Shape;6490;p6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95" name="Google Shape;6495;p65"/>
          <p:cNvGrpSpPr/>
          <p:nvPr/>
        </p:nvGrpSpPr>
        <p:grpSpPr>
          <a:xfrm>
            <a:off x="6842640" y="3736984"/>
            <a:ext cx="1581862" cy="650625"/>
            <a:chOff x="6777990" y="3710194"/>
            <a:chExt cx="1646915" cy="677382"/>
          </a:xfrm>
        </p:grpSpPr>
        <p:grpSp>
          <p:nvGrpSpPr>
            <p:cNvPr id="6496" name="Google Shape;6496;p65"/>
            <p:cNvGrpSpPr/>
            <p:nvPr/>
          </p:nvGrpSpPr>
          <p:grpSpPr>
            <a:xfrm>
              <a:off x="6777990" y="3874492"/>
              <a:ext cx="411129" cy="513083"/>
              <a:chOff x="6777990" y="3874492"/>
              <a:chExt cx="411129" cy="513083"/>
            </a:xfrm>
          </p:grpSpPr>
          <p:cxnSp>
            <p:nvCxnSpPr>
              <p:cNvPr id="6497" name="Google Shape;6497;p6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498" name="Google Shape;6498;p6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65"/>
            <p:cNvGrpSpPr/>
            <p:nvPr/>
          </p:nvGrpSpPr>
          <p:grpSpPr>
            <a:xfrm>
              <a:off x="7188425" y="3710194"/>
              <a:ext cx="411123" cy="520535"/>
              <a:chOff x="7188425" y="3710194"/>
              <a:chExt cx="411123" cy="520535"/>
            </a:xfrm>
          </p:grpSpPr>
          <p:cxnSp>
            <p:nvCxnSpPr>
              <p:cNvPr id="6500" name="Google Shape;6500;p6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501" name="Google Shape;6501;p6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65"/>
            <p:cNvGrpSpPr/>
            <p:nvPr/>
          </p:nvGrpSpPr>
          <p:grpSpPr>
            <a:xfrm>
              <a:off x="7603341" y="3874492"/>
              <a:ext cx="411474" cy="513083"/>
              <a:chOff x="7603341" y="3874492"/>
              <a:chExt cx="411474" cy="513083"/>
            </a:xfrm>
          </p:grpSpPr>
          <p:cxnSp>
            <p:nvCxnSpPr>
              <p:cNvPr id="6503" name="Google Shape;6503;p6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504" name="Google Shape;6504;p6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65"/>
            <p:cNvGrpSpPr/>
            <p:nvPr/>
          </p:nvGrpSpPr>
          <p:grpSpPr>
            <a:xfrm>
              <a:off x="8013776" y="3722847"/>
              <a:ext cx="411129" cy="507881"/>
              <a:chOff x="8013776" y="3722847"/>
              <a:chExt cx="411129" cy="507881"/>
            </a:xfrm>
          </p:grpSpPr>
          <p:cxnSp>
            <p:nvCxnSpPr>
              <p:cNvPr id="6506" name="Google Shape;6506;p6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507" name="Google Shape;6507;p6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08" name="Google Shape;6508;p65"/>
          <p:cNvGrpSpPr/>
          <p:nvPr/>
        </p:nvGrpSpPr>
        <p:grpSpPr>
          <a:xfrm>
            <a:off x="5262155" y="2909824"/>
            <a:ext cx="1421889" cy="1020603"/>
            <a:chOff x="5190863" y="2824811"/>
            <a:chExt cx="1544860" cy="1108869"/>
          </a:xfrm>
        </p:grpSpPr>
        <p:grpSp>
          <p:nvGrpSpPr>
            <p:cNvPr id="6509" name="Google Shape;6509;p65"/>
            <p:cNvGrpSpPr/>
            <p:nvPr/>
          </p:nvGrpSpPr>
          <p:grpSpPr>
            <a:xfrm>
              <a:off x="5938695" y="3176919"/>
              <a:ext cx="685761" cy="404739"/>
              <a:chOff x="5938695" y="3176919"/>
              <a:chExt cx="685761" cy="404739"/>
            </a:xfrm>
          </p:grpSpPr>
          <p:grpSp>
            <p:nvGrpSpPr>
              <p:cNvPr id="6510" name="Google Shape;6510;p65"/>
              <p:cNvGrpSpPr/>
              <p:nvPr/>
            </p:nvGrpSpPr>
            <p:grpSpPr>
              <a:xfrm>
                <a:off x="5938695" y="3176919"/>
                <a:ext cx="685761" cy="404739"/>
                <a:chOff x="5938695" y="3176919"/>
                <a:chExt cx="685761" cy="404739"/>
              </a:xfrm>
            </p:grpSpPr>
            <p:sp>
              <p:nvSpPr>
                <p:cNvPr id="6511" name="Google Shape;6511;p6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3" name="Google Shape;6513;p6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65"/>
            <p:cNvGrpSpPr/>
            <p:nvPr/>
          </p:nvGrpSpPr>
          <p:grpSpPr>
            <a:xfrm>
              <a:off x="5305233" y="3176835"/>
              <a:ext cx="685971" cy="404655"/>
              <a:chOff x="5305233" y="3176835"/>
              <a:chExt cx="685971" cy="404655"/>
            </a:xfrm>
          </p:grpSpPr>
          <p:grpSp>
            <p:nvGrpSpPr>
              <p:cNvPr id="6515" name="Google Shape;6515;p65"/>
              <p:cNvGrpSpPr/>
              <p:nvPr/>
            </p:nvGrpSpPr>
            <p:grpSpPr>
              <a:xfrm>
                <a:off x="5305233" y="3176835"/>
                <a:ext cx="685971" cy="404655"/>
                <a:chOff x="5305233" y="3176835"/>
                <a:chExt cx="685971" cy="404655"/>
              </a:xfrm>
            </p:grpSpPr>
            <p:sp>
              <p:nvSpPr>
                <p:cNvPr id="6516" name="Google Shape;6516;p6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8" name="Google Shape;6518;p6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9" name="Google Shape;6519;p6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0" name="Google Shape;6520;p65"/>
            <p:cNvGrpSpPr/>
            <p:nvPr/>
          </p:nvGrpSpPr>
          <p:grpSpPr>
            <a:xfrm>
              <a:off x="5657361" y="2824811"/>
              <a:ext cx="1078361" cy="404655"/>
              <a:chOff x="5657361" y="2824811"/>
              <a:chExt cx="1078361" cy="404655"/>
            </a:xfrm>
          </p:grpSpPr>
          <p:grpSp>
            <p:nvGrpSpPr>
              <p:cNvPr id="6521" name="Google Shape;6521;p65"/>
              <p:cNvGrpSpPr/>
              <p:nvPr/>
            </p:nvGrpSpPr>
            <p:grpSpPr>
              <a:xfrm>
                <a:off x="5657361" y="2824811"/>
                <a:ext cx="1078361" cy="404655"/>
                <a:chOff x="5657361" y="2824811"/>
                <a:chExt cx="1078361" cy="404655"/>
              </a:xfrm>
            </p:grpSpPr>
            <p:grpSp>
              <p:nvGrpSpPr>
                <p:cNvPr id="6522" name="Google Shape;6522;p65"/>
                <p:cNvGrpSpPr/>
                <p:nvPr/>
              </p:nvGrpSpPr>
              <p:grpSpPr>
                <a:xfrm>
                  <a:off x="5938485" y="2824811"/>
                  <a:ext cx="797237" cy="404655"/>
                  <a:chOff x="5938485" y="2824811"/>
                  <a:chExt cx="797237" cy="404655"/>
                </a:xfrm>
              </p:grpSpPr>
              <p:sp>
                <p:nvSpPr>
                  <p:cNvPr id="6523" name="Google Shape;6523;p6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5" name="Google Shape;6525;p6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6" name="Google Shape;6526;p6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65"/>
            <p:cNvGrpSpPr/>
            <p:nvPr/>
          </p:nvGrpSpPr>
          <p:grpSpPr>
            <a:xfrm>
              <a:off x="5190863" y="3528942"/>
              <a:ext cx="1078026" cy="404739"/>
              <a:chOff x="5190863" y="3528942"/>
              <a:chExt cx="1078026" cy="404739"/>
            </a:xfrm>
          </p:grpSpPr>
          <p:sp>
            <p:nvSpPr>
              <p:cNvPr id="6528" name="Google Shape;6528;p6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9" name="Google Shape;6529;p65"/>
              <p:cNvGrpSpPr/>
              <p:nvPr/>
            </p:nvGrpSpPr>
            <p:grpSpPr>
              <a:xfrm>
                <a:off x="5190863" y="3528942"/>
                <a:ext cx="1078026" cy="404739"/>
                <a:chOff x="5190863" y="3528942"/>
                <a:chExt cx="1078026" cy="404739"/>
              </a:xfrm>
            </p:grpSpPr>
            <p:sp>
              <p:nvSpPr>
                <p:cNvPr id="6530" name="Google Shape;6530;p6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32" name="Google Shape;6532;p65"/>
          <p:cNvGrpSpPr/>
          <p:nvPr/>
        </p:nvGrpSpPr>
        <p:grpSpPr>
          <a:xfrm>
            <a:off x="728162" y="1474292"/>
            <a:ext cx="1086719" cy="879487"/>
            <a:chOff x="803162" y="1474292"/>
            <a:chExt cx="1086719" cy="879487"/>
          </a:xfrm>
        </p:grpSpPr>
        <p:grpSp>
          <p:nvGrpSpPr>
            <p:cNvPr id="6533" name="Google Shape;6533;p65"/>
            <p:cNvGrpSpPr/>
            <p:nvPr/>
          </p:nvGrpSpPr>
          <p:grpSpPr>
            <a:xfrm>
              <a:off x="803162" y="1625948"/>
              <a:ext cx="445856" cy="576579"/>
              <a:chOff x="803162" y="1625948"/>
              <a:chExt cx="445856" cy="576579"/>
            </a:xfrm>
          </p:grpSpPr>
          <p:sp>
            <p:nvSpPr>
              <p:cNvPr id="6534" name="Google Shape;6534;p6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5" name="Google Shape;6535;p65"/>
              <p:cNvGrpSpPr/>
              <p:nvPr/>
            </p:nvGrpSpPr>
            <p:grpSpPr>
              <a:xfrm>
                <a:off x="1056023" y="1625948"/>
                <a:ext cx="192995" cy="576579"/>
                <a:chOff x="1056023" y="1625948"/>
                <a:chExt cx="192995" cy="576579"/>
              </a:xfrm>
            </p:grpSpPr>
            <p:sp>
              <p:nvSpPr>
                <p:cNvPr id="6536" name="Google Shape;6536;p6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41" name="Google Shape;6541;p65"/>
            <p:cNvGrpSpPr/>
            <p:nvPr/>
          </p:nvGrpSpPr>
          <p:grpSpPr>
            <a:xfrm>
              <a:off x="1371406" y="1474292"/>
              <a:ext cx="518475" cy="879487"/>
              <a:chOff x="1398231" y="1474292"/>
              <a:chExt cx="518475" cy="879487"/>
            </a:xfrm>
          </p:grpSpPr>
          <p:grpSp>
            <p:nvGrpSpPr>
              <p:cNvPr id="6542" name="Google Shape;6542;p65"/>
              <p:cNvGrpSpPr/>
              <p:nvPr/>
            </p:nvGrpSpPr>
            <p:grpSpPr>
              <a:xfrm>
                <a:off x="1398231" y="1474292"/>
                <a:ext cx="518475" cy="341643"/>
                <a:chOff x="1398231" y="1474292"/>
                <a:chExt cx="518475" cy="341643"/>
              </a:xfrm>
            </p:grpSpPr>
            <p:sp>
              <p:nvSpPr>
                <p:cNvPr id="6543" name="Google Shape;6543;p6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4" name="Google Shape;6544;p65"/>
                <p:cNvGrpSpPr/>
                <p:nvPr/>
              </p:nvGrpSpPr>
              <p:grpSpPr>
                <a:xfrm>
                  <a:off x="1616453" y="1474292"/>
                  <a:ext cx="300253" cy="341643"/>
                  <a:chOff x="1616453" y="1475379"/>
                  <a:chExt cx="300253" cy="341643"/>
                </a:xfrm>
              </p:grpSpPr>
              <p:sp>
                <p:nvSpPr>
                  <p:cNvPr id="6545" name="Google Shape;6545;p6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2" name="Google Shape;6552;p65"/>
                  <p:cNvGrpSpPr/>
                  <p:nvPr/>
                </p:nvGrpSpPr>
                <p:grpSpPr>
                  <a:xfrm>
                    <a:off x="1839639" y="1475379"/>
                    <a:ext cx="77067" cy="341643"/>
                    <a:chOff x="1839639" y="1475379"/>
                    <a:chExt cx="77067" cy="341643"/>
                  </a:xfrm>
                </p:grpSpPr>
                <p:sp>
                  <p:nvSpPr>
                    <p:cNvPr id="6553" name="Google Shape;6553;p6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55" name="Google Shape;6555;p65"/>
              <p:cNvGrpSpPr/>
              <p:nvPr/>
            </p:nvGrpSpPr>
            <p:grpSpPr>
              <a:xfrm>
                <a:off x="1398451" y="2012951"/>
                <a:ext cx="518255" cy="340828"/>
                <a:chOff x="1398451" y="2012951"/>
                <a:chExt cx="518255" cy="340828"/>
              </a:xfrm>
            </p:grpSpPr>
            <p:sp>
              <p:nvSpPr>
                <p:cNvPr id="6556" name="Google Shape;6556;p6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7" name="Google Shape;6557;p65"/>
                <p:cNvGrpSpPr/>
                <p:nvPr/>
              </p:nvGrpSpPr>
              <p:grpSpPr>
                <a:xfrm>
                  <a:off x="1616453" y="2012951"/>
                  <a:ext cx="300253" cy="340828"/>
                  <a:chOff x="1616453" y="2013538"/>
                  <a:chExt cx="300253" cy="340828"/>
                </a:xfrm>
              </p:grpSpPr>
              <p:sp>
                <p:nvSpPr>
                  <p:cNvPr id="6558" name="Google Shape;6558;p6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5" name="Google Shape;6565;p65"/>
                  <p:cNvGrpSpPr/>
                  <p:nvPr/>
                </p:nvGrpSpPr>
                <p:grpSpPr>
                  <a:xfrm>
                    <a:off x="1839639" y="2013538"/>
                    <a:ext cx="77067" cy="340828"/>
                    <a:chOff x="1839639" y="2013538"/>
                    <a:chExt cx="77067" cy="340828"/>
                  </a:xfrm>
                </p:grpSpPr>
                <p:sp>
                  <p:nvSpPr>
                    <p:cNvPr id="6566" name="Google Shape;6566;p6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568" name="Google Shape;6568;p65"/>
          <p:cNvGrpSpPr/>
          <p:nvPr/>
        </p:nvGrpSpPr>
        <p:grpSpPr>
          <a:xfrm>
            <a:off x="724986" y="3605478"/>
            <a:ext cx="1368681" cy="682918"/>
            <a:chOff x="724986" y="3605478"/>
            <a:chExt cx="1368681" cy="682918"/>
          </a:xfrm>
        </p:grpSpPr>
        <p:grpSp>
          <p:nvGrpSpPr>
            <p:cNvPr id="6569" name="Google Shape;6569;p65"/>
            <p:cNvGrpSpPr/>
            <p:nvPr/>
          </p:nvGrpSpPr>
          <p:grpSpPr>
            <a:xfrm>
              <a:off x="1289102" y="3823629"/>
              <a:ext cx="240442" cy="250435"/>
              <a:chOff x="-165066" y="3843615"/>
              <a:chExt cx="221259" cy="230455"/>
            </a:xfrm>
          </p:grpSpPr>
          <p:sp>
            <p:nvSpPr>
              <p:cNvPr id="6570" name="Google Shape;6570;p6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65"/>
            <p:cNvGrpSpPr/>
            <p:nvPr/>
          </p:nvGrpSpPr>
          <p:grpSpPr>
            <a:xfrm>
              <a:off x="724986" y="3605478"/>
              <a:ext cx="1368681" cy="682918"/>
              <a:chOff x="724986" y="3605478"/>
              <a:chExt cx="1368681" cy="682918"/>
            </a:xfrm>
          </p:grpSpPr>
          <p:grpSp>
            <p:nvGrpSpPr>
              <p:cNvPr id="6591" name="Google Shape;6591;p65"/>
              <p:cNvGrpSpPr/>
              <p:nvPr/>
            </p:nvGrpSpPr>
            <p:grpSpPr>
              <a:xfrm>
                <a:off x="1498221" y="4047614"/>
                <a:ext cx="529172" cy="240783"/>
                <a:chOff x="1498221" y="4047614"/>
                <a:chExt cx="529172" cy="240783"/>
              </a:xfrm>
            </p:grpSpPr>
            <p:grpSp>
              <p:nvGrpSpPr>
                <p:cNvPr id="6592" name="Google Shape;6592;p65"/>
                <p:cNvGrpSpPr/>
                <p:nvPr/>
              </p:nvGrpSpPr>
              <p:grpSpPr>
                <a:xfrm>
                  <a:off x="1826655" y="4224370"/>
                  <a:ext cx="200738" cy="25631"/>
                  <a:chOff x="1826655" y="4224370"/>
                  <a:chExt cx="200738" cy="25631"/>
                </a:xfrm>
              </p:grpSpPr>
              <p:sp>
                <p:nvSpPr>
                  <p:cNvPr id="6593" name="Google Shape;6593;p6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65"/>
                <p:cNvGrpSpPr/>
                <p:nvPr/>
              </p:nvGrpSpPr>
              <p:grpSpPr>
                <a:xfrm>
                  <a:off x="1498221" y="4047614"/>
                  <a:ext cx="328444" cy="240783"/>
                  <a:chOff x="1498221" y="4047614"/>
                  <a:chExt cx="328444" cy="240783"/>
                </a:xfrm>
              </p:grpSpPr>
              <p:sp>
                <p:nvSpPr>
                  <p:cNvPr id="6596" name="Google Shape;6596;p6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7" name="Google Shape;6597;p65"/>
                  <p:cNvGrpSpPr/>
                  <p:nvPr/>
                </p:nvGrpSpPr>
                <p:grpSpPr>
                  <a:xfrm>
                    <a:off x="1498221" y="4047614"/>
                    <a:ext cx="150566" cy="190416"/>
                    <a:chOff x="1498221" y="4047614"/>
                    <a:chExt cx="150566" cy="190416"/>
                  </a:xfrm>
                </p:grpSpPr>
                <p:sp>
                  <p:nvSpPr>
                    <p:cNvPr id="6598" name="Google Shape;6598;p6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600" name="Google Shape;6600;p65"/>
              <p:cNvGrpSpPr/>
              <p:nvPr/>
            </p:nvGrpSpPr>
            <p:grpSpPr>
              <a:xfrm>
                <a:off x="1560718" y="3800594"/>
                <a:ext cx="532948" cy="302090"/>
                <a:chOff x="1560718" y="3800594"/>
                <a:chExt cx="532948" cy="302090"/>
              </a:xfrm>
            </p:grpSpPr>
            <p:grpSp>
              <p:nvGrpSpPr>
                <p:cNvPr id="6601" name="Google Shape;6601;p65"/>
                <p:cNvGrpSpPr/>
                <p:nvPr/>
              </p:nvGrpSpPr>
              <p:grpSpPr>
                <a:xfrm>
                  <a:off x="1912179" y="3827344"/>
                  <a:ext cx="181487" cy="25631"/>
                  <a:chOff x="1912179" y="3827344"/>
                  <a:chExt cx="181487" cy="25631"/>
                </a:xfrm>
              </p:grpSpPr>
              <p:sp>
                <p:nvSpPr>
                  <p:cNvPr id="6602" name="Google Shape;6602;p6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65"/>
                <p:cNvGrpSpPr/>
                <p:nvPr/>
              </p:nvGrpSpPr>
              <p:grpSpPr>
                <a:xfrm>
                  <a:off x="1912179" y="4044505"/>
                  <a:ext cx="181487" cy="25622"/>
                  <a:chOff x="1912179" y="4044506"/>
                  <a:chExt cx="181487" cy="25622"/>
                </a:xfrm>
              </p:grpSpPr>
              <p:sp>
                <p:nvSpPr>
                  <p:cNvPr id="6605" name="Google Shape;6605;p6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65"/>
                <p:cNvGrpSpPr/>
                <p:nvPr/>
              </p:nvGrpSpPr>
              <p:grpSpPr>
                <a:xfrm>
                  <a:off x="1560718" y="3800594"/>
                  <a:ext cx="351472" cy="302090"/>
                  <a:chOff x="1560718" y="3800594"/>
                  <a:chExt cx="351472" cy="302090"/>
                </a:xfrm>
              </p:grpSpPr>
              <p:grpSp>
                <p:nvGrpSpPr>
                  <p:cNvPr id="6608" name="Google Shape;6608;p65"/>
                  <p:cNvGrpSpPr/>
                  <p:nvPr/>
                </p:nvGrpSpPr>
                <p:grpSpPr>
                  <a:xfrm>
                    <a:off x="1560718" y="3842857"/>
                    <a:ext cx="173586" cy="217131"/>
                    <a:chOff x="1560718" y="3842857"/>
                    <a:chExt cx="173586" cy="217131"/>
                  </a:xfrm>
                </p:grpSpPr>
                <p:sp>
                  <p:nvSpPr>
                    <p:cNvPr id="6609" name="Google Shape;6609;p6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2" name="Google Shape;6612;p6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14" name="Google Shape;6614;p6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5" name="Google Shape;6615;p65"/>
              <p:cNvGrpSpPr/>
              <p:nvPr/>
            </p:nvGrpSpPr>
            <p:grpSpPr>
              <a:xfrm>
                <a:off x="785350" y="3605478"/>
                <a:ext cx="535311" cy="249245"/>
                <a:chOff x="785350" y="3605478"/>
                <a:chExt cx="535311" cy="249245"/>
              </a:xfrm>
            </p:grpSpPr>
            <p:grpSp>
              <p:nvGrpSpPr>
                <p:cNvPr id="6616" name="Google Shape;6616;p65"/>
                <p:cNvGrpSpPr/>
                <p:nvPr/>
              </p:nvGrpSpPr>
              <p:grpSpPr>
                <a:xfrm>
                  <a:off x="785350" y="3605478"/>
                  <a:ext cx="376191" cy="102736"/>
                  <a:chOff x="785350" y="3605478"/>
                  <a:chExt cx="376191" cy="102736"/>
                </a:xfrm>
              </p:grpSpPr>
              <p:sp>
                <p:nvSpPr>
                  <p:cNvPr id="6617" name="Google Shape;6617;p6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65"/>
                <p:cNvGrpSpPr/>
                <p:nvPr/>
              </p:nvGrpSpPr>
              <p:grpSpPr>
                <a:xfrm>
                  <a:off x="1161530" y="3655851"/>
                  <a:ext cx="159131" cy="198872"/>
                  <a:chOff x="1161530" y="3655851"/>
                  <a:chExt cx="159131" cy="198872"/>
                </a:xfrm>
              </p:grpSpPr>
              <p:sp>
                <p:nvSpPr>
                  <p:cNvPr id="6621" name="Google Shape;6621;p6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23" name="Google Shape;6623;p65"/>
              <p:cNvGrpSpPr/>
              <p:nvPr/>
            </p:nvGrpSpPr>
            <p:grpSpPr>
              <a:xfrm>
                <a:off x="785350" y="4047614"/>
                <a:ext cx="535311" cy="240783"/>
                <a:chOff x="785350" y="4047614"/>
                <a:chExt cx="535311" cy="240783"/>
              </a:xfrm>
            </p:grpSpPr>
            <p:grpSp>
              <p:nvGrpSpPr>
                <p:cNvPr id="6624" name="Google Shape;6624;p65"/>
                <p:cNvGrpSpPr/>
                <p:nvPr/>
              </p:nvGrpSpPr>
              <p:grpSpPr>
                <a:xfrm>
                  <a:off x="1161636" y="4047614"/>
                  <a:ext cx="159025" cy="190415"/>
                  <a:chOff x="1161636" y="4047614"/>
                  <a:chExt cx="159025" cy="190415"/>
                </a:xfrm>
              </p:grpSpPr>
              <p:sp>
                <p:nvSpPr>
                  <p:cNvPr id="6625" name="Google Shape;6625;p6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65"/>
                <p:cNvGrpSpPr/>
                <p:nvPr/>
              </p:nvGrpSpPr>
              <p:grpSpPr>
                <a:xfrm>
                  <a:off x="785350" y="4185661"/>
                  <a:ext cx="376191" cy="102736"/>
                  <a:chOff x="785350" y="4185661"/>
                  <a:chExt cx="376191" cy="102736"/>
                </a:xfrm>
              </p:grpSpPr>
              <p:sp>
                <p:nvSpPr>
                  <p:cNvPr id="6628" name="Google Shape;6628;p6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31" name="Google Shape;6631;p65"/>
              <p:cNvGrpSpPr/>
              <p:nvPr/>
            </p:nvGrpSpPr>
            <p:grpSpPr>
              <a:xfrm>
                <a:off x="1501054" y="3605478"/>
                <a:ext cx="526340" cy="249240"/>
                <a:chOff x="1501054" y="3605478"/>
                <a:chExt cx="526340" cy="249240"/>
              </a:xfrm>
            </p:grpSpPr>
            <p:grpSp>
              <p:nvGrpSpPr>
                <p:cNvPr id="6632" name="Google Shape;6632;p65"/>
                <p:cNvGrpSpPr/>
                <p:nvPr/>
              </p:nvGrpSpPr>
              <p:grpSpPr>
                <a:xfrm>
                  <a:off x="1834208" y="3643867"/>
                  <a:ext cx="193185" cy="25622"/>
                  <a:chOff x="1834208" y="3643867"/>
                  <a:chExt cx="193185" cy="25622"/>
                </a:xfrm>
              </p:grpSpPr>
              <p:sp>
                <p:nvSpPr>
                  <p:cNvPr id="6633" name="Google Shape;6633;p6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65"/>
                <p:cNvGrpSpPr/>
                <p:nvPr/>
              </p:nvGrpSpPr>
              <p:grpSpPr>
                <a:xfrm>
                  <a:off x="1501054" y="3605478"/>
                  <a:ext cx="333165" cy="249240"/>
                  <a:chOff x="1501054" y="3605478"/>
                  <a:chExt cx="333165" cy="249240"/>
                </a:xfrm>
              </p:grpSpPr>
              <p:sp>
                <p:nvSpPr>
                  <p:cNvPr id="6636" name="Google Shape;6636;p6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7" name="Google Shape;6637;p65"/>
                  <p:cNvGrpSpPr/>
                  <p:nvPr/>
                </p:nvGrpSpPr>
                <p:grpSpPr>
                  <a:xfrm>
                    <a:off x="1501054" y="3655851"/>
                    <a:ext cx="155286" cy="198867"/>
                    <a:chOff x="1501054" y="3655851"/>
                    <a:chExt cx="155286" cy="198867"/>
                  </a:xfrm>
                </p:grpSpPr>
                <p:sp>
                  <p:nvSpPr>
                    <p:cNvPr id="6638" name="Google Shape;6638;p6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640" name="Google Shape;6640;p65"/>
              <p:cNvGrpSpPr/>
              <p:nvPr/>
            </p:nvGrpSpPr>
            <p:grpSpPr>
              <a:xfrm>
                <a:off x="724986" y="3800594"/>
                <a:ext cx="532950" cy="302090"/>
                <a:chOff x="724986" y="3800594"/>
                <a:chExt cx="532950" cy="302090"/>
              </a:xfrm>
            </p:grpSpPr>
            <p:grpSp>
              <p:nvGrpSpPr>
                <p:cNvPr id="6641" name="Google Shape;6641;p65"/>
                <p:cNvGrpSpPr/>
                <p:nvPr/>
              </p:nvGrpSpPr>
              <p:grpSpPr>
                <a:xfrm>
                  <a:off x="724986" y="4044367"/>
                  <a:ext cx="181314" cy="25626"/>
                  <a:chOff x="724986" y="4044367"/>
                  <a:chExt cx="181314" cy="25626"/>
                </a:xfrm>
              </p:grpSpPr>
              <p:sp>
                <p:nvSpPr>
                  <p:cNvPr id="6642" name="Google Shape;6642;p6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65"/>
                <p:cNvGrpSpPr/>
                <p:nvPr/>
              </p:nvGrpSpPr>
              <p:grpSpPr>
                <a:xfrm>
                  <a:off x="906290" y="3800594"/>
                  <a:ext cx="351646" cy="302090"/>
                  <a:chOff x="906290" y="3800594"/>
                  <a:chExt cx="351646" cy="302090"/>
                </a:xfrm>
              </p:grpSpPr>
              <p:grpSp>
                <p:nvGrpSpPr>
                  <p:cNvPr id="6645" name="Google Shape;6645;p65"/>
                  <p:cNvGrpSpPr/>
                  <p:nvPr/>
                </p:nvGrpSpPr>
                <p:grpSpPr>
                  <a:xfrm>
                    <a:off x="1084172" y="3842857"/>
                    <a:ext cx="173764" cy="217131"/>
                    <a:chOff x="1084172" y="3842857"/>
                    <a:chExt cx="173764" cy="217131"/>
                  </a:xfrm>
                </p:grpSpPr>
                <p:grpSp>
                  <p:nvGrpSpPr>
                    <p:cNvPr id="6646" name="Google Shape;6646;p65"/>
                    <p:cNvGrpSpPr/>
                    <p:nvPr/>
                  </p:nvGrpSpPr>
                  <p:grpSpPr>
                    <a:xfrm>
                      <a:off x="1156862" y="3936509"/>
                      <a:ext cx="101073" cy="25622"/>
                      <a:chOff x="1156862" y="3936509"/>
                      <a:chExt cx="101073" cy="25622"/>
                    </a:xfrm>
                  </p:grpSpPr>
                  <p:sp>
                    <p:nvSpPr>
                      <p:cNvPr id="6647" name="Google Shape;6647;p6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9" name="Google Shape;6649;p6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0" name="Google Shape;6650;p6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65"/>
                <p:cNvGrpSpPr/>
                <p:nvPr/>
              </p:nvGrpSpPr>
              <p:grpSpPr>
                <a:xfrm>
                  <a:off x="724986" y="3830189"/>
                  <a:ext cx="189533" cy="25626"/>
                  <a:chOff x="724986" y="3830189"/>
                  <a:chExt cx="189533" cy="25626"/>
                </a:xfrm>
              </p:grpSpPr>
              <p:sp>
                <p:nvSpPr>
                  <p:cNvPr id="6653" name="Google Shape;6653;p6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655" name="Google Shape;6655;p65"/>
          <p:cNvGrpSpPr/>
          <p:nvPr/>
        </p:nvGrpSpPr>
        <p:grpSpPr>
          <a:xfrm>
            <a:off x="2253298" y="2455640"/>
            <a:ext cx="948701" cy="935378"/>
            <a:chOff x="2253298" y="2428317"/>
            <a:chExt cx="948701" cy="935378"/>
          </a:xfrm>
        </p:grpSpPr>
        <p:sp>
          <p:nvSpPr>
            <p:cNvPr id="6656" name="Google Shape;6656;p6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2" name="Shape 6692"/>
        <p:cNvGrpSpPr/>
        <p:nvPr/>
      </p:nvGrpSpPr>
      <p:grpSpPr>
        <a:xfrm>
          <a:off x="0" y="0"/>
          <a:ext cx="0" cy="0"/>
          <a:chOff x="0" y="0"/>
          <a:chExt cx="0" cy="0"/>
        </a:xfrm>
      </p:grpSpPr>
      <p:grpSp>
        <p:nvGrpSpPr>
          <p:cNvPr id="6693" name="Google Shape;6693;p66"/>
          <p:cNvGrpSpPr/>
          <p:nvPr/>
        </p:nvGrpSpPr>
        <p:grpSpPr>
          <a:xfrm>
            <a:off x="3353582" y="1145627"/>
            <a:ext cx="2363393" cy="1017867"/>
            <a:chOff x="3292400" y="1219146"/>
            <a:chExt cx="2615240" cy="1110239"/>
          </a:xfrm>
        </p:grpSpPr>
        <p:sp>
          <p:nvSpPr>
            <p:cNvPr id="6694" name="Google Shape;6694;p6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6695" name="Google Shape;6695;p6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96" name="Google Shape;6696;p6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6697" name="Google Shape;6697;p6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6698" name="Google Shape;6698;p6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6699" name="Google Shape;6699;p6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6700" name="Google Shape;6700;p6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6701" name="Google Shape;6701;p6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6702" name="Google Shape;6702;p6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6703" name="Google Shape;6703;p6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6704" name="Google Shape;6704;p6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705" name="Google Shape;6705;p6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706" name="Google Shape;6706;p6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707" name="Google Shape;6707;p6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708" name="Google Shape;6708;p66"/>
            <p:cNvGrpSpPr/>
            <p:nvPr/>
          </p:nvGrpSpPr>
          <p:grpSpPr>
            <a:xfrm>
              <a:off x="3748438" y="1378608"/>
              <a:ext cx="2159202" cy="903971"/>
              <a:chOff x="1683525" y="2179850"/>
              <a:chExt cx="4519050" cy="2134525"/>
            </a:xfrm>
          </p:grpSpPr>
          <p:sp>
            <p:nvSpPr>
              <p:cNvPr id="6709" name="Google Shape;6709;p6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710" name="Google Shape;6710;p6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711" name="Google Shape;6711;p6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712" name="Google Shape;6712;p6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713" name="Google Shape;6713;p6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714" name="Google Shape;6714;p6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715" name="Google Shape;6715;p6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716" name="Google Shape;6716;p6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717" name="Google Shape;6717;p6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718" name="Google Shape;6718;p6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719" name="Google Shape;6719;p6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720" name="Google Shape;6720;p6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6721" name="Google Shape;6721;p66"/>
          <p:cNvGraphicFramePr/>
          <p:nvPr/>
        </p:nvGraphicFramePr>
        <p:xfrm>
          <a:off x="5949675" y="2323100"/>
          <a:ext cx="3000000" cy="3000000"/>
        </p:xfrm>
        <a:graphic>
          <a:graphicData uri="http://schemas.openxmlformats.org/drawingml/2006/table">
            <a:tbl>
              <a:tblPr>
                <a:noFill/>
                <a:tableStyleId>{2F50A750-5C0A-4F38-BE44-D60C542180E7}</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722" name="Google Shape;6722;p66"/>
          <p:cNvGrpSpPr/>
          <p:nvPr/>
        </p:nvGrpSpPr>
        <p:grpSpPr>
          <a:xfrm>
            <a:off x="5926924" y="3381697"/>
            <a:ext cx="2519825" cy="1001454"/>
            <a:chOff x="1906114" y="789980"/>
            <a:chExt cx="1487676" cy="606868"/>
          </a:xfrm>
        </p:grpSpPr>
        <p:cxnSp>
          <p:nvCxnSpPr>
            <p:cNvPr id="6723" name="Google Shape;6723;p6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724" name="Google Shape;6724;p6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725" name="Google Shape;6725;p6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726" name="Google Shape;6726;p66"/>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6727" name="Google Shape;6727;p66"/>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6728" name="Google Shape;6728;p66"/>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6729" name="Google Shape;6729;p66"/>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6730" name="Google Shape;6730;p6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6"/>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6737" name="Google Shape;6737;p66"/>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738" name="Google Shape;6738;p66"/>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739" name="Google Shape;6739;p6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66"/>
          <p:cNvGrpSpPr/>
          <p:nvPr/>
        </p:nvGrpSpPr>
        <p:grpSpPr>
          <a:xfrm>
            <a:off x="726399" y="1190655"/>
            <a:ext cx="2394370" cy="976502"/>
            <a:chOff x="749309" y="1112739"/>
            <a:chExt cx="2371603" cy="976502"/>
          </a:xfrm>
        </p:grpSpPr>
        <p:sp>
          <p:nvSpPr>
            <p:cNvPr id="6741" name="Google Shape;6741;p6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773" name="Google Shape;6773;p66"/>
          <p:cNvGraphicFramePr/>
          <p:nvPr/>
        </p:nvGraphicFramePr>
        <p:xfrm>
          <a:off x="5949700" y="1188950"/>
          <a:ext cx="3000000" cy="3000000"/>
        </p:xfrm>
        <a:graphic>
          <a:graphicData uri="http://schemas.openxmlformats.org/drawingml/2006/table">
            <a:tbl>
              <a:tblPr>
                <a:noFill/>
                <a:tableStyleId>{2F50A750-5C0A-4F38-BE44-D60C542180E7}</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774" name="Google Shape;6774;p66"/>
          <p:cNvGraphicFramePr/>
          <p:nvPr/>
        </p:nvGraphicFramePr>
        <p:xfrm>
          <a:off x="3356413" y="2323100"/>
          <a:ext cx="3000000" cy="3000000"/>
        </p:xfrm>
        <a:graphic>
          <a:graphicData uri="http://schemas.openxmlformats.org/drawingml/2006/table">
            <a:tbl>
              <a:tblPr>
                <a:noFill/>
                <a:tableStyleId>{2F50A750-5C0A-4F38-BE44-D60C542180E7}</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775" name="Google Shape;6775;p66"/>
          <p:cNvGrpSpPr/>
          <p:nvPr/>
        </p:nvGrpSpPr>
        <p:grpSpPr>
          <a:xfrm>
            <a:off x="4100342" y="2709743"/>
            <a:ext cx="1517436" cy="74460"/>
            <a:chOff x="3980086" y="2804397"/>
            <a:chExt cx="1227600" cy="66900"/>
          </a:xfrm>
        </p:grpSpPr>
        <p:sp>
          <p:nvSpPr>
            <p:cNvPr id="6776" name="Google Shape;6776;p6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66"/>
          <p:cNvGrpSpPr/>
          <p:nvPr/>
        </p:nvGrpSpPr>
        <p:grpSpPr>
          <a:xfrm>
            <a:off x="4725406" y="3002330"/>
            <a:ext cx="892956" cy="74460"/>
            <a:chOff x="3980086" y="2804397"/>
            <a:chExt cx="1227600" cy="66900"/>
          </a:xfrm>
        </p:grpSpPr>
        <p:sp>
          <p:nvSpPr>
            <p:cNvPr id="6779" name="Google Shape;6779;p6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66"/>
          <p:cNvGrpSpPr/>
          <p:nvPr/>
        </p:nvGrpSpPr>
        <p:grpSpPr>
          <a:xfrm>
            <a:off x="3358498" y="3361213"/>
            <a:ext cx="2363244" cy="1005943"/>
            <a:chOff x="3358415" y="3361302"/>
            <a:chExt cx="2363244" cy="1024695"/>
          </a:xfrm>
        </p:grpSpPr>
        <p:grpSp>
          <p:nvGrpSpPr>
            <p:cNvPr id="6782" name="Google Shape;6782;p66"/>
            <p:cNvGrpSpPr/>
            <p:nvPr/>
          </p:nvGrpSpPr>
          <p:grpSpPr>
            <a:xfrm>
              <a:off x="3358415" y="3361302"/>
              <a:ext cx="441300" cy="1024695"/>
              <a:chOff x="3358415" y="3361302"/>
              <a:chExt cx="441300" cy="1024695"/>
            </a:xfrm>
          </p:grpSpPr>
          <p:sp>
            <p:nvSpPr>
              <p:cNvPr id="6783" name="Google Shape;6783;p6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66"/>
            <p:cNvGrpSpPr/>
            <p:nvPr/>
          </p:nvGrpSpPr>
          <p:grpSpPr>
            <a:xfrm>
              <a:off x="3838901" y="3361302"/>
              <a:ext cx="441300" cy="1024695"/>
              <a:chOff x="3838901" y="3361302"/>
              <a:chExt cx="441300" cy="1024695"/>
            </a:xfrm>
          </p:grpSpPr>
          <p:sp>
            <p:nvSpPr>
              <p:cNvPr id="6790" name="Google Shape;6790;p6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66"/>
            <p:cNvGrpSpPr/>
            <p:nvPr/>
          </p:nvGrpSpPr>
          <p:grpSpPr>
            <a:xfrm>
              <a:off x="4319387" y="3361302"/>
              <a:ext cx="441300" cy="1024695"/>
              <a:chOff x="4319387" y="3361302"/>
              <a:chExt cx="441300" cy="1024695"/>
            </a:xfrm>
          </p:grpSpPr>
          <p:sp>
            <p:nvSpPr>
              <p:cNvPr id="6797" name="Google Shape;6797;p6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66"/>
            <p:cNvGrpSpPr/>
            <p:nvPr/>
          </p:nvGrpSpPr>
          <p:grpSpPr>
            <a:xfrm>
              <a:off x="4799873" y="3361302"/>
              <a:ext cx="441300" cy="1024695"/>
              <a:chOff x="4799873" y="3361302"/>
              <a:chExt cx="441300" cy="1024695"/>
            </a:xfrm>
          </p:grpSpPr>
          <p:sp>
            <p:nvSpPr>
              <p:cNvPr id="6804" name="Google Shape;6804;p6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66"/>
            <p:cNvGrpSpPr/>
            <p:nvPr/>
          </p:nvGrpSpPr>
          <p:grpSpPr>
            <a:xfrm>
              <a:off x="5280360" y="3361302"/>
              <a:ext cx="441300" cy="1024695"/>
              <a:chOff x="5280360" y="3361302"/>
              <a:chExt cx="441300" cy="1024695"/>
            </a:xfrm>
          </p:grpSpPr>
          <p:sp>
            <p:nvSpPr>
              <p:cNvPr id="6811" name="Google Shape;6811;p6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817" name="Google Shape;6817;p66"/>
          <p:cNvGraphicFramePr/>
          <p:nvPr/>
        </p:nvGraphicFramePr>
        <p:xfrm>
          <a:off x="724925" y="2323100"/>
          <a:ext cx="3000000" cy="3000000"/>
        </p:xfrm>
        <a:graphic>
          <a:graphicData uri="http://schemas.openxmlformats.org/drawingml/2006/table">
            <a:tbl>
              <a:tblPr>
                <a:noFill/>
                <a:tableStyleId>{2F50A750-5C0A-4F38-BE44-D60C542180E7}</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818" name="Google Shape;6818;p66"/>
          <p:cNvGrpSpPr/>
          <p:nvPr/>
        </p:nvGrpSpPr>
        <p:grpSpPr>
          <a:xfrm>
            <a:off x="726450" y="3372825"/>
            <a:ext cx="2403614" cy="1005900"/>
            <a:chOff x="726450" y="3372825"/>
            <a:chExt cx="2403614" cy="1005900"/>
          </a:xfrm>
        </p:grpSpPr>
        <p:grpSp>
          <p:nvGrpSpPr>
            <p:cNvPr id="6819" name="Google Shape;6819;p66"/>
            <p:cNvGrpSpPr/>
            <p:nvPr/>
          </p:nvGrpSpPr>
          <p:grpSpPr>
            <a:xfrm>
              <a:off x="726450" y="3696000"/>
              <a:ext cx="2403614" cy="500898"/>
              <a:chOff x="726450" y="3696000"/>
              <a:chExt cx="2403614" cy="500898"/>
            </a:xfrm>
          </p:grpSpPr>
          <p:sp>
            <p:nvSpPr>
              <p:cNvPr id="6820" name="Google Shape;6820;p6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821" name="Google Shape;6821;p6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822" name="Google Shape;6822;p66"/>
            <p:cNvGrpSpPr/>
            <p:nvPr/>
          </p:nvGrpSpPr>
          <p:grpSpPr>
            <a:xfrm>
              <a:off x="1348050" y="3372825"/>
              <a:ext cx="1720425" cy="1005900"/>
              <a:chOff x="1348050" y="3372825"/>
              <a:chExt cx="1720425" cy="1005900"/>
            </a:xfrm>
          </p:grpSpPr>
          <p:sp>
            <p:nvSpPr>
              <p:cNvPr id="6823" name="Google Shape;6823;p6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824" name="Google Shape;6824;p6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825" name="Google Shape;6825;p6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826" name="Google Shape;6826;p6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827" name="Google Shape;6827;p6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828" name="Google Shape;6828;p66"/>
            <p:cNvGrpSpPr/>
            <p:nvPr/>
          </p:nvGrpSpPr>
          <p:grpSpPr>
            <a:xfrm>
              <a:off x="1455707" y="3731058"/>
              <a:ext cx="1491150" cy="417657"/>
              <a:chOff x="1455707" y="3731058"/>
              <a:chExt cx="1491150" cy="417657"/>
            </a:xfrm>
          </p:grpSpPr>
          <p:grpSp>
            <p:nvGrpSpPr>
              <p:cNvPr id="6829" name="Google Shape;6829;p66"/>
              <p:cNvGrpSpPr/>
              <p:nvPr/>
            </p:nvGrpSpPr>
            <p:grpSpPr>
              <a:xfrm>
                <a:off x="1472938" y="3745828"/>
                <a:ext cx="72126" cy="53788"/>
                <a:chOff x="1472938" y="3745828"/>
                <a:chExt cx="72126" cy="53788"/>
              </a:xfrm>
            </p:grpSpPr>
            <p:sp>
              <p:nvSpPr>
                <p:cNvPr id="6830" name="Google Shape;6830;p6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66"/>
              <p:cNvGrpSpPr/>
              <p:nvPr/>
            </p:nvGrpSpPr>
            <p:grpSpPr>
              <a:xfrm>
                <a:off x="1819181" y="4089633"/>
                <a:ext cx="72126" cy="53788"/>
                <a:chOff x="1819181" y="4089633"/>
                <a:chExt cx="72126" cy="53788"/>
              </a:xfrm>
            </p:grpSpPr>
            <p:sp>
              <p:nvSpPr>
                <p:cNvPr id="6833" name="Google Shape;6833;p6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66"/>
              <p:cNvGrpSpPr/>
              <p:nvPr/>
            </p:nvGrpSpPr>
            <p:grpSpPr>
              <a:xfrm>
                <a:off x="1455707" y="4084171"/>
                <a:ext cx="64321" cy="64544"/>
                <a:chOff x="1455707" y="4084171"/>
                <a:chExt cx="64321" cy="64544"/>
              </a:xfrm>
            </p:grpSpPr>
            <p:sp>
              <p:nvSpPr>
                <p:cNvPr id="6836" name="Google Shape;6836;p6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66"/>
              <p:cNvGrpSpPr/>
              <p:nvPr/>
            </p:nvGrpSpPr>
            <p:grpSpPr>
              <a:xfrm>
                <a:off x="1818610" y="3731058"/>
                <a:ext cx="64321" cy="64544"/>
                <a:chOff x="1818610" y="3731058"/>
                <a:chExt cx="64321" cy="64544"/>
              </a:xfrm>
            </p:grpSpPr>
            <p:sp>
              <p:nvSpPr>
                <p:cNvPr id="6839" name="Google Shape;6839;p6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66"/>
              <p:cNvGrpSpPr/>
              <p:nvPr/>
            </p:nvGrpSpPr>
            <p:grpSpPr>
              <a:xfrm>
                <a:off x="2172491" y="4089633"/>
                <a:ext cx="72126" cy="53788"/>
                <a:chOff x="2172491" y="4089633"/>
                <a:chExt cx="72126" cy="53788"/>
              </a:xfrm>
            </p:grpSpPr>
            <p:sp>
              <p:nvSpPr>
                <p:cNvPr id="6842" name="Google Shape;6842;p6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66"/>
              <p:cNvGrpSpPr/>
              <p:nvPr/>
            </p:nvGrpSpPr>
            <p:grpSpPr>
              <a:xfrm>
                <a:off x="2171920" y="3731058"/>
                <a:ext cx="64321" cy="64544"/>
                <a:chOff x="2171920" y="3731058"/>
                <a:chExt cx="64321" cy="64544"/>
              </a:xfrm>
            </p:grpSpPr>
            <p:sp>
              <p:nvSpPr>
                <p:cNvPr id="6845" name="Google Shape;6845;p6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66"/>
              <p:cNvGrpSpPr/>
              <p:nvPr/>
            </p:nvGrpSpPr>
            <p:grpSpPr>
              <a:xfrm>
                <a:off x="2874730" y="3745828"/>
                <a:ext cx="72126" cy="53788"/>
                <a:chOff x="2874730" y="3745828"/>
                <a:chExt cx="72126" cy="53788"/>
              </a:xfrm>
            </p:grpSpPr>
            <p:sp>
              <p:nvSpPr>
                <p:cNvPr id="6848" name="Google Shape;6848;p6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66"/>
              <p:cNvGrpSpPr/>
              <p:nvPr/>
            </p:nvGrpSpPr>
            <p:grpSpPr>
              <a:xfrm>
                <a:off x="2878589" y="4081481"/>
                <a:ext cx="64321" cy="64544"/>
                <a:chOff x="2878589" y="4081481"/>
                <a:chExt cx="64321" cy="64544"/>
              </a:xfrm>
            </p:grpSpPr>
            <p:sp>
              <p:nvSpPr>
                <p:cNvPr id="6851" name="Google Shape;6851;p6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66"/>
              <p:cNvGrpSpPr/>
              <p:nvPr/>
            </p:nvGrpSpPr>
            <p:grpSpPr>
              <a:xfrm>
                <a:off x="2525796" y="4089633"/>
                <a:ext cx="72126" cy="53788"/>
                <a:chOff x="2525796" y="4089633"/>
                <a:chExt cx="72126" cy="53788"/>
              </a:xfrm>
            </p:grpSpPr>
            <p:sp>
              <p:nvSpPr>
                <p:cNvPr id="6854" name="Google Shape;6854;p6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66"/>
              <p:cNvGrpSpPr/>
              <p:nvPr/>
            </p:nvGrpSpPr>
            <p:grpSpPr>
              <a:xfrm>
                <a:off x="2525225" y="3731058"/>
                <a:ext cx="64321" cy="64544"/>
                <a:chOff x="2525225" y="3731058"/>
                <a:chExt cx="64321" cy="64544"/>
              </a:xfrm>
            </p:grpSpPr>
            <p:sp>
              <p:nvSpPr>
                <p:cNvPr id="6857" name="Google Shape;6857;p6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2" name="Shape 6862"/>
        <p:cNvGrpSpPr/>
        <p:nvPr/>
      </p:nvGrpSpPr>
      <p:grpSpPr>
        <a:xfrm>
          <a:off x="0" y="0"/>
          <a:ext cx="0" cy="0"/>
          <a:chOff x="0" y="0"/>
          <a:chExt cx="0" cy="0"/>
        </a:xfrm>
      </p:grpSpPr>
      <p:grpSp>
        <p:nvGrpSpPr>
          <p:cNvPr id="6863" name="Google Shape;6863;p67"/>
          <p:cNvGrpSpPr/>
          <p:nvPr/>
        </p:nvGrpSpPr>
        <p:grpSpPr>
          <a:xfrm>
            <a:off x="732428" y="1171356"/>
            <a:ext cx="845921" cy="690752"/>
            <a:chOff x="732428" y="1198513"/>
            <a:chExt cx="845921" cy="690752"/>
          </a:xfrm>
        </p:grpSpPr>
        <p:grpSp>
          <p:nvGrpSpPr>
            <p:cNvPr id="6864" name="Google Shape;6864;p67"/>
            <p:cNvGrpSpPr/>
            <p:nvPr/>
          </p:nvGrpSpPr>
          <p:grpSpPr>
            <a:xfrm>
              <a:off x="823030" y="1198513"/>
              <a:ext cx="755319" cy="690752"/>
              <a:chOff x="823030" y="1198513"/>
              <a:chExt cx="755319" cy="690752"/>
            </a:xfrm>
          </p:grpSpPr>
          <p:sp>
            <p:nvSpPr>
              <p:cNvPr id="6865" name="Google Shape;6865;p6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67"/>
            <p:cNvGrpSpPr/>
            <p:nvPr/>
          </p:nvGrpSpPr>
          <p:grpSpPr>
            <a:xfrm>
              <a:off x="732428" y="1239937"/>
              <a:ext cx="739912" cy="607886"/>
              <a:chOff x="732428" y="1239937"/>
              <a:chExt cx="739912" cy="607886"/>
            </a:xfrm>
          </p:grpSpPr>
          <p:sp>
            <p:nvSpPr>
              <p:cNvPr id="6868" name="Google Shape;6868;p6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67"/>
            <p:cNvGrpSpPr/>
            <p:nvPr/>
          </p:nvGrpSpPr>
          <p:grpSpPr>
            <a:xfrm>
              <a:off x="732428" y="1277018"/>
              <a:ext cx="702832" cy="533758"/>
              <a:chOff x="732428" y="1277018"/>
              <a:chExt cx="702832" cy="533758"/>
            </a:xfrm>
          </p:grpSpPr>
          <p:sp>
            <p:nvSpPr>
              <p:cNvPr id="6871" name="Google Shape;6871;p6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67"/>
            <p:cNvGrpSpPr/>
            <p:nvPr/>
          </p:nvGrpSpPr>
          <p:grpSpPr>
            <a:xfrm>
              <a:off x="931170" y="1306653"/>
              <a:ext cx="647179" cy="474455"/>
              <a:chOff x="931170" y="1306653"/>
              <a:chExt cx="647179" cy="474455"/>
            </a:xfrm>
          </p:grpSpPr>
          <p:sp>
            <p:nvSpPr>
              <p:cNvPr id="6874" name="Google Shape;6874;p6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6" name="Google Shape;6876;p6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67"/>
          <p:cNvGrpSpPr/>
          <p:nvPr/>
        </p:nvGrpSpPr>
        <p:grpSpPr>
          <a:xfrm>
            <a:off x="3964037" y="1171363"/>
            <a:ext cx="634656" cy="699982"/>
            <a:chOff x="5985650" y="2860025"/>
            <a:chExt cx="1396075" cy="1539775"/>
          </a:xfrm>
        </p:grpSpPr>
        <p:sp>
          <p:nvSpPr>
            <p:cNvPr id="6878" name="Google Shape;6878;p6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67"/>
          <p:cNvGrpSpPr/>
          <p:nvPr/>
        </p:nvGrpSpPr>
        <p:grpSpPr>
          <a:xfrm>
            <a:off x="4719687" y="1171356"/>
            <a:ext cx="725845" cy="699975"/>
            <a:chOff x="4249973" y="1201875"/>
            <a:chExt cx="1958568" cy="1888762"/>
          </a:xfrm>
        </p:grpSpPr>
        <p:sp>
          <p:nvSpPr>
            <p:cNvPr id="6911" name="Google Shape;6911;p6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2" name="Google Shape;6912;p67"/>
            <p:cNvGrpSpPr/>
            <p:nvPr/>
          </p:nvGrpSpPr>
          <p:grpSpPr>
            <a:xfrm>
              <a:off x="5853086" y="1789142"/>
              <a:ext cx="355454" cy="1048099"/>
              <a:chOff x="5576108" y="2016725"/>
              <a:chExt cx="565200" cy="1666560"/>
            </a:xfrm>
          </p:grpSpPr>
          <p:sp>
            <p:nvSpPr>
              <p:cNvPr id="6913" name="Google Shape;6913;p6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914" name="Google Shape;6914;p6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67"/>
            <p:cNvGrpSpPr/>
            <p:nvPr/>
          </p:nvGrpSpPr>
          <p:grpSpPr>
            <a:xfrm>
              <a:off x="4869455" y="2691676"/>
              <a:ext cx="1013897" cy="398961"/>
              <a:chOff x="4012057" y="3451825"/>
              <a:chExt cx="1612175" cy="634379"/>
            </a:xfrm>
          </p:grpSpPr>
          <p:sp>
            <p:nvSpPr>
              <p:cNvPr id="6916" name="Google Shape;6916;p6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917" name="Google Shape;6917;p6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67"/>
            <p:cNvGrpSpPr/>
            <p:nvPr/>
          </p:nvGrpSpPr>
          <p:grpSpPr>
            <a:xfrm>
              <a:off x="4276937" y="2155961"/>
              <a:ext cx="651965" cy="891358"/>
              <a:chOff x="3069908" y="2599997"/>
              <a:chExt cx="1036675" cy="1417328"/>
            </a:xfrm>
          </p:grpSpPr>
          <p:sp>
            <p:nvSpPr>
              <p:cNvPr id="6919" name="Google Shape;6919;p6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920" name="Google Shape;6920;p6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67"/>
            <p:cNvGrpSpPr/>
            <p:nvPr/>
          </p:nvGrpSpPr>
          <p:grpSpPr>
            <a:xfrm>
              <a:off x="5054918" y="1201875"/>
              <a:ext cx="999548" cy="602711"/>
              <a:chOff x="4306958" y="1082925"/>
              <a:chExt cx="1589359" cy="958358"/>
            </a:xfrm>
          </p:grpSpPr>
          <p:sp>
            <p:nvSpPr>
              <p:cNvPr id="6922" name="Google Shape;6922;p6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923" name="Google Shape;6923;p6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67"/>
            <p:cNvGrpSpPr/>
            <p:nvPr/>
          </p:nvGrpSpPr>
          <p:grpSpPr>
            <a:xfrm>
              <a:off x="4249973" y="1303451"/>
              <a:ext cx="799317" cy="841334"/>
              <a:chOff x="3027033" y="1244439"/>
              <a:chExt cx="1270977" cy="1337786"/>
            </a:xfrm>
          </p:grpSpPr>
          <p:sp>
            <p:nvSpPr>
              <p:cNvPr id="6925" name="Google Shape;6925;p6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926" name="Google Shape;6926;p6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27" name="Google Shape;6927;p67"/>
          <p:cNvGrpSpPr/>
          <p:nvPr/>
        </p:nvGrpSpPr>
        <p:grpSpPr>
          <a:xfrm>
            <a:off x="4072551" y="2058137"/>
            <a:ext cx="750769" cy="683784"/>
            <a:chOff x="4204684" y="2104422"/>
            <a:chExt cx="699822" cy="637382"/>
          </a:xfrm>
        </p:grpSpPr>
        <p:grpSp>
          <p:nvGrpSpPr>
            <p:cNvPr id="6928" name="Google Shape;6928;p67"/>
            <p:cNvGrpSpPr/>
            <p:nvPr/>
          </p:nvGrpSpPr>
          <p:grpSpPr>
            <a:xfrm>
              <a:off x="4204684" y="2430067"/>
              <a:ext cx="342957" cy="311738"/>
              <a:chOff x="4204684" y="2430067"/>
              <a:chExt cx="342957" cy="311738"/>
            </a:xfrm>
          </p:grpSpPr>
          <p:sp>
            <p:nvSpPr>
              <p:cNvPr id="6929" name="Google Shape;6929;p6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67"/>
            <p:cNvGrpSpPr/>
            <p:nvPr/>
          </p:nvGrpSpPr>
          <p:grpSpPr>
            <a:xfrm>
              <a:off x="4561586" y="2430067"/>
              <a:ext cx="342920" cy="311738"/>
              <a:chOff x="4561586" y="2430067"/>
              <a:chExt cx="342920" cy="311738"/>
            </a:xfrm>
          </p:grpSpPr>
          <p:sp>
            <p:nvSpPr>
              <p:cNvPr id="6932" name="Google Shape;6932;p6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67"/>
            <p:cNvGrpSpPr/>
            <p:nvPr/>
          </p:nvGrpSpPr>
          <p:grpSpPr>
            <a:xfrm>
              <a:off x="4561586" y="2104422"/>
              <a:ext cx="342920" cy="311738"/>
              <a:chOff x="4561586" y="2104422"/>
              <a:chExt cx="342920" cy="311738"/>
            </a:xfrm>
          </p:grpSpPr>
          <p:sp>
            <p:nvSpPr>
              <p:cNvPr id="6935" name="Google Shape;6935;p6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67"/>
            <p:cNvGrpSpPr/>
            <p:nvPr/>
          </p:nvGrpSpPr>
          <p:grpSpPr>
            <a:xfrm>
              <a:off x="4204684" y="2104422"/>
              <a:ext cx="342957" cy="311664"/>
              <a:chOff x="4204684" y="2104422"/>
              <a:chExt cx="342957" cy="311664"/>
            </a:xfrm>
          </p:grpSpPr>
          <p:sp>
            <p:nvSpPr>
              <p:cNvPr id="6938" name="Google Shape;6938;p6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40" name="Google Shape;6940;p67"/>
          <p:cNvGrpSpPr/>
          <p:nvPr/>
        </p:nvGrpSpPr>
        <p:grpSpPr>
          <a:xfrm>
            <a:off x="5536984" y="1171351"/>
            <a:ext cx="660591" cy="688867"/>
            <a:chOff x="5830645" y="1267368"/>
            <a:chExt cx="530340" cy="553040"/>
          </a:xfrm>
        </p:grpSpPr>
        <p:sp>
          <p:nvSpPr>
            <p:cNvPr id="6941" name="Google Shape;6941;p6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2" name="Google Shape;6942;p67"/>
            <p:cNvGrpSpPr/>
            <p:nvPr/>
          </p:nvGrpSpPr>
          <p:grpSpPr>
            <a:xfrm>
              <a:off x="5830645" y="1267368"/>
              <a:ext cx="259743" cy="269909"/>
              <a:chOff x="5830645" y="1267368"/>
              <a:chExt cx="259743" cy="269909"/>
            </a:xfrm>
          </p:grpSpPr>
          <p:sp>
            <p:nvSpPr>
              <p:cNvPr id="6943" name="Google Shape;6943;p6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67"/>
            <p:cNvGrpSpPr/>
            <p:nvPr/>
          </p:nvGrpSpPr>
          <p:grpSpPr>
            <a:xfrm>
              <a:off x="6101293" y="1267368"/>
              <a:ext cx="259692" cy="269909"/>
              <a:chOff x="6101293" y="1267368"/>
              <a:chExt cx="259692" cy="269909"/>
            </a:xfrm>
          </p:grpSpPr>
          <p:sp>
            <p:nvSpPr>
              <p:cNvPr id="6946" name="Google Shape;6946;p6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67"/>
            <p:cNvGrpSpPr/>
            <p:nvPr/>
          </p:nvGrpSpPr>
          <p:grpSpPr>
            <a:xfrm>
              <a:off x="5830645" y="1550500"/>
              <a:ext cx="259692" cy="269909"/>
              <a:chOff x="5830645" y="1550500"/>
              <a:chExt cx="259692" cy="269909"/>
            </a:xfrm>
          </p:grpSpPr>
          <p:sp>
            <p:nvSpPr>
              <p:cNvPr id="6949" name="Google Shape;6949;p6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67"/>
            <p:cNvGrpSpPr/>
            <p:nvPr/>
          </p:nvGrpSpPr>
          <p:grpSpPr>
            <a:xfrm>
              <a:off x="6101293" y="1550500"/>
              <a:ext cx="259692" cy="269909"/>
              <a:chOff x="6101293" y="1550500"/>
              <a:chExt cx="259692" cy="269909"/>
            </a:xfrm>
          </p:grpSpPr>
          <p:sp>
            <p:nvSpPr>
              <p:cNvPr id="6952" name="Google Shape;6952;p6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54" name="Google Shape;6954;p67"/>
          <p:cNvGrpSpPr/>
          <p:nvPr/>
        </p:nvGrpSpPr>
        <p:grpSpPr>
          <a:xfrm>
            <a:off x="739138" y="2061810"/>
            <a:ext cx="697154" cy="679574"/>
            <a:chOff x="2679875" y="2361475"/>
            <a:chExt cx="780425" cy="760575"/>
          </a:xfrm>
        </p:grpSpPr>
        <p:sp>
          <p:nvSpPr>
            <p:cNvPr id="6955" name="Google Shape;6955;p6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67"/>
          <p:cNvGrpSpPr/>
          <p:nvPr/>
        </p:nvGrpSpPr>
        <p:grpSpPr>
          <a:xfrm>
            <a:off x="3138297" y="1171402"/>
            <a:ext cx="735829" cy="684547"/>
            <a:chOff x="3351965" y="1148808"/>
            <a:chExt cx="750770" cy="698375"/>
          </a:xfrm>
        </p:grpSpPr>
        <p:grpSp>
          <p:nvGrpSpPr>
            <p:cNvPr id="6962" name="Google Shape;6962;p67"/>
            <p:cNvGrpSpPr/>
            <p:nvPr/>
          </p:nvGrpSpPr>
          <p:grpSpPr>
            <a:xfrm>
              <a:off x="3586796" y="1148808"/>
              <a:ext cx="294857" cy="286830"/>
              <a:chOff x="3750225" y="1774000"/>
              <a:chExt cx="149575" cy="145525"/>
            </a:xfrm>
          </p:grpSpPr>
          <p:sp>
            <p:nvSpPr>
              <p:cNvPr id="6963" name="Google Shape;6963;p6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67"/>
            <p:cNvGrpSpPr/>
            <p:nvPr/>
          </p:nvGrpSpPr>
          <p:grpSpPr>
            <a:xfrm>
              <a:off x="3779245" y="1375768"/>
              <a:ext cx="323490" cy="286978"/>
              <a:chOff x="3847850" y="1889150"/>
              <a:chExt cx="164100" cy="145600"/>
            </a:xfrm>
          </p:grpSpPr>
          <p:sp>
            <p:nvSpPr>
              <p:cNvPr id="6966" name="Google Shape;6966;p6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67"/>
            <p:cNvGrpSpPr/>
            <p:nvPr/>
          </p:nvGrpSpPr>
          <p:grpSpPr>
            <a:xfrm>
              <a:off x="3351965" y="1330435"/>
              <a:ext cx="295449" cy="285401"/>
              <a:chOff x="3631100" y="1866150"/>
              <a:chExt cx="149875" cy="144800"/>
            </a:xfrm>
          </p:grpSpPr>
          <p:sp>
            <p:nvSpPr>
              <p:cNvPr id="6969" name="Google Shape;6969;p6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67"/>
            <p:cNvGrpSpPr/>
            <p:nvPr/>
          </p:nvGrpSpPr>
          <p:grpSpPr>
            <a:xfrm>
              <a:off x="3548208" y="1560352"/>
              <a:ext cx="294808" cy="286830"/>
              <a:chOff x="3730650" y="1982800"/>
              <a:chExt cx="149550" cy="145525"/>
            </a:xfrm>
          </p:grpSpPr>
          <p:sp>
            <p:nvSpPr>
              <p:cNvPr id="6972" name="Google Shape;6972;p6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74" name="Google Shape;6974;p67"/>
          <p:cNvGrpSpPr/>
          <p:nvPr/>
        </p:nvGrpSpPr>
        <p:grpSpPr>
          <a:xfrm>
            <a:off x="7639949" y="1171356"/>
            <a:ext cx="804565" cy="677795"/>
            <a:chOff x="7636443" y="1204988"/>
            <a:chExt cx="804565" cy="677795"/>
          </a:xfrm>
        </p:grpSpPr>
        <p:grpSp>
          <p:nvGrpSpPr>
            <p:cNvPr id="6975" name="Google Shape;6975;p67"/>
            <p:cNvGrpSpPr/>
            <p:nvPr/>
          </p:nvGrpSpPr>
          <p:grpSpPr>
            <a:xfrm>
              <a:off x="7636443" y="1509705"/>
              <a:ext cx="804565" cy="373078"/>
              <a:chOff x="7636443" y="1509705"/>
              <a:chExt cx="804565" cy="373078"/>
            </a:xfrm>
          </p:grpSpPr>
          <p:sp>
            <p:nvSpPr>
              <p:cNvPr id="6976" name="Google Shape;6976;p6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67"/>
            <p:cNvGrpSpPr/>
            <p:nvPr/>
          </p:nvGrpSpPr>
          <p:grpSpPr>
            <a:xfrm>
              <a:off x="7636443" y="1408133"/>
              <a:ext cx="804565" cy="373078"/>
              <a:chOff x="7636443" y="1408133"/>
              <a:chExt cx="804565" cy="373078"/>
            </a:xfrm>
          </p:grpSpPr>
          <p:sp>
            <p:nvSpPr>
              <p:cNvPr id="6979" name="Google Shape;6979;p6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67"/>
            <p:cNvGrpSpPr/>
            <p:nvPr/>
          </p:nvGrpSpPr>
          <p:grpSpPr>
            <a:xfrm>
              <a:off x="7636443" y="1306560"/>
              <a:ext cx="804565" cy="373078"/>
              <a:chOff x="7636443" y="1306560"/>
              <a:chExt cx="804565" cy="373078"/>
            </a:xfrm>
          </p:grpSpPr>
          <p:sp>
            <p:nvSpPr>
              <p:cNvPr id="6982" name="Google Shape;6982;p6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67"/>
            <p:cNvGrpSpPr/>
            <p:nvPr/>
          </p:nvGrpSpPr>
          <p:grpSpPr>
            <a:xfrm>
              <a:off x="7636443" y="1204988"/>
              <a:ext cx="804565" cy="373078"/>
              <a:chOff x="7636443" y="1204988"/>
              <a:chExt cx="804565" cy="373078"/>
            </a:xfrm>
          </p:grpSpPr>
          <p:sp>
            <p:nvSpPr>
              <p:cNvPr id="6985" name="Google Shape;6985;p6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87" name="Google Shape;6987;p67"/>
          <p:cNvGrpSpPr/>
          <p:nvPr/>
        </p:nvGrpSpPr>
        <p:grpSpPr>
          <a:xfrm>
            <a:off x="4978796" y="2078771"/>
            <a:ext cx="661339" cy="661188"/>
            <a:chOff x="3990000" y="975400"/>
            <a:chExt cx="3934200" cy="3933300"/>
          </a:xfrm>
        </p:grpSpPr>
        <p:sp>
          <p:nvSpPr>
            <p:cNvPr id="6988" name="Google Shape;6988;p6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67"/>
          <p:cNvGrpSpPr/>
          <p:nvPr/>
        </p:nvGrpSpPr>
        <p:grpSpPr>
          <a:xfrm>
            <a:off x="6622444" y="2057409"/>
            <a:ext cx="868881" cy="684241"/>
            <a:chOff x="6598259" y="2078634"/>
            <a:chExt cx="868881" cy="684241"/>
          </a:xfrm>
        </p:grpSpPr>
        <p:sp>
          <p:nvSpPr>
            <p:cNvPr id="6993" name="Google Shape;6993;p6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9" name="Google Shape;6999;p67"/>
            <p:cNvGrpSpPr/>
            <p:nvPr/>
          </p:nvGrpSpPr>
          <p:grpSpPr>
            <a:xfrm>
              <a:off x="6808175" y="2078634"/>
              <a:ext cx="452229" cy="684241"/>
              <a:chOff x="6808175" y="2078634"/>
              <a:chExt cx="452229" cy="684241"/>
            </a:xfrm>
          </p:grpSpPr>
          <p:sp>
            <p:nvSpPr>
              <p:cNvPr id="7000" name="Google Shape;7000;p6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6" name="Google Shape;7006;p67"/>
              <p:cNvGrpSpPr/>
              <p:nvPr/>
            </p:nvGrpSpPr>
            <p:grpSpPr>
              <a:xfrm>
                <a:off x="6821586" y="2078634"/>
                <a:ext cx="426871" cy="684241"/>
                <a:chOff x="6821586" y="2078634"/>
                <a:chExt cx="426871" cy="684241"/>
              </a:xfrm>
            </p:grpSpPr>
            <p:grpSp>
              <p:nvGrpSpPr>
                <p:cNvPr id="7007" name="Google Shape;7007;p67"/>
                <p:cNvGrpSpPr/>
                <p:nvPr/>
              </p:nvGrpSpPr>
              <p:grpSpPr>
                <a:xfrm>
                  <a:off x="6821586" y="2078634"/>
                  <a:ext cx="426871" cy="684241"/>
                  <a:chOff x="6821586" y="2078634"/>
                  <a:chExt cx="426871" cy="684241"/>
                </a:xfrm>
              </p:grpSpPr>
              <p:sp>
                <p:nvSpPr>
                  <p:cNvPr id="7008" name="Google Shape;7008;p6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7" name="Google Shape;7027;p6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33" name="Google Shape;7033;p67"/>
          <p:cNvGrpSpPr/>
          <p:nvPr/>
        </p:nvGrpSpPr>
        <p:grpSpPr>
          <a:xfrm>
            <a:off x="5795610" y="2063018"/>
            <a:ext cx="671358" cy="671358"/>
            <a:chOff x="6535625" y="760425"/>
            <a:chExt cx="1665900" cy="1665900"/>
          </a:xfrm>
        </p:grpSpPr>
        <p:sp>
          <p:nvSpPr>
            <p:cNvPr id="7034" name="Google Shape;7034;p67"/>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7"/>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7"/>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7"/>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67"/>
          <p:cNvGrpSpPr/>
          <p:nvPr/>
        </p:nvGrpSpPr>
        <p:grpSpPr>
          <a:xfrm>
            <a:off x="732427" y="3731418"/>
            <a:ext cx="1340789" cy="640830"/>
            <a:chOff x="238125" y="1151100"/>
            <a:chExt cx="7139450" cy="3412300"/>
          </a:xfrm>
        </p:grpSpPr>
        <p:sp>
          <p:nvSpPr>
            <p:cNvPr id="7039" name="Google Shape;7039;p6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67"/>
          <p:cNvGrpSpPr/>
          <p:nvPr/>
        </p:nvGrpSpPr>
        <p:grpSpPr>
          <a:xfrm>
            <a:off x="5599650" y="2934699"/>
            <a:ext cx="985357" cy="585764"/>
            <a:chOff x="5145061" y="2881789"/>
            <a:chExt cx="1107641" cy="658458"/>
          </a:xfrm>
        </p:grpSpPr>
        <p:grpSp>
          <p:nvGrpSpPr>
            <p:cNvPr id="7052" name="Google Shape;7052;p67"/>
            <p:cNvGrpSpPr/>
            <p:nvPr/>
          </p:nvGrpSpPr>
          <p:grpSpPr>
            <a:xfrm>
              <a:off x="5722989" y="3244587"/>
              <a:ext cx="529713" cy="295659"/>
              <a:chOff x="5722989" y="3244587"/>
              <a:chExt cx="529713" cy="295659"/>
            </a:xfrm>
          </p:grpSpPr>
          <p:sp>
            <p:nvSpPr>
              <p:cNvPr id="7053" name="Google Shape;7053;p6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054" name="Google Shape;7054;p6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055" name="Google Shape;7055;p67"/>
            <p:cNvGrpSpPr/>
            <p:nvPr/>
          </p:nvGrpSpPr>
          <p:grpSpPr>
            <a:xfrm>
              <a:off x="5145061" y="3244587"/>
              <a:ext cx="536807" cy="295659"/>
              <a:chOff x="5145061" y="3244587"/>
              <a:chExt cx="536807" cy="295659"/>
            </a:xfrm>
          </p:grpSpPr>
          <p:sp>
            <p:nvSpPr>
              <p:cNvPr id="7056" name="Google Shape;7056;p6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057" name="Google Shape;7057;p6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058" name="Google Shape;7058;p67"/>
            <p:cNvGrpSpPr/>
            <p:nvPr/>
          </p:nvGrpSpPr>
          <p:grpSpPr>
            <a:xfrm>
              <a:off x="5341327" y="2898245"/>
              <a:ext cx="532309" cy="614891"/>
              <a:chOff x="5341327" y="2898245"/>
              <a:chExt cx="532309" cy="614891"/>
            </a:xfrm>
          </p:grpSpPr>
          <p:sp>
            <p:nvSpPr>
              <p:cNvPr id="7059" name="Google Shape;7059;p6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060" name="Google Shape;7060;p6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061" name="Google Shape;7061;p67"/>
            <p:cNvGrpSpPr/>
            <p:nvPr/>
          </p:nvGrpSpPr>
          <p:grpSpPr>
            <a:xfrm>
              <a:off x="5532290" y="2881789"/>
              <a:ext cx="620516" cy="305456"/>
              <a:chOff x="5532290" y="2881789"/>
              <a:chExt cx="620516" cy="305456"/>
            </a:xfrm>
          </p:grpSpPr>
          <p:sp>
            <p:nvSpPr>
              <p:cNvPr id="7062" name="Google Shape;7062;p6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063" name="Google Shape;7063;p6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7064" name="Google Shape;7064;p67"/>
          <p:cNvGrpSpPr/>
          <p:nvPr/>
        </p:nvGrpSpPr>
        <p:grpSpPr>
          <a:xfrm>
            <a:off x="8178573" y="3726757"/>
            <a:ext cx="269068" cy="645491"/>
            <a:chOff x="7026852" y="3311869"/>
            <a:chExt cx="434331" cy="1041954"/>
          </a:xfrm>
        </p:grpSpPr>
        <p:sp>
          <p:nvSpPr>
            <p:cNvPr id="7065" name="Google Shape;7065;p6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67"/>
          <p:cNvGrpSpPr/>
          <p:nvPr/>
        </p:nvGrpSpPr>
        <p:grpSpPr>
          <a:xfrm>
            <a:off x="6195154" y="3765995"/>
            <a:ext cx="293882" cy="293836"/>
            <a:chOff x="4873519" y="3311869"/>
            <a:chExt cx="499374" cy="499296"/>
          </a:xfrm>
        </p:grpSpPr>
        <p:sp>
          <p:nvSpPr>
            <p:cNvPr id="7069" name="Google Shape;7069;p6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67"/>
          <p:cNvGrpSpPr/>
          <p:nvPr/>
        </p:nvGrpSpPr>
        <p:grpSpPr>
          <a:xfrm>
            <a:off x="6195154" y="4078366"/>
            <a:ext cx="293882" cy="293882"/>
            <a:chOff x="4873519" y="3875839"/>
            <a:chExt cx="499374" cy="499374"/>
          </a:xfrm>
        </p:grpSpPr>
        <p:sp>
          <p:nvSpPr>
            <p:cNvPr id="7072" name="Google Shape;7072;p6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67"/>
          <p:cNvGrpSpPr/>
          <p:nvPr/>
        </p:nvGrpSpPr>
        <p:grpSpPr>
          <a:xfrm>
            <a:off x="2425681" y="2050319"/>
            <a:ext cx="698104" cy="698208"/>
            <a:chOff x="2565073" y="2075876"/>
            <a:chExt cx="672482" cy="672518"/>
          </a:xfrm>
        </p:grpSpPr>
        <p:sp>
          <p:nvSpPr>
            <p:cNvPr id="7075" name="Google Shape;7075;p6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67"/>
          <p:cNvGrpSpPr/>
          <p:nvPr/>
        </p:nvGrpSpPr>
        <p:grpSpPr>
          <a:xfrm>
            <a:off x="5649092" y="3734919"/>
            <a:ext cx="438354" cy="637329"/>
            <a:chOff x="1697726" y="3244179"/>
            <a:chExt cx="788124" cy="1146069"/>
          </a:xfrm>
        </p:grpSpPr>
        <p:sp>
          <p:nvSpPr>
            <p:cNvPr id="7082" name="Google Shape;7082;p6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4" name="Google Shape;7084;p67"/>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5" name="Google Shape;7085;p67"/>
          <p:cNvGrpSpPr/>
          <p:nvPr/>
        </p:nvGrpSpPr>
        <p:grpSpPr>
          <a:xfrm>
            <a:off x="7650306" y="2063282"/>
            <a:ext cx="799565" cy="670282"/>
            <a:chOff x="7617850" y="2063282"/>
            <a:chExt cx="799565" cy="670282"/>
          </a:xfrm>
        </p:grpSpPr>
        <p:cxnSp>
          <p:nvCxnSpPr>
            <p:cNvPr id="7086" name="Google Shape;7086;p6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087" name="Google Shape;7087;p6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088" name="Google Shape;7088;p6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089" name="Google Shape;7089;p6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090" name="Google Shape;7090;p6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7091" name="Google Shape;7091;p6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7092" name="Google Shape;7092;p67"/>
            <p:cNvGrpSpPr/>
            <p:nvPr/>
          </p:nvGrpSpPr>
          <p:grpSpPr>
            <a:xfrm>
              <a:off x="7734309" y="2063282"/>
              <a:ext cx="570957" cy="620095"/>
              <a:chOff x="7734309" y="2063282"/>
              <a:chExt cx="570957" cy="620095"/>
            </a:xfrm>
          </p:grpSpPr>
          <p:grpSp>
            <p:nvGrpSpPr>
              <p:cNvPr id="7093" name="Google Shape;7093;p67"/>
              <p:cNvGrpSpPr/>
              <p:nvPr/>
            </p:nvGrpSpPr>
            <p:grpSpPr>
              <a:xfrm>
                <a:off x="8031573" y="2063282"/>
                <a:ext cx="273693" cy="620095"/>
                <a:chOff x="8031573" y="2063282"/>
                <a:chExt cx="273693" cy="620095"/>
              </a:xfrm>
            </p:grpSpPr>
            <p:sp>
              <p:nvSpPr>
                <p:cNvPr id="7094" name="Google Shape;7094;p6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67"/>
              <p:cNvGrpSpPr/>
              <p:nvPr/>
            </p:nvGrpSpPr>
            <p:grpSpPr>
              <a:xfrm flipH="1">
                <a:off x="7734309" y="2063282"/>
                <a:ext cx="273693" cy="620095"/>
                <a:chOff x="8031573" y="2063282"/>
                <a:chExt cx="273693" cy="620095"/>
              </a:xfrm>
            </p:grpSpPr>
            <p:sp>
              <p:nvSpPr>
                <p:cNvPr id="7099" name="Google Shape;7099;p6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103" name="Google Shape;7103;p67"/>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7"/>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5" name="Google Shape;7105;p67"/>
          <p:cNvGrpSpPr/>
          <p:nvPr/>
        </p:nvGrpSpPr>
        <p:grpSpPr>
          <a:xfrm>
            <a:off x="7836913" y="2916765"/>
            <a:ext cx="602567" cy="601884"/>
            <a:chOff x="1186975" y="238125"/>
            <a:chExt cx="5244275" cy="5238325"/>
          </a:xfrm>
        </p:grpSpPr>
        <p:sp>
          <p:nvSpPr>
            <p:cNvPr id="7106" name="Google Shape;7106;p6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67"/>
          <p:cNvGrpSpPr/>
          <p:nvPr/>
        </p:nvGrpSpPr>
        <p:grpSpPr>
          <a:xfrm>
            <a:off x="3279650" y="2056249"/>
            <a:ext cx="651848" cy="687338"/>
            <a:chOff x="3400515" y="2056248"/>
            <a:chExt cx="698134" cy="735987"/>
          </a:xfrm>
        </p:grpSpPr>
        <p:grpSp>
          <p:nvGrpSpPr>
            <p:cNvPr id="7111" name="Google Shape;7111;p67"/>
            <p:cNvGrpSpPr/>
            <p:nvPr/>
          </p:nvGrpSpPr>
          <p:grpSpPr>
            <a:xfrm>
              <a:off x="3400515" y="2283913"/>
              <a:ext cx="312919" cy="219900"/>
              <a:chOff x="3400515" y="2283913"/>
              <a:chExt cx="312919" cy="219900"/>
            </a:xfrm>
          </p:grpSpPr>
          <p:sp>
            <p:nvSpPr>
              <p:cNvPr id="7112" name="Google Shape;7112;p6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113" name="Google Shape;7113;p6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7114" name="Google Shape;7114;p67"/>
            <p:cNvGrpSpPr/>
            <p:nvPr/>
          </p:nvGrpSpPr>
          <p:grpSpPr>
            <a:xfrm>
              <a:off x="3547823" y="2461089"/>
              <a:ext cx="219900" cy="331146"/>
              <a:chOff x="3547823" y="2461089"/>
              <a:chExt cx="219900" cy="331146"/>
            </a:xfrm>
          </p:grpSpPr>
          <p:sp>
            <p:nvSpPr>
              <p:cNvPr id="7115" name="Google Shape;7115;p6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116" name="Google Shape;7116;p6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7117" name="Google Shape;7117;p67"/>
            <p:cNvGrpSpPr/>
            <p:nvPr/>
          </p:nvGrpSpPr>
          <p:grpSpPr>
            <a:xfrm>
              <a:off x="3734138" y="2461089"/>
              <a:ext cx="219900" cy="331146"/>
              <a:chOff x="3734138" y="2461089"/>
              <a:chExt cx="219900" cy="331146"/>
            </a:xfrm>
          </p:grpSpPr>
          <p:sp>
            <p:nvSpPr>
              <p:cNvPr id="7118" name="Google Shape;7118;p6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119" name="Google Shape;7119;p6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7120" name="Google Shape;7120;p67"/>
            <p:cNvGrpSpPr/>
            <p:nvPr/>
          </p:nvGrpSpPr>
          <p:grpSpPr>
            <a:xfrm>
              <a:off x="3787560" y="2281742"/>
              <a:ext cx="311089" cy="219900"/>
              <a:chOff x="3787560" y="2281742"/>
              <a:chExt cx="311089" cy="219900"/>
            </a:xfrm>
          </p:grpSpPr>
          <p:sp>
            <p:nvSpPr>
              <p:cNvPr id="7121" name="Google Shape;7121;p6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122" name="Google Shape;7122;p6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7123" name="Google Shape;7123;p67"/>
            <p:cNvGrpSpPr/>
            <p:nvPr/>
          </p:nvGrpSpPr>
          <p:grpSpPr>
            <a:xfrm>
              <a:off x="3637290" y="2056248"/>
              <a:ext cx="219900" cy="330736"/>
              <a:chOff x="3637290" y="2056248"/>
              <a:chExt cx="219900" cy="330736"/>
            </a:xfrm>
          </p:grpSpPr>
          <p:sp>
            <p:nvSpPr>
              <p:cNvPr id="7124" name="Google Shape;7124;p6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7125" name="Google Shape;7125;p6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7126" name="Google Shape;7126;p67"/>
          <p:cNvGrpSpPr/>
          <p:nvPr/>
        </p:nvGrpSpPr>
        <p:grpSpPr>
          <a:xfrm>
            <a:off x="2571356" y="2926255"/>
            <a:ext cx="1268144" cy="592394"/>
            <a:chOff x="238125" y="1188750"/>
            <a:chExt cx="7140450" cy="3335550"/>
          </a:xfrm>
        </p:grpSpPr>
        <p:sp>
          <p:nvSpPr>
            <p:cNvPr id="7127" name="Google Shape;7127;p6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67"/>
          <p:cNvGrpSpPr/>
          <p:nvPr/>
        </p:nvGrpSpPr>
        <p:grpSpPr>
          <a:xfrm>
            <a:off x="6679257" y="2928410"/>
            <a:ext cx="1053944" cy="590147"/>
            <a:chOff x="238125" y="1335475"/>
            <a:chExt cx="5418735" cy="3034175"/>
          </a:xfrm>
        </p:grpSpPr>
        <p:sp>
          <p:nvSpPr>
            <p:cNvPr id="7133" name="Google Shape;7133;p6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67"/>
          <p:cNvGrpSpPr/>
          <p:nvPr/>
        </p:nvGrpSpPr>
        <p:grpSpPr>
          <a:xfrm>
            <a:off x="4110066" y="3733309"/>
            <a:ext cx="1268207" cy="638939"/>
            <a:chOff x="3967651" y="3645904"/>
            <a:chExt cx="1479304" cy="745292"/>
          </a:xfrm>
        </p:grpSpPr>
        <p:grpSp>
          <p:nvGrpSpPr>
            <p:cNvPr id="7137" name="Google Shape;7137;p67"/>
            <p:cNvGrpSpPr/>
            <p:nvPr/>
          </p:nvGrpSpPr>
          <p:grpSpPr>
            <a:xfrm>
              <a:off x="3967651" y="4009026"/>
              <a:ext cx="1479304" cy="382170"/>
              <a:chOff x="3967651" y="4009026"/>
              <a:chExt cx="1479304" cy="382170"/>
            </a:xfrm>
          </p:grpSpPr>
          <p:grpSp>
            <p:nvGrpSpPr>
              <p:cNvPr id="7138" name="Google Shape;7138;p67"/>
              <p:cNvGrpSpPr/>
              <p:nvPr/>
            </p:nvGrpSpPr>
            <p:grpSpPr>
              <a:xfrm>
                <a:off x="4892216" y="4195630"/>
                <a:ext cx="554739" cy="195566"/>
                <a:chOff x="3604375" y="4892160"/>
                <a:chExt cx="1651500" cy="582215"/>
              </a:xfrm>
            </p:grpSpPr>
            <p:sp>
              <p:nvSpPr>
                <p:cNvPr id="7139" name="Google Shape;7139;p6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67"/>
              <p:cNvGrpSpPr/>
              <p:nvPr/>
            </p:nvGrpSpPr>
            <p:grpSpPr>
              <a:xfrm>
                <a:off x="3967651" y="4146303"/>
                <a:ext cx="579402" cy="244893"/>
                <a:chOff x="851875" y="4745310"/>
                <a:chExt cx="1724925" cy="729065"/>
              </a:xfrm>
            </p:grpSpPr>
            <p:sp>
              <p:nvSpPr>
                <p:cNvPr id="7142" name="Google Shape;7142;p6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67"/>
              <p:cNvGrpSpPr/>
              <p:nvPr/>
            </p:nvGrpSpPr>
            <p:grpSpPr>
              <a:xfrm>
                <a:off x="4460753" y="4009026"/>
                <a:ext cx="493110" cy="382170"/>
                <a:chOff x="2319875" y="4336625"/>
                <a:chExt cx="1468025" cy="1137750"/>
              </a:xfrm>
            </p:grpSpPr>
            <p:sp>
              <p:nvSpPr>
                <p:cNvPr id="7145" name="Google Shape;7145;p6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47" name="Google Shape;7147;p67"/>
            <p:cNvGrpSpPr/>
            <p:nvPr/>
          </p:nvGrpSpPr>
          <p:grpSpPr>
            <a:xfrm>
              <a:off x="4479443" y="3645904"/>
              <a:ext cx="455965" cy="388789"/>
              <a:chOff x="2957425" y="238100"/>
              <a:chExt cx="1910200" cy="1628775"/>
            </a:xfrm>
          </p:grpSpPr>
          <p:sp>
            <p:nvSpPr>
              <p:cNvPr id="7148" name="Google Shape;7148;p6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58" name="Google Shape;7158;p67"/>
          <p:cNvGrpSpPr/>
          <p:nvPr/>
        </p:nvGrpSpPr>
        <p:grpSpPr>
          <a:xfrm>
            <a:off x="2496179" y="3734510"/>
            <a:ext cx="1243128" cy="637739"/>
            <a:chOff x="2496310" y="3693351"/>
            <a:chExt cx="1342906" cy="688926"/>
          </a:xfrm>
        </p:grpSpPr>
        <p:grpSp>
          <p:nvGrpSpPr>
            <p:cNvPr id="7159" name="Google Shape;7159;p67"/>
            <p:cNvGrpSpPr/>
            <p:nvPr/>
          </p:nvGrpSpPr>
          <p:grpSpPr>
            <a:xfrm>
              <a:off x="2496310" y="3693351"/>
              <a:ext cx="1342906" cy="688875"/>
              <a:chOff x="2496310" y="3693351"/>
              <a:chExt cx="1342906" cy="688875"/>
            </a:xfrm>
          </p:grpSpPr>
          <p:sp>
            <p:nvSpPr>
              <p:cNvPr id="7160" name="Google Shape;7160;p6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66" name="Google Shape;7166;p67"/>
              <p:cNvCxnSpPr>
                <a:stCxn id="7164"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7167" name="Google Shape;7167;p67"/>
              <p:cNvCxnSpPr>
                <a:stCxn id="7161"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7168" name="Google Shape;7168;p67"/>
              <p:cNvCxnSpPr>
                <a:stCxn id="716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169" name="Google Shape;7169;p67"/>
              <p:cNvCxnSpPr>
                <a:stCxn id="716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170" name="Google Shape;7170;p67"/>
              <p:cNvCxnSpPr>
                <a:stCxn id="716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171" name="Google Shape;7171;p67"/>
            <p:cNvGrpSpPr/>
            <p:nvPr/>
          </p:nvGrpSpPr>
          <p:grpSpPr>
            <a:xfrm>
              <a:off x="2675275" y="3930557"/>
              <a:ext cx="1003306" cy="451719"/>
              <a:chOff x="2675275" y="4174282"/>
              <a:chExt cx="1003306" cy="451719"/>
            </a:xfrm>
          </p:grpSpPr>
          <p:sp>
            <p:nvSpPr>
              <p:cNvPr id="7172" name="Google Shape;7172;p6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75" name="Google Shape;7175;p67"/>
          <p:cNvGrpSpPr/>
          <p:nvPr/>
        </p:nvGrpSpPr>
        <p:grpSpPr>
          <a:xfrm>
            <a:off x="1669850" y="1171356"/>
            <a:ext cx="574511" cy="874709"/>
            <a:chOff x="1715404" y="1112080"/>
            <a:chExt cx="642270" cy="977984"/>
          </a:xfrm>
        </p:grpSpPr>
        <p:grpSp>
          <p:nvGrpSpPr>
            <p:cNvPr id="7176" name="Google Shape;7176;p67"/>
            <p:cNvGrpSpPr/>
            <p:nvPr/>
          </p:nvGrpSpPr>
          <p:grpSpPr>
            <a:xfrm>
              <a:off x="1715404" y="1112080"/>
              <a:ext cx="642270" cy="977984"/>
              <a:chOff x="1715404" y="1112080"/>
              <a:chExt cx="642270" cy="977984"/>
            </a:xfrm>
          </p:grpSpPr>
          <p:sp>
            <p:nvSpPr>
              <p:cNvPr id="7177" name="Google Shape;7177;p6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67"/>
            <p:cNvGrpSpPr/>
            <p:nvPr/>
          </p:nvGrpSpPr>
          <p:grpSpPr>
            <a:xfrm>
              <a:off x="1768927" y="1165603"/>
              <a:ext cx="535225" cy="851367"/>
              <a:chOff x="1768927" y="1165603"/>
              <a:chExt cx="535225" cy="851367"/>
            </a:xfrm>
          </p:grpSpPr>
          <p:sp>
            <p:nvSpPr>
              <p:cNvPr id="7180" name="Google Shape;7180;p6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67"/>
            <p:cNvGrpSpPr/>
            <p:nvPr/>
          </p:nvGrpSpPr>
          <p:grpSpPr>
            <a:xfrm>
              <a:off x="1822449" y="1219125"/>
              <a:ext cx="428180" cy="718859"/>
              <a:chOff x="1822449" y="1219125"/>
              <a:chExt cx="428180" cy="718859"/>
            </a:xfrm>
          </p:grpSpPr>
          <p:sp>
            <p:nvSpPr>
              <p:cNvPr id="7183" name="Google Shape;7183;p6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67"/>
            <p:cNvGrpSpPr/>
            <p:nvPr/>
          </p:nvGrpSpPr>
          <p:grpSpPr>
            <a:xfrm>
              <a:off x="1875972" y="1272648"/>
              <a:ext cx="321135" cy="586939"/>
              <a:chOff x="1875972" y="1272648"/>
              <a:chExt cx="321135" cy="586939"/>
            </a:xfrm>
          </p:grpSpPr>
          <p:sp>
            <p:nvSpPr>
              <p:cNvPr id="7186" name="Google Shape;7186;p6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88" name="Google Shape;7188;p67"/>
          <p:cNvGrpSpPr/>
          <p:nvPr/>
        </p:nvGrpSpPr>
        <p:grpSpPr>
          <a:xfrm>
            <a:off x="7777011" y="3728078"/>
            <a:ext cx="293855" cy="644170"/>
            <a:chOff x="241025" y="3151575"/>
            <a:chExt cx="293855" cy="644170"/>
          </a:xfrm>
        </p:grpSpPr>
        <p:sp>
          <p:nvSpPr>
            <p:cNvPr id="7189" name="Google Shape;7189;p6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67"/>
          <p:cNvGrpSpPr/>
          <p:nvPr/>
        </p:nvGrpSpPr>
        <p:grpSpPr>
          <a:xfrm>
            <a:off x="724994" y="2928078"/>
            <a:ext cx="1779649" cy="591620"/>
            <a:chOff x="246070" y="1983375"/>
            <a:chExt cx="1855347" cy="616849"/>
          </a:xfrm>
        </p:grpSpPr>
        <p:sp>
          <p:nvSpPr>
            <p:cNvPr id="7192" name="Google Shape;7192;p6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67"/>
          <p:cNvGrpSpPr/>
          <p:nvPr/>
        </p:nvGrpSpPr>
        <p:grpSpPr>
          <a:xfrm>
            <a:off x="2335861" y="1171356"/>
            <a:ext cx="711055" cy="745993"/>
            <a:chOff x="2496269" y="1171698"/>
            <a:chExt cx="761953" cy="799392"/>
          </a:xfrm>
        </p:grpSpPr>
        <p:grpSp>
          <p:nvGrpSpPr>
            <p:cNvPr id="7202" name="Google Shape;7202;p67"/>
            <p:cNvGrpSpPr/>
            <p:nvPr/>
          </p:nvGrpSpPr>
          <p:grpSpPr>
            <a:xfrm>
              <a:off x="2496269" y="1171698"/>
              <a:ext cx="761953" cy="723022"/>
              <a:chOff x="2496269" y="1171698"/>
              <a:chExt cx="761953" cy="723022"/>
            </a:xfrm>
          </p:grpSpPr>
          <p:sp>
            <p:nvSpPr>
              <p:cNvPr id="7203" name="Google Shape;7203;p6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5" name="Google Shape;7205;p67"/>
              <p:cNvGrpSpPr/>
              <p:nvPr/>
            </p:nvGrpSpPr>
            <p:grpSpPr>
              <a:xfrm>
                <a:off x="2496269" y="1171698"/>
                <a:ext cx="761953" cy="723022"/>
                <a:chOff x="2496269" y="1120652"/>
                <a:chExt cx="761953" cy="723022"/>
              </a:xfrm>
            </p:grpSpPr>
            <p:grpSp>
              <p:nvGrpSpPr>
                <p:cNvPr id="7206" name="Google Shape;7206;p67"/>
                <p:cNvGrpSpPr/>
                <p:nvPr/>
              </p:nvGrpSpPr>
              <p:grpSpPr>
                <a:xfrm>
                  <a:off x="2496269" y="1120652"/>
                  <a:ext cx="761953" cy="723022"/>
                  <a:chOff x="2496269" y="1120652"/>
                  <a:chExt cx="761953" cy="723022"/>
                </a:xfrm>
              </p:grpSpPr>
              <p:grpSp>
                <p:nvGrpSpPr>
                  <p:cNvPr id="7207" name="Google Shape;7207;p67"/>
                  <p:cNvGrpSpPr/>
                  <p:nvPr/>
                </p:nvGrpSpPr>
                <p:grpSpPr>
                  <a:xfrm>
                    <a:off x="2496269" y="1304589"/>
                    <a:ext cx="407089" cy="305057"/>
                    <a:chOff x="2496269" y="1304589"/>
                    <a:chExt cx="407089" cy="305057"/>
                  </a:xfrm>
                </p:grpSpPr>
                <p:sp>
                  <p:nvSpPr>
                    <p:cNvPr id="7208" name="Google Shape;7208;p6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67"/>
                  <p:cNvGrpSpPr/>
                  <p:nvPr/>
                </p:nvGrpSpPr>
                <p:grpSpPr>
                  <a:xfrm>
                    <a:off x="2586468" y="1493376"/>
                    <a:ext cx="358850" cy="349656"/>
                    <a:chOff x="2586468" y="1493376"/>
                    <a:chExt cx="358850" cy="349656"/>
                  </a:xfrm>
                </p:grpSpPr>
                <p:sp>
                  <p:nvSpPr>
                    <p:cNvPr id="7211" name="Google Shape;7211;p6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67"/>
                  <p:cNvGrpSpPr/>
                  <p:nvPr/>
                </p:nvGrpSpPr>
                <p:grpSpPr>
                  <a:xfrm>
                    <a:off x="2807939" y="1494024"/>
                    <a:ext cx="358857" cy="349650"/>
                    <a:chOff x="2807939" y="1494024"/>
                    <a:chExt cx="358857" cy="349650"/>
                  </a:xfrm>
                </p:grpSpPr>
                <p:sp>
                  <p:nvSpPr>
                    <p:cNvPr id="7214" name="Google Shape;7214;p6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67"/>
                  <p:cNvGrpSpPr/>
                  <p:nvPr/>
                </p:nvGrpSpPr>
                <p:grpSpPr>
                  <a:xfrm>
                    <a:off x="2851133" y="1305635"/>
                    <a:ext cx="407089" cy="305057"/>
                    <a:chOff x="2851133" y="1305635"/>
                    <a:chExt cx="407089" cy="305057"/>
                  </a:xfrm>
                </p:grpSpPr>
                <p:sp>
                  <p:nvSpPr>
                    <p:cNvPr id="7217" name="Google Shape;7217;p6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67"/>
                  <p:cNvGrpSpPr/>
                  <p:nvPr/>
                </p:nvGrpSpPr>
                <p:grpSpPr>
                  <a:xfrm>
                    <a:off x="2727495" y="1120652"/>
                    <a:ext cx="300271" cy="396358"/>
                    <a:chOff x="2727495" y="1120652"/>
                    <a:chExt cx="300271" cy="396358"/>
                  </a:xfrm>
                </p:grpSpPr>
                <p:sp>
                  <p:nvSpPr>
                    <p:cNvPr id="7220" name="Google Shape;7220;p6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22" name="Google Shape;7222;p67"/>
                <p:cNvGrpSpPr/>
                <p:nvPr/>
              </p:nvGrpSpPr>
              <p:grpSpPr>
                <a:xfrm>
                  <a:off x="2722305" y="1350460"/>
                  <a:ext cx="308357" cy="308344"/>
                  <a:chOff x="2722305" y="1350460"/>
                  <a:chExt cx="308357" cy="308344"/>
                </a:xfrm>
              </p:grpSpPr>
              <p:sp>
                <p:nvSpPr>
                  <p:cNvPr id="7223" name="Google Shape;7223;p6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4" name="Google Shape;7224;p67"/>
                  <p:cNvGrpSpPr/>
                  <p:nvPr/>
                </p:nvGrpSpPr>
                <p:grpSpPr>
                  <a:xfrm>
                    <a:off x="2725064" y="1364529"/>
                    <a:ext cx="297954" cy="280182"/>
                    <a:chOff x="2725064" y="1364529"/>
                    <a:chExt cx="297954" cy="280182"/>
                  </a:xfrm>
                </p:grpSpPr>
                <p:sp>
                  <p:nvSpPr>
                    <p:cNvPr id="7225" name="Google Shape;7225;p6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230" name="Google Shape;7230;p6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67"/>
          <p:cNvGrpSpPr/>
          <p:nvPr/>
        </p:nvGrpSpPr>
        <p:grpSpPr>
          <a:xfrm>
            <a:off x="3924561" y="2927462"/>
            <a:ext cx="1569144" cy="591015"/>
            <a:chOff x="3820100" y="3023049"/>
            <a:chExt cx="1303926" cy="491162"/>
          </a:xfrm>
        </p:grpSpPr>
        <p:grpSp>
          <p:nvGrpSpPr>
            <p:cNvPr id="7236" name="Google Shape;7236;p67"/>
            <p:cNvGrpSpPr/>
            <p:nvPr/>
          </p:nvGrpSpPr>
          <p:grpSpPr>
            <a:xfrm>
              <a:off x="3820100" y="3023072"/>
              <a:ext cx="1303926" cy="491139"/>
              <a:chOff x="3820100" y="3023072"/>
              <a:chExt cx="1303926" cy="491139"/>
            </a:xfrm>
          </p:grpSpPr>
          <p:sp>
            <p:nvSpPr>
              <p:cNvPr id="7237" name="Google Shape;7237;p6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67"/>
            <p:cNvGrpSpPr/>
            <p:nvPr/>
          </p:nvGrpSpPr>
          <p:grpSpPr>
            <a:xfrm>
              <a:off x="4132439" y="3023645"/>
              <a:ext cx="393633" cy="177096"/>
              <a:chOff x="4132439" y="3023645"/>
              <a:chExt cx="393633" cy="177096"/>
            </a:xfrm>
          </p:grpSpPr>
          <p:sp>
            <p:nvSpPr>
              <p:cNvPr id="7240" name="Google Shape;7240;p6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67"/>
            <p:cNvGrpSpPr/>
            <p:nvPr/>
          </p:nvGrpSpPr>
          <p:grpSpPr>
            <a:xfrm>
              <a:off x="3921811" y="3023049"/>
              <a:ext cx="1002397" cy="388943"/>
              <a:chOff x="3921811" y="3023049"/>
              <a:chExt cx="1002397" cy="388943"/>
            </a:xfrm>
          </p:grpSpPr>
          <p:sp>
            <p:nvSpPr>
              <p:cNvPr id="7243" name="Google Shape;7243;p6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67"/>
            <p:cNvGrpSpPr/>
            <p:nvPr/>
          </p:nvGrpSpPr>
          <p:grpSpPr>
            <a:xfrm>
              <a:off x="4023645" y="3023049"/>
              <a:ext cx="683032" cy="286722"/>
              <a:chOff x="4023645" y="3023049"/>
              <a:chExt cx="683032" cy="286722"/>
            </a:xfrm>
          </p:grpSpPr>
          <p:sp>
            <p:nvSpPr>
              <p:cNvPr id="7246" name="Google Shape;7246;p6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48" name="Google Shape;7248;p67"/>
          <p:cNvGrpSpPr/>
          <p:nvPr/>
        </p:nvGrpSpPr>
        <p:grpSpPr>
          <a:xfrm>
            <a:off x="1556683" y="2054307"/>
            <a:ext cx="713522" cy="688025"/>
            <a:chOff x="1706078" y="2092648"/>
            <a:chExt cx="660913" cy="637296"/>
          </a:xfrm>
        </p:grpSpPr>
        <p:sp>
          <p:nvSpPr>
            <p:cNvPr id="7249" name="Google Shape;7249;p6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0" name="Google Shape;7250;p67"/>
            <p:cNvGrpSpPr/>
            <p:nvPr/>
          </p:nvGrpSpPr>
          <p:grpSpPr>
            <a:xfrm>
              <a:off x="1706078" y="2092648"/>
              <a:ext cx="660913" cy="575241"/>
              <a:chOff x="1706078" y="2092648"/>
              <a:chExt cx="660913" cy="575241"/>
            </a:xfrm>
          </p:grpSpPr>
          <p:sp>
            <p:nvSpPr>
              <p:cNvPr id="7251" name="Google Shape;7251;p6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54" name="Google Shape;7254;p67"/>
          <p:cNvGrpSpPr/>
          <p:nvPr/>
        </p:nvGrpSpPr>
        <p:grpSpPr>
          <a:xfrm>
            <a:off x="6318542" y="1171856"/>
            <a:ext cx="1317459" cy="684168"/>
            <a:chOff x="238125" y="999450"/>
            <a:chExt cx="7140700" cy="3708225"/>
          </a:xfrm>
        </p:grpSpPr>
        <p:sp>
          <p:nvSpPr>
            <p:cNvPr id="7255" name="Google Shape;7255;p6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7" name="Shape 7267"/>
        <p:cNvGrpSpPr/>
        <p:nvPr/>
      </p:nvGrpSpPr>
      <p:grpSpPr>
        <a:xfrm>
          <a:off x="0" y="0"/>
          <a:ext cx="0" cy="0"/>
          <a:chOff x="0" y="0"/>
          <a:chExt cx="0" cy="0"/>
        </a:xfrm>
      </p:grpSpPr>
      <p:grpSp>
        <p:nvGrpSpPr>
          <p:cNvPr id="7268" name="Google Shape;7268;p68"/>
          <p:cNvGrpSpPr/>
          <p:nvPr/>
        </p:nvGrpSpPr>
        <p:grpSpPr>
          <a:xfrm>
            <a:off x="729238" y="1179665"/>
            <a:ext cx="1636117" cy="1526144"/>
            <a:chOff x="729238" y="1179665"/>
            <a:chExt cx="1636117" cy="1526144"/>
          </a:xfrm>
        </p:grpSpPr>
        <p:grpSp>
          <p:nvGrpSpPr>
            <p:cNvPr id="7269" name="Google Shape;7269;p68"/>
            <p:cNvGrpSpPr/>
            <p:nvPr/>
          </p:nvGrpSpPr>
          <p:grpSpPr>
            <a:xfrm>
              <a:off x="729238" y="1179665"/>
              <a:ext cx="80700" cy="1526144"/>
              <a:chOff x="729238" y="1179665"/>
              <a:chExt cx="80700" cy="1526144"/>
            </a:xfrm>
          </p:grpSpPr>
          <p:sp>
            <p:nvSpPr>
              <p:cNvPr id="7270" name="Google Shape;7270;p6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68"/>
            <p:cNvGrpSpPr/>
            <p:nvPr/>
          </p:nvGrpSpPr>
          <p:grpSpPr>
            <a:xfrm>
              <a:off x="903098" y="1179665"/>
              <a:ext cx="80700" cy="1526144"/>
              <a:chOff x="903098" y="1179665"/>
              <a:chExt cx="80700" cy="1526144"/>
            </a:xfrm>
          </p:grpSpPr>
          <p:sp>
            <p:nvSpPr>
              <p:cNvPr id="7281" name="Google Shape;7281;p6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68"/>
            <p:cNvGrpSpPr/>
            <p:nvPr/>
          </p:nvGrpSpPr>
          <p:grpSpPr>
            <a:xfrm>
              <a:off x="1076958" y="1179665"/>
              <a:ext cx="80700" cy="1526144"/>
              <a:chOff x="1076958" y="1179665"/>
              <a:chExt cx="80700" cy="1526144"/>
            </a:xfrm>
          </p:grpSpPr>
          <p:sp>
            <p:nvSpPr>
              <p:cNvPr id="7292" name="Google Shape;7292;p6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68"/>
            <p:cNvGrpSpPr/>
            <p:nvPr/>
          </p:nvGrpSpPr>
          <p:grpSpPr>
            <a:xfrm>
              <a:off x="1247707" y="1179665"/>
              <a:ext cx="80700" cy="1526144"/>
              <a:chOff x="1247707" y="1179665"/>
              <a:chExt cx="80700" cy="1526144"/>
            </a:xfrm>
          </p:grpSpPr>
          <p:sp>
            <p:nvSpPr>
              <p:cNvPr id="7303" name="Google Shape;7303;p6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68"/>
            <p:cNvGrpSpPr/>
            <p:nvPr/>
          </p:nvGrpSpPr>
          <p:grpSpPr>
            <a:xfrm>
              <a:off x="1421567" y="1179665"/>
              <a:ext cx="80700" cy="1526144"/>
              <a:chOff x="1421567" y="1179665"/>
              <a:chExt cx="80700" cy="1526144"/>
            </a:xfrm>
          </p:grpSpPr>
          <p:sp>
            <p:nvSpPr>
              <p:cNvPr id="7314" name="Google Shape;7314;p6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68"/>
            <p:cNvGrpSpPr/>
            <p:nvPr/>
          </p:nvGrpSpPr>
          <p:grpSpPr>
            <a:xfrm>
              <a:off x="1592327" y="1179665"/>
              <a:ext cx="80700" cy="1526144"/>
              <a:chOff x="1592327" y="1179665"/>
              <a:chExt cx="80700" cy="1526144"/>
            </a:xfrm>
          </p:grpSpPr>
          <p:sp>
            <p:nvSpPr>
              <p:cNvPr id="7325" name="Google Shape;7325;p6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68"/>
            <p:cNvGrpSpPr/>
            <p:nvPr/>
          </p:nvGrpSpPr>
          <p:grpSpPr>
            <a:xfrm>
              <a:off x="1766187" y="1179665"/>
              <a:ext cx="80700" cy="1526144"/>
              <a:chOff x="1766187" y="1179665"/>
              <a:chExt cx="80700" cy="1526144"/>
            </a:xfrm>
          </p:grpSpPr>
          <p:sp>
            <p:nvSpPr>
              <p:cNvPr id="7336" name="Google Shape;7336;p6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68"/>
            <p:cNvGrpSpPr/>
            <p:nvPr/>
          </p:nvGrpSpPr>
          <p:grpSpPr>
            <a:xfrm>
              <a:off x="1936935" y="1179665"/>
              <a:ext cx="80700" cy="1526144"/>
              <a:chOff x="1936935" y="1179665"/>
              <a:chExt cx="80700" cy="1526144"/>
            </a:xfrm>
          </p:grpSpPr>
          <p:sp>
            <p:nvSpPr>
              <p:cNvPr id="7347" name="Google Shape;7347;p6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68"/>
            <p:cNvGrpSpPr/>
            <p:nvPr/>
          </p:nvGrpSpPr>
          <p:grpSpPr>
            <a:xfrm>
              <a:off x="2110795" y="1179665"/>
              <a:ext cx="80700" cy="1526144"/>
              <a:chOff x="2110795" y="1179665"/>
              <a:chExt cx="80700" cy="1526144"/>
            </a:xfrm>
          </p:grpSpPr>
          <p:sp>
            <p:nvSpPr>
              <p:cNvPr id="7358" name="Google Shape;7358;p6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68"/>
            <p:cNvGrpSpPr/>
            <p:nvPr/>
          </p:nvGrpSpPr>
          <p:grpSpPr>
            <a:xfrm>
              <a:off x="2284655" y="1179665"/>
              <a:ext cx="80700" cy="1526144"/>
              <a:chOff x="2284655" y="1179665"/>
              <a:chExt cx="80700" cy="1526144"/>
            </a:xfrm>
          </p:grpSpPr>
          <p:sp>
            <p:nvSpPr>
              <p:cNvPr id="7369" name="Google Shape;7369;p6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79" name="Google Shape;7379;p68"/>
          <p:cNvGrpSpPr/>
          <p:nvPr/>
        </p:nvGrpSpPr>
        <p:grpSpPr>
          <a:xfrm>
            <a:off x="2623904" y="1198803"/>
            <a:ext cx="1364248" cy="1102133"/>
            <a:chOff x="2623904" y="1198803"/>
            <a:chExt cx="1364248" cy="1102133"/>
          </a:xfrm>
        </p:grpSpPr>
        <p:grpSp>
          <p:nvGrpSpPr>
            <p:cNvPr id="7380" name="Google Shape;7380;p68"/>
            <p:cNvGrpSpPr/>
            <p:nvPr/>
          </p:nvGrpSpPr>
          <p:grpSpPr>
            <a:xfrm>
              <a:off x="2623907" y="1198803"/>
              <a:ext cx="1364245" cy="273000"/>
              <a:chOff x="2623907" y="1198803"/>
              <a:chExt cx="1364245" cy="273000"/>
            </a:xfrm>
          </p:grpSpPr>
          <p:sp>
            <p:nvSpPr>
              <p:cNvPr id="7381" name="Google Shape;7381;p6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68"/>
            <p:cNvGrpSpPr/>
            <p:nvPr/>
          </p:nvGrpSpPr>
          <p:grpSpPr>
            <a:xfrm>
              <a:off x="2623904" y="1476964"/>
              <a:ext cx="1364245" cy="273000"/>
              <a:chOff x="2623904" y="1476964"/>
              <a:chExt cx="1364245" cy="273000"/>
            </a:xfrm>
          </p:grpSpPr>
          <p:sp>
            <p:nvSpPr>
              <p:cNvPr id="7387" name="Google Shape;7387;p6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68"/>
            <p:cNvGrpSpPr/>
            <p:nvPr/>
          </p:nvGrpSpPr>
          <p:grpSpPr>
            <a:xfrm>
              <a:off x="2623907" y="1749775"/>
              <a:ext cx="1364245" cy="273000"/>
              <a:chOff x="2623907" y="1749775"/>
              <a:chExt cx="1364245" cy="273000"/>
            </a:xfrm>
          </p:grpSpPr>
          <p:sp>
            <p:nvSpPr>
              <p:cNvPr id="7393" name="Google Shape;7393;p6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68"/>
            <p:cNvGrpSpPr/>
            <p:nvPr/>
          </p:nvGrpSpPr>
          <p:grpSpPr>
            <a:xfrm>
              <a:off x="2623904" y="2027936"/>
              <a:ext cx="1364245" cy="273000"/>
              <a:chOff x="2623904" y="2027936"/>
              <a:chExt cx="1364245" cy="273000"/>
            </a:xfrm>
          </p:grpSpPr>
          <p:sp>
            <p:nvSpPr>
              <p:cNvPr id="7399" name="Google Shape;7399;p6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04" name="Google Shape;7404;p68"/>
          <p:cNvGrpSpPr/>
          <p:nvPr/>
        </p:nvGrpSpPr>
        <p:grpSpPr>
          <a:xfrm>
            <a:off x="2613365" y="2657876"/>
            <a:ext cx="1387541" cy="159124"/>
            <a:chOff x="3200660" y="2180272"/>
            <a:chExt cx="2563824" cy="378237"/>
          </a:xfrm>
        </p:grpSpPr>
        <p:sp>
          <p:nvSpPr>
            <p:cNvPr id="7405" name="Google Shape;7405;p6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68"/>
          <p:cNvGrpSpPr/>
          <p:nvPr/>
        </p:nvGrpSpPr>
        <p:grpSpPr>
          <a:xfrm>
            <a:off x="2609890" y="2935640"/>
            <a:ext cx="1390502" cy="159625"/>
            <a:chOff x="3530150" y="2790075"/>
            <a:chExt cx="1962600" cy="225300"/>
          </a:xfrm>
        </p:grpSpPr>
        <p:sp>
          <p:nvSpPr>
            <p:cNvPr id="7424" name="Google Shape;7424;p6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68"/>
          <p:cNvGrpSpPr/>
          <p:nvPr/>
        </p:nvGrpSpPr>
        <p:grpSpPr>
          <a:xfrm>
            <a:off x="2609948" y="3213905"/>
            <a:ext cx="1411629" cy="154175"/>
            <a:chOff x="3558802" y="4011244"/>
            <a:chExt cx="1866000" cy="111600"/>
          </a:xfrm>
        </p:grpSpPr>
        <p:sp>
          <p:nvSpPr>
            <p:cNvPr id="7427" name="Google Shape;7427;p6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68"/>
          <p:cNvGrpSpPr/>
          <p:nvPr/>
        </p:nvGrpSpPr>
        <p:grpSpPr>
          <a:xfrm>
            <a:off x="2610235" y="2419475"/>
            <a:ext cx="1383503" cy="119761"/>
            <a:chOff x="3465975" y="2270258"/>
            <a:chExt cx="1986364" cy="171947"/>
          </a:xfrm>
        </p:grpSpPr>
        <p:sp>
          <p:nvSpPr>
            <p:cNvPr id="7430" name="Google Shape;7430;p6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68"/>
          <p:cNvGrpSpPr/>
          <p:nvPr/>
        </p:nvGrpSpPr>
        <p:grpSpPr>
          <a:xfrm>
            <a:off x="2621243" y="3783248"/>
            <a:ext cx="1369531" cy="195460"/>
            <a:chOff x="723300" y="4253549"/>
            <a:chExt cx="2276482" cy="324900"/>
          </a:xfrm>
        </p:grpSpPr>
        <p:sp>
          <p:nvSpPr>
            <p:cNvPr id="7439" name="Google Shape;7439;p6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68"/>
          <p:cNvGrpSpPr/>
          <p:nvPr/>
        </p:nvGrpSpPr>
        <p:grpSpPr>
          <a:xfrm>
            <a:off x="2610803" y="3484489"/>
            <a:ext cx="1389066" cy="180119"/>
            <a:chOff x="705948" y="3788465"/>
            <a:chExt cx="2308953" cy="299400"/>
          </a:xfrm>
        </p:grpSpPr>
        <p:sp>
          <p:nvSpPr>
            <p:cNvPr id="7445" name="Google Shape;7445;p6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68"/>
          <p:cNvGrpSpPr/>
          <p:nvPr/>
        </p:nvGrpSpPr>
        <p:grpSpPr>
          <a:xfrm>
            <a:off x="4207794" y="2088443"/>
            <a:ext cx="1433821" cy="191501"/>
            <a:chOff x="4273350" y="2088443"/>
            <a:chExt cx="1433821" cy="191501"/>
          </a:xfrm>
        </p:grpSpPr>
        <p:grpSp>
          <p:nvGrpSpPr>
            <p:cNvPr id="7451" name="Google Shape;7451;p68"/>
            <p:cNvGrpSpPr/>
            <p:nvPr/>
          </p:nvGrpSpPr>
          <p:grpSpPr>
            <a:xfrm>
              <a:off x="4273350" y="2088443"/>
              <a:ext cx="1433821" cy="0"/>
              <a:chOff x="5224975" y="2962250"/>
              <a:chExt cx="1544400" cy="0"/>
            </a:xfrm>
          </p:grpSpPr>
          <p:cxnSp>
            <p:nvCxnSpPr>
              <p:cNvPr id="7452" name="Google Shape;7452;p6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453" name="Google Shape;7453;p6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454" name="Google Shape;7454;p68"/>
            <p:cNvGrpSpPr/>
            <p:nvPr/>
          </p:nvGrpSpPr>
          <p:grpSpPr>
            <a:xfrm>
              <a:off x="4273350" y="2279944"/>
              <a:ext cx="1433821" cy="0"/>
              <a:chOff x="5224975" y="2962250"/>
              <a:chExt cx="1544400" cy="0"/>
            </a:xfrm>
          </p:grpSpPr>
          <p:cxnSp>
            <p:nvCxnSpPr>
              <p:cNvPr id="7455" name="Google Shape;7455;p6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456" name="Google Shape;7456;p6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457" name="Google Shape;7457;p68"/>
          <p:cNvGrpSpPr/>
          <p:nvPr/>
        </p:nvGrpSpPr>
        <p:grpSpPr>
          <a:xfrm>
            <a:off x="2658741" y="4097347"/>
            <a:ext cx="1304609" cy="294074"/>
            <a:chOff x="2658741" y="4097347"/>
            <a:chExt cx="1304609" cy="294074"/>
          </a:xfrm>
        </p:grpSpPr>
        <p:grpSp>
          <p:nvGrpSpPr>
            <p:cNvPr id="7458" name="Google Shape;7458;p68"/>
            <p:cNvGrpSpPr/>
            <p:nvPr/>
          </p:nvGrpSpPr>
          <p:grpSpPr>
            <a:xfrm>
              <a:off x="2658741" y="4097347"/>
              <a:ext cx="118572" cy="294074"/>
              <a:chOff x="3343310" y="4475555"/>
              <a:chExt cx="127717" cy="316753"/>
            </a:xfrm>
          </p:grpSpPr>
          <p:sp>
            <p:nvSpPr>
              <p:cNvPr id="7459" name="Google Shape;7459;p6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68"/>
            <p:cNvGrpSpPr/>
            <p:nvPr/>
          </p:nvGrpSpPr>
          <p:grpSpPr>
            <a:xfrm>
              <a:off x="3815519" y="4098388"/>
              <a:ext cx="147831" cy="291991"/>
              <a:chOff x="3527539" y="4476677"/>
              <a:chExt cx="159232" cy="314510"/>
            </a:xfrm>
          </p:grpSpPr>
          <p:sp>
            <p:nvSpPr>
              <p:cNvPr id="7462" name="Google Shape;7462;p6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68"/>
            <p:cNvGrpSpPr/>
            <p:nvPr/>
          </p:nvGrpSpPr>
          <p:grpSpPr>
            <a:xfrm>
              <a:off x="3511696" y="4098388"/>
              <a:ext cx="147831" cy="291991"/>
              <a:chOff x="3527539" y="4476677"/>
              <a:chExt cx="159232" cy="314510"/>
            </a:xfrm>
          </p:grpSpPr>
          <p:sp>
            <p:nvSpPr>
              <p:cNvPr id="7465" name="Google Shape;7465;p6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68"/>
            <p:cNvGrpSpPr/>
            <p:nvPr/>
          </p:nvGrpSpPr>
          <p:grpSpPr>
            <a:xfrm>
              <a:off x="3207874" y="4098388"/>
              <a:ext cx="147831" cy="291991"/>
              <a:chOff x="3527539" y="4476677"/>
              <a:chExt cx="159232" cy="314510"/>
            </a:xfrm>
          </p:grpSpPr>
          <p:sp>
            <p:nvSpPr>
              <p:cNvPr id="7468" name="Google Shape;7468;p6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68"/>
            <p:cNvGrpSpPr/>
            <p:nvPr/>
          </p:nvGrpSpPr>
          <p:grpSpPr>
            <a:xfrm>
              <a:off x="2933305" y="4097347"/>
              <a:ext cx="118572" cy="294074"/>
              <a:chOff x="3343310" y="4475555"/>
              <a:chExt cx="127717" cy="316753"/>
            </a:xfrm>
          </p:grpSpPr>
          <p:sp>
            <p:nvSpPr>
              <p:cNvPr id="7471" name="Google Shape;7471;p6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73" name="Google Shape;7473;p68"/>
          <p:cNvGrpSpPr/>
          <p:nvPr/>
        </p:nvGrpSpPr>
        <p:grpSpPr>
          <a:xfrm>
            <a:off x="4209349" y="1176041"/>
            <a:ext cx="1430711" cy="751237"/>
            <a:chOff x="5159450" y="1919950"/>
            <a:chExt cx="1541050" cy="862500"/>
          </a:xfrm>
        </p:grpSpPr>
        <p:sp>
          <p:nvSpPr>
            <p:cNvPr id="7474" name="Google Shape;7474;p6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475" name="Google Shape;7475;p68"/>
            <p:cNvGrpSpPr/>
            <p:nvPr/>
          </p:nvGrpSpPr>
          <p:grpSpPr>
            <a:xfrm>
              <a:off x="5159450" y="1919950"/>
              <a:ext cx="1541050" cy="862500"/>
              <a:chOff x="5159450" y="1919950"/>
              <a:chExt cx="1541050" cy="862500"/>
            </a:xfrm>
          </p:grpSpPr>
          <p:cxnSp>
            <p:nvCxnSpPr>
              <p:cNvPr id="7476" name="Google Shape;7476;p6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477" name="Google Shape;7477;p6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478" name="Google Shape;7478;p68"/>
          <p:cNvGrpSpPr/>
          <p:nvPr/>
        </p:nvGrpSpPr>
        <p:grpSpPr>
          <a:xfrm>
            <a:off x="4257486" y="2439811"/>
            <a:ext cx="1334436" cy="967914"/>
            <a:chOff x="4294923" y="2439811"/>
            <a:chExt cx="1334436" cy="967914"/>
          </a:xfrm>
        </p:grpSpPr>
        <p:grpSp>
          <p:nvGrpSpPr>
            <p:cNvPr id="7479" name="Google Shape;7479;p68"/>
            <p:cNvGrpSpPr/>
            <p:nvPr/>
          </p:nvGrpSpPr>
          <p:grpSpPr>
            <a:xfrm>
              <a:off x="4960455" y="2469658"/>
              <a:ext cx="668904" cy="885524"/>
              <a:chOff x="4960455" y="2469658"/>
              <a:chExt cx="668904" cy="885524"/>
            </a:xfrm>
          </p:grpSpPr>
          <p:sp>
            <p:nvSpPr>
              <p:cNvPr id="7480" name="Google Shape;7480;p6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68"/>
            <p:cNvGrpSpPr/>
            <p:nvPr/>
          </p:nvGrpSpPr>
          <p:grpSpPr>
            <a:xfrm>
              <a:off x="4294923" y="2469658"/>
              <a:ext cx="668951" cy="885524"/>
              <a:chOff x="4294923" y="2469658"/>
              <a:chExt cx="668951" cy="885524"/>
            </a:xfrm>
          </p:grpSpPr>
          <p:sp>
            <p:nvSpPr>
              <p:cNvPr id="7487" name="Google Shape;7487;p6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3" name="Google Shape;7493;p6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68"/>
          <p:cNvGrpSpPr/>
          <p:nvPr/>
        </p:nvGrpSpPr>
        <p:grpSpPr>
          <a:xfrm>
            <a:off x="4243690" y="3494256"/>
            <a:ext cx="1430949" cy="897289"/>
            <a:chOff x="4351371" y="3547942"/>
            <a:chExt cx="1345130" cy="843475"/>
          </a:xfrm>
        </p:grpSpPr>
        <p:grpSp>
          <p:nvGrpSpPr>
            <p:cNvPr id="7495" name="Google Shape;7495;p68"/>
            <p:cNvGrpSpPr/>
            <p:nvPr/>
          </p:nvGrpSpPr>
          <p:grpSpPr>
            <a:xfrm>
              <a:off x="4351371" y="4209917"/>
              <a:ext cx="1345130" cy="181500"/>
              <a:chOff x="4351371" y="4209917"/>
              <a:chExt cx="1345130" cy="181500"/>
            </a:xfrm>
          </p:grpSpPr>
          <p:sp>
            <p:nvSpPr>
              <p:cNvPr id="7496" name="Google Shape;7496;p6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97" name="Google Shape;7497;p6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498" name="Google Shape;7498;p68"/>
            <p:cNvGrpSpPr/>
            <p:nvPr/>
          </p:nvGrpSpPr>
          <p:grpSpPr>
            <a:xfrm>
              <a:off x="4403010" y="3985221"/>
              <a:ext cx="1109518" cy="181500"/>
              <a:chOff x="4403010" y="3985221"/>
              <a:chExt cx="1109518" cy="181500"/>
            </a:xfrm>
          </p:grpSpPr>
          <p:sp>
            <p:nvSpPr>
              <p:cNvPr id="7499" name="Google Shape;7499;p6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00" name="Google Shape;7500;p6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501" name="Google Shape;7501;p68"/>
            <p:cNvGrpSpPr/>
            <p:nvPr/>
          </p:nvGrpSpPr>
          <p:grpSpPr>
            <a:xfrm>
              <a:off x="4618704" y="3766582"/>
              <a:ext cx="807858" cy="181500"/>
              <a:chOff x="4618704" y="3766582"/>
              <a:chExt cx="807858" cy="181500"/>
            </a:xfrm>
          </p:grpSpPr>
          <p:sp>
            <p:nvSpPr>
              <p:cNvPr id="7502" name="Google Shape;7502;p6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03" name="Google Shape;7503;p6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504" name="Google Shape;7504;p68"/>
            <p:cNvGrpSpPr/>
            <p:nvPr/>
          </p:nvGrpSpPr>
          <p:grpSpPr>
            <a:xfrm>
              <a:off x="4735238" y="3547942"/>
              <a:ext cx="462839" cy="181500"/>
              <a:chOff x="4735238" y="3547942"/>
              <a:chExt cx="462839" cy="181500"/>
            </a:xfrm>
          </p:grpSpPr>
          <p:sp>
            <p:nvSpPr>
              <p:cNvPr id="7505" name="Google Shape;7505;p6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06" name="Google Shape;7506;p6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507" name="Google Shape;7507;p68"/>
          <p:cNvGrpSpPr/>
          <p:nvPr/>
        </p:nvGrpSpPr>
        <p:grpSpPr>
          <a:xfrm>
            <a:off x="7420047" y="2429580"/>
            <a:ext cx="1020955" cy="928853"/>
            <a:chOff x="926675" y="238125"/>
            <a:chExt cx="5755100" cy="5232975"/>
          </a:xfrm>
        </p:grpSpPr>
        <p:sp>
          <p:nvSpPr>
            <p:cNvPr id="7508" name="Google Shape;7508;p6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68"/>
          <p:cNvGrpSpPr/>
          <p:nvPr/>
        </p:nvGrpSpPr>
        <p:grpSpPr>
          <a:xfrm>
            <a:off x="727421" y="2828315"/>
            <a:ext cx="1695374" cy="1560837"/>
            <a:chOff x="727421" y="2828315"/>
            <a:chExt cx="1695374" cy="1560837"/>
          </a:xfrm>
        </p:grpSpPr>
        <p:grpSp>
          <p:nvGrpSpPr>
            <p:cNvPr id="7513" name="Google Shape;7513;p68"/>
            <p:cNvGrpSpPr/>
            <p:nvPr/>
          </p:nvGrpSpPr>
          <p:grpSpPr>
            <a:xfrm>
              <a:off x="727421" y="2828315"/>
              <a:ext cx="1695374" cy="1560837"/>
              <a:chOff x="734799" y="2782450"/>
              <a:chExt cx="1571100" cy="1577400"/>
            </a:xfrm>
          </p:grpSpPr>
          <p:cxnSp>
            <p:nvCxnSpPr>
              <p:cNvPr id="7514" name="Google Shape;7514;p6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515" name="Google Shape;7515;p6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516" name="Google Shape;7516;p68"/>
            <p:cNvGrpSpPr/>
            <p:nvPr/>
          </p:nvGrpSpPr>
          <p:grpSpPr>
            <a:xfrm>
              <a:off x="819108" y="2882501"/>
              <a:ext cx="1556791" cy="1426186"/>
              <a:chOff x="819108" y="2882501"/>
              <a:chExt cx="1556791" cy="1426186"/>
            </a:xfrm>
          </p:grpSpPr>
          <p:grpSp>
            <p:nvGrpSpPr>
              <p:cNvPr id="7517" name="Google Shape;7517;p68"/>
              <p:cNvGrpSpPr/>
              <p:nvPr/>
            </p:nvGrpSpPr>
            <p:grpSpPr>
              <a:xfrm>
                <a:off x="819108" y="2882501"/>
                <a:ext cx="103104" cy="1426186"/>
                <a:chOff x="4674013" y="3100904"/>
                <a:chExt cx="122758" cy="1698043"/>
              </a:xfrm>
            </p:grpSpPr>
            <p:sp>
              <p:nvSpPr>
                <p:cNvPr id="7518" name="Google Shape;7518;p6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68"/>
              <p:cNvGrpSpPr/>
              <p:nvPr/>
            </p:nvGrpSpPr>
            <p:grpSpPr>
              <a:xfrm>
                <a:off x="1062475" y="2882501"/>
                <a:ext cx="103104" cy="1426186"/>
                <a:chOff x="4940438" y="3100904"/>
                <a:chExt cx="122758" cy="1698043"/>
              </a:xfrm>
            </p:grpSpPr>
            <p:sp>
              <p:nvSpPr>
                <p:cNvPr id="7526" name="Google Shape;7526;p6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68"/>
              <p:cNvGrpSpPr/>
              <p:nvPr/>
            </p:nvGrpSpPr>
            <p:grpSpPr>
              <a:xfrm>
                <a:off x="1299324" y="2882501"/>
                <a:ext cx="103104" cy="1426186"/>
                <a:chOff x="5206863" y="3100904"/>
                <a:chExt cx="122758" cy="1698043"/>
              </a:xfrm>
            </p:grpSpPr>
            <p:sp>
              <p:nvSpPr>
                <p:cNvPr id="7534" name="Google Shape;7534;p6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68"/>
              <p:cNvGrpSpPr/>
              <p:nvPr/>
            </p:nvGrpSpPr>
            <p:grpSpPr>
              <a:xfrm>
                <a:off x="1786057" y="2882501"/>
                <a:ext cx="103104" cy="1426186"/>
                <a:chOff x="6006138" y="3143629"/>
                <a:chExt cx="122758" cy="1698043"/>
              </a:xfrm>
            </p:grpSpPr>
            <p:sp>
              <p:nvSpPr>
                <p:cNvPr id="7542" name="Google Shape;7542;p6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68"/>
              <p:cNvGrpSpPr/>
              <p:nvPr/>
            </p:nvGrpSpPr>
            <p:grpSpPr>
              <a:xfrm>
                <a:off x="2029422" y="2882501"/>
                <a:ext cx="103104" cy="1426186"/>
                <a:chOff x="6805413" y="3100904"/>
                <a:chExt cx="122758" cy="1698043"/>
              </a:xfrm>
            </p:grpSpPr>
            <p:sp>
              <p:nvSpPr>
                <p:cNvPr id="7550" name="Google Shape;7550;p6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68"/>
              <p:cNvGrpSpPr/>
              <p:nvPr/>
            </p:nvGrpSpPr>
            <p:grpSpPr>
              <a:xfrm>
                <a:off x="2272795" y="2882501"/>
                <a:ext cx="103104" cy="1426186"/>
                <a:chOff x="5206863" y="3100904"/>
                <a:chExt cx="122758" cy="1698043"/>
              </a:xfrm>
            </p:grpSpPr>
            <p:sp>
              <p:nvSpPr>
                <p:cNvPr id="7558" name="Google Shape;7558;p6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68"/>
              <p:cNvGrpSpPr/>
              <p:nvPr/>
            </p:nvGrpSpPr>
            <p:grpSpPr>
              <a:xfrm>
                <a:off x="1542694" y="2882501"/>
                <a:ext cx="103104" cy="1426186"/>
                <a:chOff x="6006138" y="3143629"/>
                <a:chExt cx="122758" cy="1698043"/>
              </a:xfrm>
            </p:grpSpPr>
            <p:sp>
              <p:nvSpPr>
                <p:cNvPr id="7566" name="Google Shape;7566;p6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573" name="Google Shape;7573;p68"/>
          <p:cNvGrpSpPr/>
          <p:nvPr/>
        </p:nvGrpSpPr>
        <p:grpSpPr>
          <a:xfrm>
            <a:off x="5683472" y="3518037"/>
            <a:ext cx="2749952" cy="870677"/>
            <a:chOff x="238125" y="1725700"/>
            <a:chExt cx="7139025" cy="2260325"/>
          </a:xfrm>
        </p:grpSpPr>
        <p:sp>
          <p:nvSpPr>
            <p:cNvPr id="7574" name="Google Shape;7574;p6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68"/>
          <p:cNvGrpSpPr/>
          <p:nvPr/>
        </p:nvGrpSpPr>
        <p:grpSpPr>
          <a:xfrm>
            <a:off x="5953636" y="2459783"/>
            <a:ext cx="1105452" cy="916747"/>
            <a:chOff x="5249100" y="1210600"/>
            <a:chExt cx="3502700" cy="2904775"/>
          </a:xfrm>
        </p:grpSpPr>
        <p:sp>
          <p:nvSpPr>
            <p:cNvPr id="7585" name="Google Shape;7585;p6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89" name="Google Shape;7589;p6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590" name="Google Shape;7590;p6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591" name="Google Shape;7591;p6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592" name="Google Shape;7592;p6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593" name="Google Shape;7593;p6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68"/>
          <p:cNvGrpSpPr/>
          <p:nvPr/>
        </p:nvGrpSpPr>
        <p:grpSpPr>
          <a:xfrm>
            <a:off x="7136183" y="1179201"/>
            <a:ext cx="1304650" cy="1124856"/>
            <a:chOff x="7287122" y="1165658"/>
            <a:chExt cx="1219413" cy="1051365"/>
          </a:xfrm>
        </p:grpSpPr>
        <p:grpSp>
          <p:nvGrpSpPr>
            <p:cNvPr id="7595" name="Google Shape;7595;p68"/>
            <p:cNvGrpSpPr/>
            <p:nvPr/>
          </p:nvGrpSpPr>
          <p:grpSpPr>
            <a:xfrm>
              <a:off x="7287122" y="1969723"/>
              <a:ext cx="1219413" cy="247300"/>
              <a:chOff x="7287122" y="1969723"/>
              <a:chExt cx="1219413" cy="247300"/>
            </a:xfrm>
          </p:grpSpPr>
          <p:sp>
            <p:nvSpPr>
              <p:cNvPr id="7596" name="Google Shape;7596;p6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7" name="Google Shape;7597;p68"/>
              <p:cNvGrpSpPr/>
              <p:nvPr/>
            </p:nvGrpSpPr>
            <p:grpSpPr>
              <a:xfrm>
                <a:off x="7287122" y="2063892"/>
                <a:ext cx="1151753" cy="73428"/>
                <a:chOff x="7287122" y="2063892"/>
                <a:chExt cx="1151753" cy="73428"/>
              </a:xfrm>
            </p:grpSpPr>
            <p:sp>
              <p:nvSpPr>
                <p:cNvPr id="7598" name="Google Shape;7598;p6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99" name="Google Shape;7599;p6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600" name="Google Shape;7600;p68"/>
            <p:cNvGrpSpPr/>
            <p:nvPr/>
          </p:nvGrpSpPr>
          <p:grpSpPr>
            <a:xfrm>
              <a:off x="7287122" y="1712201"/>
              <a:ext cx="1219403" cy="246767"/>
              <a:chOff x="7287122" y="1712201"/>
              <a:chExt cx="1219403" cy="246767"/>
            </a:xfrm>
          </p:grpSpPr>
          <p:sp>
            <p:nvSpPr>
              <p:cNvPr id="7601" name="Google Shape;7601;p6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2" name="Google Shape;7602;p68"/>
              <p:cNvGrpSpPr/>
              <p:nvPr/>
            </p:nvGrpSpPr>
            <p:grpSpPr>
              <a:xfrm>
                <a:off x="7287122" y="1842861"/>
                <a:ext cx="1005303" cy="73419"/>
                <a:chOff x="7287122" y="1842861"/>
                <a:chExt cx="1005303" cy="73419"/>
              </a:xfrm>
            </p:grpSpPr>
            <p:sp>
              <p:nvSpPr>
                <p:cNvPr id="7603" name="Google Shape;7603;p6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04" name="Google Shape;7604;p6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605" name="Google Shape;7605;p68"/>
            <p:cNvGrpSpPr/>
            <p:nvPr/>
          </p:nvGrpSpPr>
          <p:grpSpPr>
            <a:xfrm>
              <a:off x="7287122" y="1447520"/>
              <a:ext cx="1219403" cy="286667"/>
              <a:chOff x="7287122" y="1447520"/>
              <a:chExt cx="1219403" cy="286667"/>
            </a:xfrm>
          </p:grpSpPr>
          <p:sp>
            <p:nvSpPr>
              <p:cNvPr id="7606" name="Google Shape;7606;p6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7" name="Google Shape;7607;p68"/>
              <p:cNvGrpSpPr/>
              <p:nvPr/>
            </p:nvGrpSpPr>
            <p:grpSpPr>
              <a:xfrm>
                <a:off x="7287122" y="1581977"/>
                <a:ext cx="852803" cy="73428"/>
                <a:chOff x="7287122" y="1581977"/>
                <a:chExt cx="852803" cy="73428"/>
              </a:xfrm>
            </p:grpSpPr>
            <p:sp>
              <p:nvSpPr>
                <p:cNvPr id="7608" name="Google Shape;7608;p6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09" name="Google Shape;7609;p6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610" name="Google Shape;7610;p68"/>
            <p:cNvGrpSpPr/>
            <p:nvPr/>
          </p:nvGrpSpPr>
          <p:grpSpPr>
            <a:xfrm>
              <a:off x="7287122" y="1165658"/>
              <a:ext cx="1219403" cy="344253"/>
              <a:chOff x="7287122" y="1165658"/>
              <a:chExt cx="1219403" cy="344253"/>
            </a:xfrm>
          </p:grpSpPr>
          <p:sp>
            <p:nvSpPr>
              <p:cNvPr id="7611" name="Google Shape;7611;p6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2" name="Google Shape;7612;p68"/>
              <p:cNvGrpSpPr/>
              <p:nvPr/>
            </p:nvGrpSpPr>
            <p:grpSpPr>
              <a:xfrm>
                <a:off x="7287122" y="1341025"/>
                <a:ext cx="695703" cy="73419"/>
                <a:chOff x="7287122" y="1341025"/>
                <a:chExt cx="695703" cy="73419"/>
              </a:xfrm>
            </p:grpSpPr>
            <p:sp>
              <p:nvSpPr>
                <p:cNvPr id="7613" name="Google Shape;7613;p6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14" name="Google Shape;7614;p6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615" name="Google Shape;7615;p68"/>
          <p:cNvGrpSpPr/>
          <p:nvPr/>
        </p:nvGrpSpPr>
        <p:grpSpPr>
          <a:xfrm>
            <a:off x="5802676" y="1185224"/>
            <a:ext cx="1397729" cy="1098540"/>
            <a:chOff x="5900602" y="1193063"/>
            <a:chExt cx="1299851" cy="1021707"/>
          </a:xfrm>
        </p:grpSpPr>
        <p:grpSp>
          <p:nvGrpSpPr>
            <p:cNvPr id="7616" name="Google Shape;7616;p68"/>
            <p:cNvGrpSpPr/>
            <p:nvPr/>
          </p:nvGrpSpPr>
          <p:grpSpPr>
            <a:xfrm>
              <a:off x="6520337" y="1193063"/>
              <a:ext cx="341815" cy="799959"/>
              <a:chOff x="6520337" y="1193063"/>
              <a:chExt cx="341815" cy="799959"/>
            </a:xfrm>
          </p:grpSpPr>
          <p:grpSp>
            <p:nvGrpSpPr>
              <p:cNvPr id="7617" name="Google Shape;7617;p68"/>
              <p:cNvGrpSpPr/>
              <p:nvPr/>
            </p:nvGrpSpPr>
            <p:grpSpPr>
              <a:xfrm>
                <a:off x="6520337" y="1589527"/>
                <a:ext cx="213950" cy="403494"/>
                <a:chOff x="6520337" y="1589527"/>
                <a:chExt cx="213950" cy="403494"/>
              </a:xfrm>
            </p:grpSpPr>
            <p:sp>
              <p:nvSpPr>
                <p:cNvPr id="7618" name="Google Shape;7618;p6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0" name="Google Shape;7620;p68"/>
              <p:cNvGrpSpPr/>
              <p:nvPr/>
            </p:nvGrpSpPr>
            <p:grpSpPr>
              <a:xfrm>
                <a:off x="6577204" y="1193063"/>
                <a:ext cx="284947" cy="464512"/>
                <a:chOff x="6577204" y="1193063"/>
                <a:chExt cx="284947" cy="464512"/>
              </a:xfrm>
            </p:grpSpPr>
            <p:sp>
              <p:nvSpPr>
                <p:cNvPr id="7621" name="Google Shape;7621;p6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22" name="Google Shape;7622;p6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623" name="Google Shape;7623;p68"/>
            <p:cNvGrpSpPr/>
            <p:nvPr/>
          </p:nvGrpSpPr>
          <p:grpSpPr>
            <a:xfrm>
              <a:off x="6238903" y="1193063"/>
              <a:ext cx="300475" cy="900152"/>
              <a:chOff x="6238903" y="1193063"/>
              <a:chExt cx="300475" cy="900152"/>
            </a:xfrm>
          </p:grpSpPr>
          <p:grpSp>
            <p:nvGrpSpPr>
              <p:cNvPr id="7624" name="Google Shape;7624;p68"/>
              <p:cNvGrpSpPr/>
              <p:nvPr/>
            </p:nvGrpSpPr>
            <p:grpSpPr>
              <a:xfrm>
                <a:off x="6290865" y="1489315"/>
                <a:ext cx="248514" cy="603900"/>
                <a:chOff x="6290865" y="1489315"/>
                <a:chExt cx="248514" cy="603900"/>
              </a:xfrm>
            </p:grpSpPr>
            <p:sp>
              <p:nvSpPr>
                <p:cNvPr id="7625" name="Google Shape;7625;p6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68"/>
              <p:cNvGrpSpPr/>
              <p:nvPr/>
            </p:nvGrpSpPr>
            <p:grpSpPr>
              <a:xfrm>
                <a:off x="6238903" y="1193063"/>
                <a:ext cx="284947" cy="333087"/>
                <a:chOff x="6238903" y="1193063"/>
                <a:chExt cx="284947" cy="333087"/>
              </a:xfrm>
            </p:grpSpPr>
            <p:sp>
              <p:nvSpPr>
                <p:cNvPr id="7628" name="Google Shape;7628;p6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29" name="Google Shape;7629;p6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630" name="Google Shape;7630;p68"/>
            <p:cNvGrpSpPr/>
            <p:nvPr/>
          </p:nvGrpSpPr>
          <p:grpSpPr>
            <a:xfrm>
              <a:off x="5900602" y="1193063"/>
              <a:ext cx="444345" cy="1021707"/>
              <a:chOff x="5900602" y="1193063"/>
              <a:chExt cx="444345" cy="1021707"/>
            </a:xfrm>
          </p:grpSpPr>
          <p:grpSp>
            <p:nvGrpSpPr>
              <p:cNvPr id="7631" name="Google Shape;7631;p68"/>
              <p:cNvGrpSpPr/>
              <p:nvPr/>
            </p:nvGrpSpPr>
            <p:grpSpPr>
              <a:xfrm>
                <a:off x="6046501" y="1367785"/>
                <a:ext cx="298446" cy="846986"/>
                <a:chOff x="6046501" y="1367785"/>
                <a:chExt cx="298446" cy="846986"/>
              </a:xfrm>
            </p:grpSpPr>
            <p:sp>
              <p:nvSpPr>
                <p:cNvPr id="7632" name="Google Shape;7632;p6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68"/>
              <p:cNvGrpSpPr/>
              <p:nvPr/>
            </p:nvGrpSpPr>
            <p:grpSpPr>
              <a:xfrm>
                <a:off x="5900602" y="1193063"/>
                <a:ext cx="284947" cy="182312"/>
                <a:chOff x="5900602" y="1193063"/>
                <a:chExt cx="284947" cy="182312"/>
              </a:xfrm>
            </p:grpSpPr>
            <p:sp>
              <p:nvSpPr>
                <p:cNvPr id="7635" name="Google Shape;7635;p6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36" name="Google Shape;7636;p6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637" name="Google Shape;7637;p68"/>
            <p:cNvGrpSpPr/>
            <p:nvPr/>
          </p:nvGrpSpPr>
          <p:grpSpPr>
            <a:xfrm>
              <a:off x="6738300" y="1193063"/>
              <a:ext cx="462153" cy="707634"/>
              <a:chOff x="6738300" y="1193063"/>
              <a:chExt cx="462153" cy="707634"/>
            </a:xfrm>
          </p:grpSpPr>
          <p:grpSp>
            <p:nvGrpSpPr>
              <p:cNvPr id="7638" name="Google Shape;7638;p68"/>
              <p:cNvGrpSpPr/>
              <p:nvPr/>
            </p:nvGrpSpPr>
            <p:grpSpPr>
              <a:xfrm>
                <a:off x="6915505" y="1193063"/>
                <a:ext cx="284947" cy="597387"/>
                <a:chOff x="6915505" y="1193063"/>
                <a:chExt cx="284947" cy="597387"/>
              </a:xfrm>
            </p:grpSpPr>
            <p:sp>
              <p:nvSpPr>
                <p:cNvPr id="7639" name="Google Shape;7639;p6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40" name="Google Shape;7640;p6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641" name="Google Shape;7641;p68"/>
              <p:cNvGrpSpPr/>
              <p:nvPr/>
            </p:nvGrpSpPr>
            <p:grpSpPr>
              <a:xfrm>
                <a:off x="6738300" y="1684725"/>
                <a:ext cx="230066" cy="215971"/>
                <a:chOff x="6738300" y="1684725"/>
                <a:chExt cx="230066" cy="215971"/>
              </a:xfrm>
            </p:grpSpPr>
            <p:sp>
              <p:nvSpPr>
                <p:cNvPr id="7642" name="Google Shape;7642;p6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47" name="Shape 7647"/>
        <p:cNvGrpSpPr/>
        <p:nvPr/>
      </p:nvGrpSpPr>
      <p:grpSpPr>
        <a:xfrm>
          <a:off x="0" y="0"/>
          <a:ext cx="0" cy="0"/>
          <a:chOff x="0" y="0"/>
          <a:chExt cx="0" cy="0"/>
        </a:xfrm>
      </p:grpSpPr>
      <p:sp>
        <p:nvSpPr>
          <p:cNvPr id="7648" name="Google Shape;7648;p6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7649" name="Google Shape;7649;p69"/>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7650" name="Google Shape;7650;p69"/>
          <p:cNvGrpSpPr/>
          <p:nvPr/>
        </p:nvGrpSpPr>
        <p:grpSpPr>
          <a:xfrm>
            <a:off x="1267741" y="2287103"/>
            <a:ext cx="298169" cy="339253"/>
            <a:chOff x="1529350" y="258825"/>
            <a:chExt cx="423475" cy="481825"/>
          </a:xfrm>
        </p:grpSpPr>
        <p:sp>
          <p:nvSpPr>
            <p:cNvPr id="7651" name="Google Shape;7651;p6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2" name="Google Shape;7652;p6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53" name="Google Shape;7653;p69"/>
          <p:cNvGrpSpPr/>
          <p:nvPr/>
        </p:nvGrpSpPr>
        <p:grpSpPr>
          <a:xfrm>
            <a:off x="1660716" y="2367273"/>
            <a:ext cx="340890" cy="178912"/>
            <a:chOff x="2084325" y="363300"/>
            <a:chExt cx="484150" cy="254100"/>
          </a:xfrm>
        </p:grpSpPr>
        <p:sp>
          <p:nvSpPr>
            <p:cNvPr id="7654" name="Google Shape;7654;p6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5" name="Google Shape;7655;p6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56" name="Google Shape;7656;p69"/>
          <p:cNvGrpSpPr/>
          <p:nvPr/>
        </p:nvGrpSpPr>
        <p:grpSpPr>
          <a:xfrm>
            <a:off x="2110011" y="2287102"/>
            <a:ext cx="298169" cy="339253"/>
            <a:chOff x="2707500" y="249400"/>
            <a:chExt cx="423475" cy="481825"/>
          </a:xfrm>
        </p:grpSpPr>
        <p:sp>
          <p:nvSpPr>
            <p:cNvPr id="7657" name="Google Shape;7657;p6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8" name="Google Shape;7658;p6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59" name="Google Shape;7659;p69"/>
          <p:cNvGrpSpPr/>
          <p:nvPr/>
        </p:nvGrpSpPr>
        <p:grpSpPr>
          <a:xfrm>
            <a:off x="2912712" y="2287349"/>
            <a:ext cx="352349" cy="338760"/>
            <a:chOff x="3854700" y="249750"/>
            <a:chExt cx="500425" cy="481125"/>
          </a:xfrm>
        </p:grpSpPr>
        <p:sp>
          <p:nvSpPr>
            <p:cNvPr id="7660" name="Google Shape;7660;p6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1" name="Google Shape;7661;p6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2" name="Google Shape;7662;p6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3" name="Google Shape;7663;p6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4" name="Google Shape;7664;p6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5" name="Google Shape;7665;p6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6" name="Google Shape;7666;p6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7" name="Google Shape;7667;p6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8" name="Google Shape;7668;p69"/>
          <p:cNvGrpSpPr/>
          <p:nvPr/>
        </p:nvGrpSpPr>
        <p:grpSpPr>
          <a:xfrm>
            <a:off x="3330701" y="2287349"/>
            <a:ext cx="352349" cy="338760"/>
            <a:chOff x="4447550" y="249750"/>
            <a:chExt cx="500425" cy="481125"/>
          </a:xfrm>
        </p:grpSpPr>
        <p:sp>
          <p:nvSpPr>
            <p:cNvPr id="7669" name="Google Shape;7669;p6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0" name="Google Shape;7670;p6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1" name="Google Shape;7671;p69"/>
          <p:cNvGrpSpPr/>
          <p:nvPr/>
        </p:nvGrpSpPr>
        <p:grpSpPr>
          <a:xfrm>
            <a:off x="3759902" y="2287102"/>
            <a:ext cx="339253" cy="339253"/>
            <a:chOff x="5049725" y="249400"/>
            <a:chExt cx="481825" cy="481825"/>
          </a:xfrm>
        </p:grpSpPr>
        <p:sp>
          <p:nvSpPr>
            <p:cNvPr id="7672" name="Google Shape;7672;p6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3" name="Google Shape;7673;p6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4" name="Google Shape;7674;p69"/>
          <p:cNvGrpSpPr/>
          <p:nvPr/>
        </p:nvGrpSpPr>
        <p:grpSpPr>
          <a:xfrm>
            <a:off x="4173843" y="2287102"/>
            <a:ext cx="339253" cy="339253"/>
            <a:chOff x="5660400" y="238125"/>
            <a:chExt cx="481825" cy="481825"/>
          </a:xfrm>
        </p:grpSpPr>
        <p:sp>
          <p:nvSpPr>
            <p:cNvPr id="7675" name="Google Shape;7675;p6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6" name="Google Shape;7676;p6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7" name="Google Shape;7677;p69"/>
          <p:cNvGrpSpPr/>
          <p:nvPr/>
        </p:nvGrpSpPr>
        <p:grpSpPr>
          <a:xfrm>
            <a:off x="4590529" y="2287102"/>
            <a:ext cx="339253" cy="339253"/>
            <a:chOff x="6235400" y="249400"/>
            <a:chExt cx="481825" cy="481825"/>
          </a:xfrm>
        </p:grpSpPr>
        <p:sp>
          <p:nvSpPr>
            <p:cNvPr id="7678" name="Google Shape;7678;p6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9" name="Google Shape;7679;p6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0" name="Google Shape;7680;p6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1" name="Google Shape;7681;p6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2" name="Google Shape;7682;p6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83" name="Google Shape;7683;p69"/>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84" name="Google Shape;7684;p69"/>
          <p:cNvGrpSpPr/>
          <p:nvPr/>
        </p:nvGrpSpPr>
        <p:grpSpPr>
          <a:xfrm>
            <a:off x="1660875" y="2711232"/>
            <a:ext cx="340573" cy="339271"/>
            <a:chOff x="2085450" y="842250"/>
            <a:chExt cx="483700" cy="481850"/>
          </a:xfrm>
        </p:grpSpPr>
        <p:sp>
          <p:nvSpPr>
            <p:cNvPr id="7685" name="Google Shape;7685;p6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6" name="Google Shape;7686;p6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7" name="Google Shape;7687;p6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88" name="Google Shape;7688;p69"/>
          <p:cNvGrpSpPr/>
          <p:nvPr/>
        </p:nvGrpSpPr>
        <p:grpSpPr>
          <a:xfrm>
            <a:off x="2089443" y="2711241"/>
            <a:ext cx="339306" cy="339253"/>
            <a:chOff x="2685825" y="840375"/>
            <a:chExt cx="481900" cy="481825"/>
          </a:xfrm>
        </p:grpSpPr>
        <p:sp>
          <p:nvSpPr>
            <p:cNvPr id="7689" name="Google Shape;7689;p6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0" name="Google Shape;7690;p6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1" name="Google Shape;7691;p69"/>
          <p:cNvGrpSpPr/>
          <p:nvPr/>
        </p:nvGrpSpPr>
        <p:grpSpPr>
          <a:xfrm>
            <a:off x="2501104" y="2710924"/>
            <a:ext cx="350431" cy="339887"/>
            <a:chOff x="3270675" y="841800"/>
            <a:chExt cx="497700" cy="482725"/>
          </a:xfrm>
        </p:grpSpPr>
        <p:sp>
          <p:nvSpPr>
            <p:cNvPr id="7692" name="Google Shape;7692;p6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3" name="Google Shape;7693;p6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4" name="Google Shape;7694;p6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95" name="Google Shape;7695;p69"/>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96" name="Google Shape;7696;p69"/>
          <p:cNvGrpSpPr/>
          <p:nvPr/>
        </p:nvGrpSpPr>
        <p:grpSpPr>
          <a:xfrm>
            <a:off x="3337249" y="2731783"/>
            <a:ext cx="339253" cy="298169"/>
            <a:chOff x="4467200" y="877100"/>
            <a:chExt cx="481825" cy="423475"/>
          </a:xfrm>
        </p:grpSpPr>
        <p:sp>
          <p:nvSpPr>
            <p:cNvPr id="7697" name="Google Shape;7697;p6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8" name="Google Shape;7698;p6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9" name="Google Shape;7699;p6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0" name="Google Shape;7700;p6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01" name="Google Shape;7701;p69"/>
          <p:cNvGrpSpPr/>
          <p:nvPr/>
        </p:nvGrpSpPr>
        <p:grpSpPr>
          <a:xfrm>
            <a:off x="3752140" y="2711232"/>
            <a:ext cx="354778" cy="339271"/>
            <a:chOff x="5045500" y="842250"/>
            <a:chExt cx="503875" cy="481850"/>
          </a:xfrm>
        </p:grpSpPr>
        <p:sp>
          <p:nvSpPr>
            <p:cNvPr id="7702" name="Google Shape;7702;p6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3" name="Google Shape;7703;p6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04" name="Google Shape;7704;p69"/>
          <p:cNvGrpSpPr/>
          <p:nvPr/>
        </p:nvGrpSpPr>
        <p:grpSpPr>
          <a:xfrm>
            <a:off x="2523626" y="2287428"/>
            <a:ext cx="305386" cy="338602"/>
            <a:chOff x="3300325" y="249875"/>
            <a:chExt cx="433725" cy="480900"/>
          </a:xfrm>
        </p:grpSpPr>
        <p:sp>
          <p:nvSpPr>
            <p:cNvPr id="7705" name="Google Shape;7705;p6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6" name="Google Shape;7706;p6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7" name="Google Shape;7707;p6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8" name="Google Shape;7708;p6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9" name="Google Shape;7709;p6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0" name="Google Shape;7710;p6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11" name="Google Shape;7711;p69"/>
          <p:cNvGrpSpPr/>
          <p:nvPr/>
        </p:nvGrpSpPr>
        <p:grpSpPr>
          <a:xfrm>
            <a:off x="4174987" y="2737451"/>
            <a:ext cx="336965" cy="286833"/>
            <a:chOff x="5645200" y="879425"/>
            <a:chExt cx="478575" cy="407375"/>
          </a:xfrm>
        </p:grpSpPr>
        <p:sp>
          <p:nvSpPr>
            <p:cNvPr id="7712" name="Google Shape;7712;p6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3" name="Google Shape;7713;p6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4" name="Google Shape;7714;p6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5" name="Google Shape;7715;p6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6" name="Google Shape;7716;p6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7" name="Google Shape;7717;p6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18" name="Google Shape;7718;p69"/>
          <p:cNvGrpSpPr/>
          <p:nvPr/>
        </p:nvGrpSpPr>
        <p:grpSpPr>
          <a:xfrm>
            <a:off x="4611062" y="2711241"/>
            <a:ext cx="298186" cy="339253"/>
            <a:chOff x="6264525" y="842250"/>
            <a:chExt cx="423500" cy="481825"/>
          </a:xfrm>
        </p:grpSpPr>
        <p:sp>
          <p:nvSpPr>
            <p:cNvPr id="7719" name="Google Shape;7719;p6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0" name="Google Shape;7720;p6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1" name="Google Shape;7721;p6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2" name="Google Shape;7722;p6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3" name="Google Shape;7723;p6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4" name="Google Shape;7724;p6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5" name="Google Shape;7725;p6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26" name="Google Shape;7726;p69"/>
          <p:cNvGrpSpPr/>
          <p:nvPr/>
        </p:nvGrpSpPr>
        <p:grpSpPr>
          <a:xfrm>
            <a:off x="829350" y="3125895"/>
            <a:ext cx="339253" cy="339253"/>
            <a:chOff x="900750" y="1436075"/>
            <a:chExt cx="481825" cy="481825"/>
          </a:xfrm>
        </p:grpSpPr>
        <p:sp>
          <p:nvSpPr>
            <p:cNvPr id="7727" name="Google Shape;7727;p6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8" name="Google Shape;7728;p6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9" name="Google Shape;7729;p6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0" name="Google Shape;7730;p6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31" name="Google Shape;7731;p69"/>
          <p:cNvGrpSpPr/>
          <p:nvPr/>
        </p:nvGrpSpPr>
        <p:grpSpPr>
          <a:xfrm>
            <a:off x="1247198" y="3186183"/>
            <a:ext cx="339253" cy="218676"/>
            <a:chOff x="1492675" y="1520750"/>
            <a:chExt cx="481825" cy="310575"/>
          </a:xfrm>
        </p:grpSpPr>
        <p:sp>
          <p:nvSpPr>
            <p:cNvPr id="7732" name="Google Shape;7732;p6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3" name="Google Shape;7733;p6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34" name="Google Shape;7734;p69"/>
          <p:cNvGrpSpPr/>
          <p:nvPr/>
        </p:nvGrpSpPr>
        <p:grpSpPr>
          <a:xfrm>
            <a:off x="1654995" y="3125877"/>
            <a:ext cx="352332" cy="339288"/>
            <a:chOff x="2071000" y="1435025"/>
            <a:chExt cx="500400" cy="481875"/>
          </a:xfrm>
        </p:grpSpPr>
        <p:sp>
          <p:nvSpPr>
            <p:cNvPr id="7735" name="Google Shape;7735;p6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6" name="Google Shape;7736;p6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7" name="Google Shape;7737;p6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38" name="Google Shape;7738;p69"/>
          <p:cNvGrpSpPr/>
          <p:nvPr/>
        </p:nvGrpSpPr>
        <p:grpSpPr>
          <a:xfrm>
            <a:off x="828875" y="2731810"/>
            <a:ext cx="340204" cy="298116"/>
            <a:chOff x="899850" y="871450"/>
            <a:chExt cx="483175" cy="423400"/>
          </a:xfrm>
        </p:grpSpPr>
        <p:sp>
          <p:nvSpPr>
            <p:cNvPr id="7739" name="Google Shape;7739;p6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0" name="Google Shape;7740;p6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1" name="Google Shape;7741;p6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2" name="Google Shape;7742;p6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43" name="Google Shape;7743;p69"/>
          <p:cNvGrpSpPr/>
          <p:nvPr/>
        </p:nvGrpSpPr>
        <p:grpSpPr>
          <a:xfrm>
            <a:off x="2083159" y="3146709"/>
            <a:ext cx="351874" cy="297623"/>
            <a:chOff x="2678350" y="1464650"/>
            <a:chExt cx="499750" cy="422700"/>
          </a:xfrm>
        </p:grpSpPr>
        <p:sp>
          <p:nvSpPr>
            <p:cNvPr id="7744" name="Google Shape;7744;p6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5" name="Google Shape;7745;p6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6" name="Google Shape;7746;p6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47" name="Google Shape;7747;p69"/>
          <p:cNvGrpSpPr/>
          <p:nvPr/>
        </p:nvGrpSpPr>
        <p:grpSpPr>
          <a:xfrm>
            <a:off x="2506692" y="3125895"/>
            <a:ext cx="339253" cy="339253"/>
            <a:chOff x="3271200" y="1435075"/>
            <a:chExt cx="481825" cy="481825"/>
          </a:xfrm>
        </p:grpSpPr>
        <p:sp>
          <p:nvSpPr>
            <p:cNvPr id="7748" name="Google Shape;7748;p6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9" name="Google Shape;7749;p6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50" name="Google Shape;7750;p69"/>
          <p:cNvGrpSpPr/>
          <p:nvPr/>
        </p:nvGrpSpPr>
        <p:grpSpPr>
          <a:xfrm>
            <a:off x="2917165" y="3125877"/>
            <a:ext cx="343442" cy="339288"/>
            <a:chOff x="3858100" y="1435075"/>
            <a:chExt cx="487775" cy="481875"/>
          </a:xfrm>
        </p:grpSpPr>
        <p:sp>
          <p:nvSpPr>
            <p:cNvPr id="7751" name="Google Shape;7751;p6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2" name="Google Shape;7752;p6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3" name="Google Shape;7753;p6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4" name="Google Shape;7754;p6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5" name="Google Shape;7755;p6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56" name="Google Shape;7756;p69"/>
          <p:cNvGrpSpPr/>
          <p:nvPr/>
        </p:nvGrpSpPr>
        <p:grpSpPr>
          <a:xfrm>
            <a:off x="3337249" y="3125895"/>
            <a:ext cx="339253" cy="339253"/>
            <a:chOff x="4456875" y="1435075"/>
            <a:chExt cx="481825" cy="481825"/>
          </a:xfrm>
        </p:grpSpPr>
        <p:sp>
          <p:nvSpPr>
            <p:cNvPr id="7757" name="Google Shape;7757;p6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8" name="Google Shape;7758;p6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9" name="Google Shape;7759;p6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0" name="Google Shape;7760;p6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1" name="Google Shape;7761;p6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2" name="Google Shape;7762;p6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3" name="Google Shape;7763;p6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4" name="Google Shape;7764;p6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5" name="Google Shape;7765;p6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6" name="Google Shape;7766;p6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7" name="Google Shape;7767;p6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8" name="Google Shape;7768;p6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9" name="Google Shape;7769;p6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0" name="Google Shape;7770;p6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1" name="Google Shape;7771;p6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2" name="Google Shape;7772;p6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3" name="Google Shape;7773;p6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4" name="Google Shape;7774;p6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5" name="Google Shape;7775;p6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76" name="Google Shape;7776;p69"/>
          <p:cNvGrpSpPr/>
          <p:nvPr/>
        </p:nvGrpSpPr>
        <p:grpSpPr>
          <a:xfrm>
            <a:off x="3758239" y="3125886"/>
            <a:ext cx="342580" cy="339271"/>
            <a:chOff x="5049725" y="1435050"/>
            <a:chExt cx="486550" cy="481850"/>
          </a:xfrm>
        </p:grpSpPr>
        <p:sp>
          <p:nvSpPr>
            <p:cNvPr id="7777" name="Google Shape;7777;p6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8" name="Google Shape;7778;p6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9" name="Google Shape;7779;p6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0" name="Google Shape;7780;p6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81" name="Google Shape;7781;p69"/>
          <p:cNvGrpSpPr/>
          <p:nvPr/>
        </p:nvGrpSpPr>
        <p:grpSpPr>
          <a:xfrm>
            <a:off x="4173790" y="3125895"/>
            <a:ext cx="339359" cy="339253"/>
            <a:chOff x="5642475" y="1435075"/>
            <a:chExt cx="481975" cy="481825"/>
          </a:xfrm>
        </p:grpSpPr>
        <p:sp>
          <p:nvSpPr>
            <p:cNvPr id="7782" name="Google Shape;7782;p6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3" name="Google Shape;7783;p6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4" name="Google Shape;7784;p6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85" name="Google Shape;7785;p69"/>
          <p:cNvGrpSpPr/>
          <p:nvPr/>
        </p:nvGrpSpPr>
        <p:grpSpPr>
          <a:xfrm>
            <a:off x="1661509" y="3559347"/>
            <a:ext cx="339306" cy="298186"/>
            <a:chOff x="2085450" y="2057100"/>
            <a:chExt cx="481900" cy="423500"/>
          </a:xfrm>
        </p:grpSpPr>
        <p:sp>
          <p:nvSpPr>
            <p:cNvPr id="7786" name="Google Shape;7786;p6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7" name="Google Shape;7787;p6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8" name="Google Shape;7788;p6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89" name="Google Shape;7789;p69"/>
          <p:cNvGrpSpPr/>
          <p:nvPr/>
        </p:nvGrpSpPr>
        <p:grpSpPr>
          <a:xfrm>
            <a:off x="2089442" y="3582592"/>
            <a:ext cx="339306" cy="251698"/>
            <a:chOff x="2678275" y="2090100"/>
            <a:chExt cx="481900" cy="357475"/>
          </a:xfrm>
        </p:grpSpPr>
        <p:sp>
          <p:nvSpPr>
            <p:cNvPr id="7790" name="Google Shape;7790;p6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1" name="Google Shape;7791;p6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2" name="Google Shape;7792;p6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3" name="Google Shape;7793;p6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4" name="Google Shape;7794;p6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95" name="Google Shape;7795;p69"/>
          <p:cNvGrpSpPr/>
          <p:nvPr/>
        </p:nvGrpSpPr>
        <p:grpSpPr>
          <a:xfrm>
            <a:off x="2566646" y="3594790"/>
            <a:ext cx="219345" cy="227301"/>
            <a:chOff x="3357325" y="2093500"/>
            <a:chExt cx="311525" cy="322825"/>
          </a:xfrm>
        </p:grpSpPr>
        <p:sp>
          <p:nvSpPr>
            <p:cNvPr id="7796" name="Google Shape;7796;p6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7" name="Google Shape;7797;p6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8" name="Google Shape;7798;p6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99" name="Google Shape;7799;p69"/>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800" name="Google Shape;7800;p69"/>
          <p:cNvGrpSpPr/>
          <p:nvPr/>
        </p:nvGrpSpPr>
        <p:grpSpPr>
          <a:xfrm>
            <a:off x="3360836" y="3538814"/>
            <a:ext cx="292078" cy="339253"/>
            <a:chOff x="4492800" y="2027925"/>
            <a:chExt cx="414825" cy="481825"/>
          </a:xfrm>
        </p:grpSpPr>
        <p:sp>
          <p:nvSpPr>
            <p:cNvPr id="7801" name="Google Shape;7801;p6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2" name="Google Shape;7802;p6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03" name="Google Shape;7803;p69"/>
          <p:cNvGrpSpPr/>
          <p:nvPr/>
        </p:nvGrpSpPr>
        <p:grpSpPr>
          <a:xfrm>
            <a:off x="3759928" y="3538805"/>
            <a:ext cx="339200" cy="339271"/>
            <a:chOff x="5049725" y="2027900"/>
            <a:chExt cx="481750" cy="481850"/>
          </a:xfrm>
        </p:grpSpPr>
        <p:sp>
          <p:nvSpPr>
            <p:cNvPr id="7804" name="Google Shape;7804;p6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5" name="Google Shape;7805;p6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6" name="Google Shape;7806;p6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7" name="Google Shape;7807;p6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8" name="Google Shape;7808;p6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9" name="Google Shape;7809;p6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0" name="Google Shape;7810;p6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1" name="Google Shape;7811;p6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12" name="Google Shape;7812;p69"/>
          <p:cNvGrpSpPr/>
          <p:nvPr/>
        </p:nvGrpSpPr>
        <p:grpSpPr>
          <a:xfrm>
            <a:off x="4233524" y="3538893"/>
            <a:ext cx="219890" cy="339095"/>
            <a:chOff x="5726350" y="2028150"/>
            <a:chExt cx="312300" cy="481600"/>
          </a:xfrm>
        </p:grpSpPr>
        <p:sp>
          <p:nvSpPr>
            <p:cNvPr id="7813" name="Google Shape;7813;p6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4" name="Google Shape;7814;p6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5" name="Google Shape;7815;p6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16" name="Google Shape;7816;p69"/>
          <p:cNvGrpSpPr/>
          <p:nvPr/>
        </p:nvGrpSpPr>
        <p:grpSpPr>
          <a:xfrm>
            <a:off x="4593715" y="3542000"/>
            <a:ext cx="332881" cy="332881"/>
            <a:chOff x="6239925" y="2032450"/>
            <a:chExt cx="472775" cy="472775"/>
          </a:xfrm>
        </p:grpSpPr>
        <p:sp>
          <p:nvSpPr>
            <p:cNvPr id="7817" name="Google Shape;7817;p6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8" name="Google Shape;7818;p6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19" name="Google Shape;7819;p69"/>
          <p:cNvGrpSpPr/>
          <p:nvPr/>
        </p:nvGrpSpPr>
        <p:grpSpPr>
          <a:xfrm>
            <a:off x="5042807" y="2364092"/>
            <a:ext cx="334641" cy="185425"/>
            <a:chOff x="903075" y="2730000"/>
            <a:chExt cx="475275" cy="263350"/>
          </a:xfrm>
        </p:grpSpPr>
        <p:sp>
          <p:nvSpPr>
            <p:cNvPr id="7820" name="Google Shape;7820;p6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1" name="Google Shape;7821;p6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2" name="Google Shape;7822;p6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23" name="Google Shape;7823;p69"/>
          <p:cNvGrpSpPr/>
          <p:nvPr/>
        </p:nvGrpSpPr>
        <p:grpSpPr>
          <a:xfrm>
            <a:off x="1247198" y="3538814"/>
            <a:ext cx="339253" cy="339253"/>
            <a:chOff x="1492675" y="2027925"/>
            <a:chExt cx="481825" cy="481825"/>
          </a:xfrm>
        </p:grpSpPr>
        <p:sp>
          <p:nvSpPr>
            <p:cNvPr id="7824" name="Google Shape;7824;p6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5" name="Google Shape;7825;p6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6" name="Google Shape;7826;p6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7" name="Google Shape;7827;p6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8" name="Google Shape;7828;p6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29" name="Google Shape;7829;p69"/>
          <p:cNvGrpSpPr/>
          <p:nvPr/>
        </p:nvGrpSpPr>
        <p:grpSpPr>
          <a:xfrm>
            <a:off x="829359" y="2307635"/>
            <a:ext cx="339235" cy="298186"/>
            <a:chOff x="898875" y="244725"/>
            <a:chExt cx="481800" cy="423500"/>
          </a:xfrm>
        </p:grpSpPr>
        <p:sp>
          <p:nvSpPr>
            <p:cNvPr id="7830" name="Google Shape;7830;p6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1" name="Google Shape;7831;p6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2" name="Google Shape;7832;p6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3" name="Google Shape;7833;p6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4" name="Google Shape;7834;p6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5" name="Google Shape;7835;p6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36" name="Google Shape;7836;p69"/>
          <p:cNvGrpSpPr/>
          <p:nvPr/>
        </p:nvGrpSpPr>
        <p:grpSpPr>
          <a:xfrm>
            <a:off x="5473575" y="2287178"/>
            <a:ext cx="339253" cy="339253"/>
            <a:chOff x="1492675" y="2620775"/>
            <a:chExt cx="481825" cy="481825"/>
          </a:xfrm>
        </p:grpSpPr>
        <p:sp>
          <p:nvSpPr>
            <p:cNvPr id="7837" name="Google Shape;7837;p6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8" name="Google Shape;7838;p6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839" name="Google Shape;7839;p69"/>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840" name="Google Shape;7840;p69"/>
          <p:cNvGrpSpPr/>
          <p:nvPr/>
        </p:nvGrpSpPr>
        <p:grpSpPr>
          <a:xfrm>
            <a:off x="6297328" y="2303161"/>
            <a:ext cx="333585" cy="307287"/>
            <a:chOff x="2682350" y="2643425"/>
            <a:chExt cx="473775" cy="436425"/>
          </a:xfrm>
        </p:grpSpPr>
        <p:sp>
          <p:nvSpPr>
            <p:cNvPr id="7841" name="Google Shape;7841;p6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2" name="Google Shape;7842;p6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3" name="Google Shape;7843;p6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4" name="Google Shape;7844;p6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5" name="Google Shape;7845;p6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6" name="Google Shape;7846;p6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7" name="Google Shape;7847;p6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48" name="Google Shape;7848;p69"/>
          <p:cNvGrpSpPr/>
          <p:nvPr/>
        </p:nvGrpSpPr>
        <p:grpSpPr>
          <a:xfrm>
            <a:off x="6762818" y="2287178"/>
            <a:ext cx="238531" cy="339253"/>
            <a:chOff x="3342725" y="2620775"/>
            <a:chExt cx="338775" cy="481825"/>
          </a:xfrm>
        </p:grpSpPr>
        <p:sp>
          <p:nvSpPr>
            <p:cNvPr id="7849" name="Google Shape;7849;p6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0" name="Google Shape;7850;p6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1" name="Google Shape;7851;p6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52" name="Google Shape;7852;p69"/>
          <p:cNvGrpSpPr/>
          <p:nvPr/>
        </p:nvGrpSpPr>
        <p:grpSpPr>
          <a:xfrm>
            <a:off x="7156568" y="2287178"/>
            <a:ext cx="278296" cy="339253"/>
            <a:chOff x="3907325" y="2620775"/>
            <a:chExt cx="395250" cy="481825"/>
          </a:xfrm>
        </p:grpSpPr>
        <p:sp>
          <p:nvSpPr>
            <p:cNvPr id="7853" name="Google Shape;7853;p6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4" name="Google Shape;7854;p6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5" name="Google Shape;7855;p6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6" name="Google Shape;7856;p6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57" name="Google Shape;7857;p69"/>
          <p:cNvGrpSpPr/>
          <p:nvPr/>
        </p:nvGrpSpPr>
        <p:grpSpPr>
          <a:xfrm>
            <a:off x="7974679" y="2297783"/>
            <a:ext cx="339253" cy="318042"/>
            <a:chOff x="5049725" y="2635825"/>
            <a:chExt cx="481825" cy="451700"/>
          </a:xfrm>
        </p:grpSpPr>
        <p:sp>
          <p:nvSpPr>
            <p:cNvPr id="7858" name="Google Shape;7858;p6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9" name="Google Shape;7859;p6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0" name="Google Shape;7860;p6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61" name="Google Shape;7861;p69"/>
          <p:cNvGrpSpPr/>
          <p:nvPr/>
        </p:nvGrpSpPr>
        <p:grpSpPr>
          <a:xfrm>
            <a:off x="2375386" y="3952243"/>
            <a:ext cx="338566" cy="338373"/>
            <a:chOff x="5643000" y="2621375"/>
            <a:chExt cx="480850" cy="480575"/>
          </a:xfrm>
        </p:grpSpPr>
        <p:sp>
          <p:nvSpPr>
            <p:cNvPr id="7862" name="Google Shape;7862;p6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3" name="Google Shape;7863;p6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4" name="Google Shape;7864;p6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5" name="Google Shape;7865;p6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6" name="Google Shape;7866;p6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7" name="Google Shape;7867;p6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8" name="Google Shape;7868;p6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69" name="Google Shape;7869;p69"/>
          <p:cNvGrpSpPr/>
          <p:nvPr/>
        </p:nvGrpSpPr>
        <p:grpSpPr>
          <a:xfrm>
            <a:off x="4192782" y="3951803"/>
            <a:ext cx="339359" cy="339253"/>
            <a:chOff x="6235250" y="2620775"/>
            <a:chExt cx="481975" cy="481825"/>
          </a:xfrm>
        </p:grpSpPr>
        <p:sp>
          <p:nvSpPr>
            <p:cNvPr id="7870" name="Google Shape;7870;p6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1" name="Google Shape;7871;p6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2" name="Google Shape;7872;p6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3" name="Google Shape;7873;p6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4" name="Google Shape;7874;p6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875" name="Google Shape;7875;p69"/>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876" name="Google Shape;7876;p69"/>
          <p:cNvGrpSpPr/>
          <p:nvPr/>
        </p:nvGrpSpPr>
        <p:grpSpPr>
          <a:xfrm>
            <a:off x="5472652" y="2711317"/>
            <a:ext cx="341101" cy="339253"/>
            <a:chOff x="1535000" y="3223325"/>
            <a:chExt cx="484450" cy="481825"/>
          </a:xfrm>
        </p:grpSpPr>
        <p:sp>
          <p:nvSpPr>
            <p:cNvPr id="7877" name="Google Shape;7877;p6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8" name="Google Shape;7878;p6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9" name="Google Shape;7879;p6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80" name="Google Shape;7880;p69"/>
          <p:cNvGrpSpPr/>
          <p:nvPr/>
        </p:nvGrpSpPr>
        <p:grpSpPr>
          <a:xfrm>
            <a:off x="5880219" y="2746618"/>
            <a:ext cx="339253" cy="268649"/>
            <a:chOff x="2085525" y="3263750"/>
            <a:chExt cx="481825" cy="381550"/>
          </a:xfrm>
        </p:grpSpPr>
        <p:sp>
          <p:nvSpPr>
            <p:cNvPr id="7881" name="Google Shape;7881;p6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2" name="Google Shape;7882;p6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883" name="Google Shape;7883;p69"/>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884" name="Google Shape;7884;p69"/>
          <p:cNvGrpSpPr/>
          <p:nvPr/>
        </p:nvGrpSpPr>
        <p:grpSpPr>
          <a:xfrm>
            <a:off x="6711982" y="2711308"/>
            <a:ext cx="340204" cy="339271"/>
            <a:chOff x="3270450" y="3213625"/>
            <a:chExt cx="483175" cy="481850"/>
          </a:xfrm>
        </p:grpSpPr>
        <p:sp>
          <p:nvSpPr>
            <p:cNvPr id="7885" name="Google Shape;7885;p6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6" name="Google Shape;7886;p6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87" name="Google Shape;7887;p69"/>
          <p:cNvGrpSpPr/>
          <p:nvPr/>
        </p:nvGrpSpPr>
        <p:grpSpPr>
          <a:xfrm>
            <a:off x="7211250" y="2711317"/>
            <a:ext cx="168931" cy="339253"/>
            <a:chOff x="3984950" y="3213600"/>
            <a:chExt cx="239925" cy="481825"/>
          </a:xfrm>
        </p:grpSpPr>
        <p:sp>
          <p:nvSpPr>
            <p:cNvPr id="7888" name="Google Shape;7888;p6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9" name="Google Shape;7889;p6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890" name="Google Shape;7890;p69"/>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1" name="Google Shape;7891;p69"/>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892" name="Google Shape;7892;p69"/>
          <p:cNvGrpSpPr/>
          <p:nvPr/>
        </p:nvGrpSpPr>
        <p:grpSpPr>
          <a:xfrm>
            <a:off x="1874281" y="3981487"/>
            <a:ext cx="355218" cy="279880"/>
            <a:chOff x="5629975" y="3255775"/>
            <a:chExt cx="504500" cy="397500"/>
          </a:xfrm>
        </p:grpSpPr>
        <p:sp>
          <p:nvSpPr>
            <p:cNvPr id="7893" name="Google Shape;7893;p6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4" name="Google Shape;7894;p6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5" name="Google Shape;7895;p6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6" name="Google Shape;7896;p6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7" name="Google Shape;7897;p6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98" name="Google Shape;7898;p69"/>
          <p:cNvGrpSpPr/>
          <p:nvPr/>
        </p:nvGrpSpPr>
        <p:grpSpPr>
          <a:xfrm>
            <a:off x="3755839" y="3981593"/>
            <a:ext cx="340256" cy="279669"/>
            <a:chOff x="6234950" y="3255925"/>
            <a:chExt cx="483250" cy="397200"/>
          </a:xfrm>
        </p:grpSpPr>
        <p:sp>
          <p:nvSpPr>
            <p:cNvPr id="7899" name="Google Shape;7899;p6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0" name="Google Shape;7900;p6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1" name="Google Shape;7901;p6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2" name="Google Shape;7902;p6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3" name="Google Shape;7903;p6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4" name="Google Shape;7904;p6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05" name="Google Shape;7905;p69"/>
          <p:cNvGrpSpPr/>
          <p:nvPr/>
        </p:nvGrpSpPr>
        <p:grpSpPr>
          <a:xfrm>
            <a:off x="5051107" y="3125970"/>
            <a:ext cx="318042" cy="339253"/>
            <a:chOff x="914900" y="3806450"/>
            <a:chExt cx="451700" cy="481825"/>
          </a:xfrm>
        </p:grpSpPr>
        <p:sp>
          <p:nvSpPr>
            <p:cNvPr id="7906" name="Google Shape;7906;p6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7" name="Google Shape;7907;p6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8" name="Google Shape;7908;p6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9" name="Google Shape;7909;p6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0" name="Google Shape;7910;p6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11" name="Google Shape;7911;p69"/>
          <p:cNvGrpSpPr/>
          <p:nvPr/>
        </p:nvGrpSpPr>
        <p:grpSpPr>
          <a:xfrm>
            <a:off x="5470028" y="3125785"/>
            <a:ext cx="346347" cy="339623"/>
            <a:chOff x="1490050" y="3805975"/>
            <a:chExt cx="491900" cy="482350"/>
          </a:xfrm>
        </p:grpSpPr>
        <p:sp>
          <p:nvSpPr>
            <p:cNvPr id="7912" name="Google Shape;7912;p6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3" name="Google Shape;7913;p6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4" name="Google Shape;7914;p6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5" name="Google Shape;7915;p6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16" name="Google Shape;7916;p69"/>
          <p:cNvGrpSpPr/>
          <p:nvPr/>
        </p:nvGrpSpPr>
        <p:grpSpPr>
          <a:xfrm>
            <a:off x="5893896" y="3125970"/>
            <a:ext cx="311899" cy="339253"/>
            <a:chOff x="2104275" y="3806450"/>
            <a:chExt cx="442975" cy="481825"/>
          </a:xfrm>
        </p:grpSpPr>
        <p:sp>
          <p:nvSpPr>
            <p:cNvPr id="7917" name="Google Shape;7917;p6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8" name="Google Shape;7918;p6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19" name="Google Shape;7919;p69"/>
          <p:cNvGrpSpPr/>
          <p:nvPr/>
        </p:nvGrpSpPr>
        <p:grpSpPr>
          <a:xfrm>
            <a:off x="6317413" y="3125970"/>
            <a:ext cx="293416" cy="339253"/>
            <a:chOff x="2710875" y="3806450"/>
            <a:chExt cx="416725" cy="481825"/>
          </a:xfrm>
        </p:grpSpPr>
        <p:sp>
          <p:nvSpPr>
            <p:cNvPr id="7920" name="Google Shape;7920;p6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21" name="Google Shape;7921;p6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22" name="Google Shape;7922;p69"/>
          <p:cNvGrpSpPr/>
          <p:nvPr/>
        </p:nvGrpSpPr>
        <p:grpSpPr>
          <a:xfrm>
            <a:off x="7147952" y="3126199"/>
            <a:ext cx="295528" cy="338795"/>
            <a:chOff x="3895050" y="3806775"/>
            <a:chExt cx="419725" cy="481175"/>
          </a:xfrm>
        </p:grpSpPr>
        <p:sp>
          <p:nvSpPr>
            <p:cNvPr id="7923" name="Google Shape;7923;p6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24" name="Google Shape;7924;p6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25" name="Google Shape;7925;p69"/>
          <p:cNvGrpSpPr/>
          <p:nvPr/>
        </p:nvGrpSpPr>
        <p:grpSpPr>
          <a:xfrm>
            <a:off x="7974679" y="3125970"/>
            <a:ext cx="339253" cy="339253"/>
            <a:chOff x="5049725" y="3806450"/>
            <a:chExt cx="481825" cy="481825"/>
          </a:xfrm>
        </p:grpSpPr>
        <p:sp>
          <p:nvSpPr>
            <p:cNvPr id="7926" name="Google Shape;7926;p6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27" name="Google Shape;7927;p6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28" name="Google Shape;7928;p6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29" name="Google Shape;7929;p69"/>
          <p:cNvGrpSpPr/>
          <p:nvPr/>
        </p:nvGrpSpPr>
        <p:grpSpPr>
          <a:xfrm>
            <a:off x="1461983" y="3951798"/>
            <a:ext cx="339253" cy="339253"/>
            <a:chOff x="5651375" y="3806450"/>
            <a:chExt cx="481825" cy="481825"/>
          </a:xfrm>
        </p:grpSpPr>
        <p:sp>
          <p:nvSpPr>
            <p:cNvPr id="7930" name="Google Shape;7930;p6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1" name="Google Shape;7931;p6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2" name="Google Shape;7932;p6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3" name="Google Shape;7933;p6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34" name="Google Shape;7934;p69"/>
          <p:cNvGrpSpPr/>
          <p:nvPr/>
        </p:nvGrpSpPr>
        <p:grpSpPr>
          <a:xfrm>
            <a:off x="3360663" y="3953787"/>
            <a:ext cx="298503" cy="335275"/>
            <a:chOff x="6264300" y="3809300"/>
            <a:chExt cx="423950" cy="476175"/>
          </a:xfrm>
        </p:grpSpPr>
        <p:sp>
          <p:nvSpPr>
            <p:cNvPr id="7935" name="Google Shape;7935;p6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6" name="Google Shape;7936;p6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7" name="Google Shape;7937;p6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38" name="Google Shape;7938;p69"/>
          <p:cNvGrpSpPr/>
          <p:nvPr/>
        </p:nvGrpSpPr>
        <p:grpSpPr>
          <a:xfrm>
            <a:off x="5039841" y="3538881"/>
            <a:ext cx="340573" cy="339271"/>
            <a:chOff x="898875" y="4399275"/>
            <a:chExt cx="483700" cy="481850"/>
          </a:xfrm>
        </p:grpSpPr>
        <p:sp>
          <p:nvSpPr>
            <p:cNvPr id="7939" name="Google Shape;7939;p6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0" name="Google Shape;7940;p69"/>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1" name="Google Shape;7941;p6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2" name="Google Shape;7942;p6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3" name="Google Shape;7943;p6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4" name="Google Shape;7944;p6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5" name="Google Shape;7945;p6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6" name="Google Shape;7946;p6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47" name="Google Shape;7947;p69"/>
          <p:cNvGrpSpPr/>
          <p:nvPr/>
        </p:nvGrpSpPr>
        <p:grpSpPr>
          <a:xfrm>
            <a:off x="5473575" y="3554133"/>
            <a:ext cx="339253" cy="308765"/>
            <a:chOff x="1492675" y="4420975"/>
            <a:chExt cx="481825" cy="438525"/>
          </a:xfrm>
        </p:grpSpPr>
        <p:sp>
          <p:nvSpPr>
            <p:cNvPr id="7948" name="Google Shape;7948;p6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9" name="Google Shape;7949;p6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0" name="Google Shape;7950;p6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1" name="Google Shape;7951;p6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2" name="Google Shape;7952;p6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53" name="Google Shape;7953;p69"/>
          <p:cNvGrpSpPr/>
          <p:nvPr/>
        </p:nvGrpSpPr>
        <p:grpSpPr>
          <a:xfrm>
            <a:off x="4588276" y="3125886"/>
            <a:ext cx="343759" cy="339271"/>
            <a:chOff x="6232000" y="1435050"/>
            <a:chExt cx="488225" cy="481850"/>
          </a:xfrm>
        </p:grpSpPr>
        <p:sp>
          <p:nvSpPr>
            <p:cNvPr id="7954" name="Google Shape;7954;p6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5" name="Google Shape;7955;p6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6" name="Google Shape;7956;p6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7" name="Google Shape;7957;p6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8" name="Google Shape;7958;p6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59" name="Google Shape;7959;p69"/>
          <p:cNvGrpSpPr/>
          <p:nvPr/>
        </p:nvGrpSpPr>
        <p:grpSpPr>
          <a:xfrm>
            <a:off x="849012" y="3539545"/>
            <a:ext cx="299929" cy="337792"/>
            <a:chOff x="924450" y="2028975"/>
            <a:chExt cx="425975" cy="479750"/>
          </a:xfrm>
        </p:grpSpPr>
        <p:sp>
          <p:nvSpPr>
            <p:cNvPr id="7960" name="Google Shape;7960;p6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1" name="Google Shape;7961;p6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2" name="Google Shape;7962;p6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63" name="Google Shape;7963;p69"/>
          <p:cNvGrpSpPr/>
          <p:nvPr/>
        </p:nvGrpSpPr>
        <p:grpSpPr>
          <a:xfrm>
            <a:off x="5878556" y="3539558"/>
            <a:ext cx="342580" cy="337915"/>
            <a:chOff x="2084100" y="4400250"/>
            <a:chExt cx="486550" cy="479925"/>
          </a:xfrm>
        </p:grpSpPr>
        <p:sp>
          <p:nvSpPr>
            <p:cNvPr id="7964" name="Google Shape;7964;p6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5" name="Google Shape;7965;p6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6" name="Google Shape;7966;p6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7" name="Google Shape;7967;p6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8" name="Google Shape;7968;p6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9" name="Google Shape;7969;p6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70" name="Google Shape;7970;p69"/>
          <p:cNvGrpSpPr/>
          <p:nvPr/>
        </p:nvGrpSpPr>
        <p:grpSpPr>
          <a:xfrm>
            <a:off x="6744555" y="3538881"/>
            <a:ext cx="275057" cy="339271"/>
            <a:chOff x="3330525" y="4399275"/>
            <a:chExt cx="390650" cy="481850"/>
          </a:xfrm>
        </p:grpSpPr>
        <p:sp>
          <p:nvSpPr>
            <p:cNvPr id="7971" name="Google Shape;7971;p6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72" name="Google Shape;7972;p6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73" name="Google Shape;7973;p6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74" name="Google Shape;7974;p6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75" name="Google Shape;7975;p6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76" name="Google Shape;7976;p6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77" name="Google Shape;7977;p6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78" name="Google Shape;7978;p69"/>
          <p:cNvGrpSpPr/>
          <p:nvPr/>
        </p:nvGrpSpPr>
        <p:grpSpPr>
          <a:xfrm>
            <a:off x="7169084" y="3538890"/>
            <a:ext cx="253265" cy="339253"/>
            <a:chOff x="3938800" y="4399275"/>
            <a:chExt cx="359700" cy="481825"/>
          </a:xfrm>
        </p:grpSpPr>
        <p:sp>
          <p:nvSpPr>
            <p:cNvPr id="7979" name="Google Shape;7979;p6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80" name="Google Shape;7980;p6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81" name="Google Shape;7981;p6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82" name="Google Shape;7982;p6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83" name="Google Shape;7983;p6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84" name="Google Shape;7984;p69"/>
          <p:cNvGrpSpPr/>
          <p:nvPr/>
        </p:nvGrpSpPr>
        <p:grpSpPr>
          <a:xfrm>
            <a:off x="7639862" y="3538890"/>
            <a:ext cx="159039" cy="339253"/>
            <a:chOff x="4584850" y="4399275"/>
            <a:chExt cx="225875" cy="481825"/>
          </a:xfrm>
        </p:grpSpPr>
        <p:sp>
          <p:nvSpPr>
            <p:cNvPr id="7985" name="Google Shape;7985;p6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86" name="Google Shape;7986;p6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87" name="Google Shape;7987;p69"/>
          <p:cNvGrpSpPr/>
          <p:nvPr/>
        </p:nvGrpSpPr>
        <p:grpSpPr>
          <a:xfrm>
            <a:off x="6712457" y="3166412"/>
            <a:ext cx="339253" cy="258369"/>
            <a:chOff x="3271200" y="3863875"/>
            <a:chExt cx="481825" cy="366950"/>
          </a:xfrm>
        </p:grpSpPr>
        <p:sp>
          <p:nvSpPr>
            <p:cNvPr id="7988" name="Google Shape;7988;p6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89" name="Google Shape;7989;p6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990" name="Google Shape;7990;p69"/>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991" name="Google Shape;7991;p69"/>
          <p:cNvGrpSpPr/>
          <p:nvPr/>
        </p:nvGrpSpPr>
        <p:grpSpPr>
          <a:xfrm>
            <a:off x="1049680" y="3951795"/>
            <a:ext cx="339253" cy="339253"/>
            <a:chOff x="5642550" y="4399275"/>
            <a:chExt cx="481825" cy="481825"/>
          </a:xfrm>
        </p:grpSpPr>
        <p:sp>
          <p:nvSpPr>
            <p:cNvPr id="7992" name="Google Shape;7992;p6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93" name="Google Shape;7993;p6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94" name="Google Shape;7994;p69"/>
          <p:cNvGrpSpPr/>
          <p:nvPr/>
        </p:nvGrpSpPr>
        <p:grpSpPr>
          <a:xfrm>
            <a:off x="2859815" y="3963703"/>
            <a:ext cx="363316" cy="315437"/>
            <a:chOff x="6218300" y="4416175"/>
            <a:chExt cx="516000" cy="448000"/>
          </a:xfrm>
        </p:grpSpPr>
        <p:sp>
          <p:nvSpPr>
            <p:cNvPr id="7995" name="Google Shape;7995;p6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96" name="Google Shape;7996;p6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97" name="Google Shape;7997;p6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98" name="Google Shape;7998;p69"/>
          <p:cNvGrpSpPr/>
          <p:nvPr/>
        </p:nvGrpSpPr>
        <p:grpSpPr>
          <a:xfrm>
            <a:off x="5918879" y="3951792"/>
            <a:ext cx="339253" cy="339253"/>
            <a:chOff x="899850" y="4992125"/>
            <a:chExt cx="481825" cy="481825"/>
          </a:xfrm>
        </p:grpSpPr>
        <p:sp>
          <p:nvSpPr>
            <p:cNvPr id="7999" name="Google Shape;7999;p6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00" name="Google Shape;8000;p6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01" name="Google Shape;8001;p6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02" name="Google Shape;8002;p69"/>
          <p:cNvGrpSpPr/>
          <p:nvPr/>
        </p:nvGrpSpPr>
        <p:grpSpPr>
          <a:xfrm>
            <a:off x="5461708" y="3951792"/>
            <a:ext cx="339253" cy="339253"/>
            <a:chOff x="1492675" y="4992125"/>
            <a:chExt cx="481825" cy="481825"/>
          </a:xfrm>
        </p:grpSpPr>
        <p:sp>
          <p:nvSpPr>
            <p:cNvPr id="8003" name="Google Shape;8003;p6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04" name="Google Shape;8004;p6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05" name="Google Shape;8005;p69"/>
          <p:cNvGrpSpPr/>
          <p:nvPr/>
        </p:nvGrpSpPr>
        <p:grpSpPr>
          <a:xfrm>
            <a:off x="5004462" y="3951792"/>
            <a:ext cx="339253" cy="339253"/>
            <a:chOff x="2085525" y="4992125"/>
            <a:chExt cx="481825" cy="481825"/>
          </a:xfrm>
        </p:grpSpPr>
        <p:sp>
          <p:nvSpPr>
            <p:cNvPr id="8006" name="Google Shape;8006;p6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07" name="Google Shape;8007;p6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08" name="Google Shape;8008;p69"/>
          <p:cNvGrpSpPr/>
          <p:nvPr/>
        </p:nvGrpSpPr>
        <p:grpSpPr>
          <a:xfrm>
            <a:off x="6833221" y="3951792"/>
            <a:ext cx="339253" cy="339253"/>
            <a:chOff x="2678350" y="4992125"/>
            <a:chExt cx="481825" cy="481825"/>
          </a:xfrm>
        </p:grpSpPr>
        <p:sp>
          <p:nvSpPr>
            <p:cNvPr id="8009" name="Google Shape;8009;p6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0" name="Google Shape;8010;p6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1" name="Google Shape;8011;p6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12" name="Google Shape;8012;p69"/>
          <p:cNvGrpSpPr/>
          <p:nvPr/>
        </p:nvGrpSpPr>
        <p:grpSpPr>
          <a:xfrm>
            <a:off x="4628816" y="3951792"/>
            <a:ext cx="339253" cy="339253"/>
            <a:chOff x="3271200" y="4992125"/>
            <a:chExt cx="481825" cy="481825"/>
          </a:xfrm>
        </p:grpSpPr>
        <p:sp>
          <p:nvSpPr>
            <p:cNvPr id="8013" name="Google Shape;8013;p6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4" name="Google Shape;8014;p6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5" name="Google Shape;8015;p6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16" name="Google Shape;8016;p69"/>
          <p:cNvGrpSpPr/>
          <p:nvPr/>
        </p:nvGrpSpPr>
        <p:grpSpPr>
          <a:xfrm>
            <a:off x="7290263" y="3952822"/>
            <a:ext cx="339411" cy="337193"/>
            <a:chOff x="3863900" y="4993625"/>
            <a:chExt cx="482050" cy="478900"/>
          </a:xfrm>
        </p:grpSpPr>
        <p:sp>
          <p:nvSpPr>
            <p:cNvPr id="8017" name="Google Shape;8017;p69"/>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8" name="Google Shape;8018;p69"/>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9" name="Google Shape;8019;p69"/>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0" name="Google Shape;8020;p69"/>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21" name="Google Shape;8021;p69"/>
          <p:cNvGrpSpPr/>
          <p:nvPr/>
        </p:nvGrpSpPr>
        <p:grpSpPr>
          <a:xfrm>
            <a:off x="7747437" y="3952822"/>
            <a:ext cx="339411" cy="337193"/>
            <a:chOff x="4456725" y="4993625"/>
            <a:chExt cx="482050" cy="478900"/>
          </a:xfrm>
        </p:grpSpPr>
        <p:sp>
          <p:nvSpPr>
            <p:cNvPr id="8022" name="Google Shape;8022;p69"/>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3" name="Google Shape;8023;p69"/>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4" name="Google Shape;8024;p69"/>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5" name="Google Shape;8025;p69"/>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26" name="Google Shape;8026;p69"/>
          <p:cNvGrpSpPr/>
          <p:nvPr/>
        </p:nvGrpSpPr>
        <p:grpSpPr>
          <a:xfrm>
            <a:off x="7549755" y="2297783"/>
            <a:ext cx="339253" cy="318042"/>
            <a:chOff x="4456875" y="2635825"/>
            <a:chExt cx="481825" cy="451700"/>
          </a:xfrm>
        </p:grpSpPr>
        <p:sp>
          <p:nvSpPr>
            <p:cNvPr id="8027" name="Google Shape;8027;p6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8" name="Google Shape;8028;p6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9" name="Google Shape;8029;p6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0" name="Google Shape;8030;p6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1" name="Google Shape;8031;p6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2" name="Google Shape;8032;p6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33" name="Google Shape;8033;p69"/>
          <p:cNvGrpSpPr/>
          <p:nvPr/>
        </p:nvGrpSpPr>
        <p:grpSpPr>
          <a:xfrm>
            <a:off x="6376030" y="3952813"/>
            <a:ext cx="339411" cy="337211"/>
            <a:chOff x="5049575" y="4993600"/>
            <a:chExt cx="482050" cy="478925"/>
          </a:xfrm>
        </p:grpSpPr>
        <p:sp>
          <p:nvSpPr>
            <p:cNvPr id="8034" name="Google Shape;8034;p6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5" name="Google Shape;8035;p6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6" name="Google Shape;8036;p6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7" name="Google Shape;8037;p6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38" name="Google Shape;8038;p69"/>
          <p:cNvGrpSpPr/>
          <p:nvPr/>
        </p:nvGrpSpPr>
        <p:grpSpPr>
          <a:xfrm>
            <a:off x="7551234" y="3125979"/>
            <a:ext cx="336296" cy="339235"/>
            <a:chOff x="4464775" y="3806475"/>
            <a:chExt cx="477625" cy="481800"/>
          </a:xfrm>
        </p:grpSpPr>
        <p:sp>
          <p:nvSpPr>
            <p:cNvPr id="8039" name="Google Shape;8039;p6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0" name="Google Shape;8040;p6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1" name="Google Shape;8041;p6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2" name="Google Shape;8042;p6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3" name="Google Shape;8043;p6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4" name="Google Shape;8044;p6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45" name="Google Shape;8045;p69"/>
          <p:cNvGrpSpPr/>
          <p:nvPr/>
        </p:nvGrpSpPr>
        <p:grpSpPr>
          <a:xfrm>
            <a:off x="6315036" y="3538907"/>
            <a:ext cx="298169" cy="339218"/>
            <a:chOff x="2707950" y="4399325"/>
            <a:chExt cx="423475" cy="481775"/>
          </a:xfrm>
        </p:grpSpPr>
        <p:sp>
          <p:nvSpPr>
            <p:cNvPr id="8046" name="Google Shape;8046;p6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7" name="Google Shape;8047;p6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8" name="Google Shape;8048;p6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9" name="Google Shape;8049;p6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0" name="Google Shape;8050;p6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1" name="Google Shape;8051;p6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2" name="Google Shape;8052;p6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3" name="Google Shape;8053;p6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4" name="Google Shape;8054;p6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5" name="Google Shape;8055;p6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6" name="Google Shape;8056;p6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7" name="Google Shape;8057;p6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grpSp>
        <p:nvGrpSpPr>
          <p:cNvPr id="445" name="Google Shape;445;p34"/>
          <p:cNvGrpSpPr/>
          <p:nvPr/>
        </p:nvGrpSpPr>
        <p:grpSpPr>
          <a:xfrm>
            <a:off x="101721" y="4505825"/>
            <a:ext cx="8940558" cy="84600"/>
            <a:chOff x="155346" y="4358775"/>
            <a:chExt cx="8934304" cy="84600"/>
          </a:xfrm>
        </p:grpSpPr>
        <p:cxnSp>
          <p:nvCxnSpPr>
            <p:cNvPr id="446" name="Google Shape;446;p34"/>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447" name="Google Shape;447;p34"/>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34"/>
          <p:cNvGrpSpPr/>
          <p:nvPr/>
        </p:nvGrpSpPr>
        <p:grpSpPr>
          <a:xfrm flipH="1" rot="10800000">
            <a:off x="3875075" y="1113199"/>
            <a:ext cx="2146913" cy="2771751"/>
            <a:chOff x="3875075" y="710349"/>
            <a:chExt cx="2146913" cy="2771751"/>
          </a:xfrm>
        </p:grpSpPr>
        <p:sp>
          <p:nvSpPr>
            <p:cNvPr id="449" name="Google Shape;449;p34"/>
            <p:cNvSpPr/>
            <p:nvPr/>
          </p:nvSpPr>
          <p:spPr>
            <a:xfrm>
              <a:off x="4408975" y="710349"/>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3875075" y="2961300"/>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a:off x="5501788" y="1677663"/>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 name="Google Shape;452;p34"/>
          <p:cNvSpPr/>
          <p:nvPr/>
        </p:nvSpPr>
        <p:spPr>
          <a:xfrm>
            <a:off x="2600250" y="4084625"/>
            <a:ext cx="3943500" cy="638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txBox="1"/>
          <p:nvPr/>
        </p:nvSpPr>
        <p:spPr>
          <a:xfrm>
            <a:off x="270395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TASK 1</a:t>
            </a:r>
            <a:endParaRPr>
              <a:solidFill>
                <a:schemeClr val="dk1"/>
              </a:solidFill>
              <a:latin typeface="Poppins"/>
              <a:ea typeface="Poppins"/>
              <a:cs typeface="Poppins"/>
              <a:sym typeface="Poppins"/>
            </a:endParaRPr>
          </a:p>
        </p:txBody>
      </p:sp>
      <p:sp>
        <p:nvSpPr>
          <p:cNvPr id="454" name="Google Shape;454;p34">
            <a:hlinkClick action="ppaction://hlinksldjump" r:id="rId3"/>
          </p:cNvPr>
          <p:cNvSpPr txBox="1"/>
          <p:nvPr/>
        </p:nvSpPr>
        <p:spPr>
          <a:xfrm>
            <a:off x="3724518"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2</a:t>
            </a:r>
            <a:endParaRPr>
              <a:solidFill>
                <a:schemeClr val="dk1"/>
              </a:solidFill>
              <a:latin typeface="Poppins ExtraBold"/>
              <a:ea typeface="Poppins ExtraBold"/>
              <a:cs typeface="Poppins ExtraBold"/>
              <a:sym typeface="Poppins ExtraBold"/>
            </a:endParaRPr>
          </a:p>
        </p:txBody>
      </p:sp>
      <p:sp>
        <p:nvSpPr>
          <p:cNvPr id="455" name="Google Shape;455;p34">
            <a:hlinkClick action="ppaction://hlinksldjump" r:id="rId4"/>
          </p:cNvPr>
          <p:cNvSpPr txBox="1"/>
          <p:nvPr/>
        </p:nvSpPr>
        <p:spPr>
          <a:xfrm>
            <a:off x="4745082"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3</a:t>
            </a:r>
            <a:endParaRPr>
              <a:solidFill>
                <a:schemeClr val="dk1"/>
              </a:solidFill>
              <a:latin typeface="Poppins ExtraBold"/>
              <a:ea typeface="Poppins ExtraBold"/>
              <a:cs typeface="Poppins ExtraBold"/>
              <a:sym typeface="Poppins ExtraBold"/>
            </a:endParaRPr>
          </a:p>
        </p:txBody>
      </p:sp>
      <p:sp>
        <p:nvSpPr>
          <p:cNvPr id="456" name="Google Shape;456;p34">
            <a:hlinkClick action="ppaction://hlinksldjump" r:id="rId5"/>
          </p:cNvPr>
          <p:cNvSpPr txBox="1"/>
          <p:nvPr/>
        </p:nvSpPr>
        <p:spPr>
          <a:xfrm>
            <a:off x="576564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4</a:t>
            </a:r>
            <a:endParaRPr>
              <a:solidFill>
                <a:schemeClr val="dk1"/>
              </a:solidFill>
              <a:latin typeface="Poppins ExtraBold"/>
              <a:ea typeface="Poppins ExtraBold"/>
              <a:cs typeface="Poppins ExtraBold"/>
              <a:sym typeface="Poppins ExtraBold"/>
            </a:endParaRPr>
          </a:p>
        </p:txBody>
      </p:sp>
      <p:cxnSp>
        <p:nvCxnSpPr>
          <p:cNvPr id="457" name="Google Shape;457;p34"/>
          <p:cNvCxnSpPr/>
          <p:nvPr/>
        </p:nvCxnSpPr>
        <p:spPr>
          <a:xfrm>
            <a:off x="3551436"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458" name="Google Shape;458;p34"/>
          <p:cNvCxnSpPr/>
          <p:nvPr/>
        </p:nvCxnSpPr>
        <p:spPr>
          <a:xfrm>
            <a:off x="4572000"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459" name="Google Shape;459;p34"/>
          <p:cNvCxnSpPr/>
          <p:nvPr/>
        </p:nvCxnSpPr>
        <p:spPr>
          <a:xfrm>
            <a:off x="5592563" y="4131800"/>
            <a:ext cx="0" cy="319200"/>
          </a:xfrm>
          <a:prstGeom prst="straightConnector1">
            <a:avLst/>
          </a:prstGeom>
          <a:noFill/>
          <a:ln cap="flat" cmpd="sng" w="19050">
            <a:solidFill>
              <a:schemeClr val="dk1"/>
            </a:solidFill>
            <a:prstDash val="solid"/>
            <a:round/>
            <a:headEnd len="med" w="med" type="none"/>
            <a:tailEnd len="med" w="med" type="none"/>
          </a:ln>
        </p:spPr>
      </p:cxnSp>
      <p:sp>
        <p:nvSpPr>
          <p:cNvPr id="460" name="Google Shape;460;p34"/>
          <p:cNvSpPr txBox="1"/>
          <p:nvPr>
            <p:ph idx="1" type="subTitle"/>
          </p:nvPr>
        </p:nvSpPr>
        <p:spPr>
          <a:xfrm>
            <a:off x="726375" y="2297850"/>
            <a:ext cx="4238700" cy="855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a:t>
            </a:r>
            <a:endParaRPr/>
          </a:p>
        </p:txBody>
      </p:sp>
      <p:sp>
        <p:nvSpPr>
          <p:cNvPr id="461" name="Google Shape;461;p34"/>
          <p:cNvSpPr txBox="1"/>
          <p:nvPr>
            <p:ph type="title"/>
          </p:nvPr>
        </p:nvSpPr>
        <p:spPr>
          <a:xfrm>
            <a:off x="726376" y="1682650"/>
            <a:ext cx="4238700" cy="615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TASK 1 | MONDAY</a:t>
            </a:r>
            <a:endParaRPr/>
          </a:p>
        </p:txBody>
      </p:sp>
      <p:grpSp>
        <p:nvGrpSpPr>
          <p:cNvPr id="462" name="Google Shape;462;p34"/>
          <p:cNvGrpSpPr/>
          <p:nvPr/>
        </p:nvGrpSpPr>
        <p:grpSpPr>
          <a:xfrm>
            <a:off x="4841242" y="958366"/>
            <a:ext cx="3685979" cy="2745916"/>
            <a:chOff x="1190200" y="811850"/>
            <a:chExt cx="5212075" cy="3882800"/>
          </a:xfrm>
        </p:grpSpPr>
        <p:sp>
          <p:nvSpPr>
            <p:cNvPr id="463" name="Google Shape;463;p34"/>
            <p:cNvSpPr/>
            <p:nvPr/>
          </p:nvSpPr>
          <p:spPr>
            <a:xfrm>
              <a:off x="1190200" y="4224300"/>
              <a:ext cx="5212075" cy="2525"/>
            </a:xfrm>
            <a:custGeom>
              <a:rect b="b" l="l" r="r" t="t"/>
              <a:pathLst>
                <a:path extrusionOk="0" h="101" w="208483">
                  <a:moveTo>
                    <a:pt x="0" y="0"/>
                  </a:moveTo>
                  <a:lnTo>
                    <a:pt x="0" y="101"/>
                  </a:lnTo>
                  <a:lnTo>
                    <a:pt x="208482" y="101"/>
                  </a:lnTo>
                  <a:lnTo>
                    <a:pt x="20848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4"/>
            <p:cNvSpPr/>
            <p:nvPr/>
          </p:nvSpPr>
          <p:spPr>
            <a:xfrm>
              <a:off x="5534950" y="4391925"/>
              <a:ext cx="345275" cy="2525"/>
            </a:xfrm>
            <a:custGeom>
              <a:rect b="b" l="l" r="r" t="t"/>
              <a:pathLst>
                <a:path extrusionOk="0" h="101" w="13811">
                  <a:moveTo>
                    <a:pt x="1" y="0"/>
                  </a:moveTo>
                  <a:lnTo>
                    <a:pt x="1" y="100"/>
                  </a:lnTo>
                  <a:lnTo>
                    <a:pt x="13811" y="100"/>
                  </a:lnTo>
                  <a:lnTo>
                    <a:pt x="1381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4552600" y="4420275"/>
              <a:ext cx="90075" cy="2525"/>
            </a:xfrm>
            <a:custGeom>
              <a:rect b="b" l="l" r="r" t="t"/>
              <a:pathLst>
                <a:path extrusionOk="0" h="101" w="3603">
                  <a:moveTo>
                    <a:pt x="0" y="0"/>
                  </a:moveTo>
                  <a:lnTo>
                    <a:pt x="0" y="100"/>
                  </a:lnTo>
                  <a:lnTo>
                    <a:pt x="3603" y="100"/>
                  </a:lnTo>
                  <a:lnTo>
                    <a:pt x="3603"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5323975" y="4295175"/>
              <a:ext cx="200175" cy="2525"/>
            </a:xfrm>
            <a:custGeom>
              <a:rect b="b" l="l" r="r" t="t"/>
              <a:pathLst>
                <a:path extrusionOk="0" h="101" w="8007">
                  <a:moveTo>
                    <a:pt x="0" y="1"/>
                  </a:moveTo>
                  <a:lnTo>
                    <a:pt x="0" y="101"/>
                  </a:lnTo>
                  <a:lnTo>
                    <a:pt x="8006" y="101"/>
                  </a:lnTo>
                  <a:lnTo>
                    <a:pt x="8006"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1737250" y="4312700"/>
              <a:ext cx="450350" cy="2525"/>
            </a:xfrm>
            <a:custGeom>
              <a:rect b="b" l="l" r="r" t="t"/>
              <a:pathLst>
                <a:path extrusionOk="0" h="101" w="18014">
                  <a:moveTo>
                    <a:pt x="0" y="0"/>
                  </a:moveTo>
                  <a:lnTo>
                    <a:pt x="0" y="100"/>
                  </a:lnTo>
                  <a:lnTo>
                    <a:pt x="18013" y="100"/>
                  </a:lnTo>
                  <a:lnTo>
                    <a:pt x="18013"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2280125" y="4312700"/>
              <a:ext cx="65925" cy="2525"/>
            </a:xfrm>
            <a:custGeom>
              <a:rect b="b" l="l" r="r" t="t"/>
              <a:pathLst>
                <a:path extrusionOk="0" h="101" w="2637">
                  <a:moveTo>
                    <a:pt x="1" y="0"/>
                  </a:moveTo>
                  <a:lnTo>
                    <a:pt x="1" y="100"/>
                  </a:lnTo>
                  <a:lnTo>
                    <a:pt x="2636" y="100"/>
                  </a:lnTo>
                  <a:lnTo>
                    <a:pt x="2636"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2560325" y="4356900"/>
              <a:ext cx="976575" cy="2525"/>
            </a:xfrm>
            <a:custGeom>
              <a:rect b="b" l="l" r="r" t="t"/>
              <a:pathLst>
                <a:path extrusionOk="0" h="101" w="39063">
                  <a:moveTo>
                    <a:pt x="1" y="0"/>
                  </a:moveTo>
                  <a:lnTo>
                    <a:pt x="1" y="100"/>
                  </a:lnTo>
                  <a:lnTo>
                    <a:pt x="39062" y="100"/>
                  </a:lnTo>
                  <a:lnTo>
                    <a:pt x="3906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1588800" y="811850"/>
              <a:ext cx="2131550" cy="2947975"/>
            </a:xfrm>
            <a:custGeom>
              <a:rect b="b" l="l" r="r" t="t"/>
              <a:pathLst>
                <a:path extrusionOk="0" h="117919" w="85262">
                  <a:moveTo>
                    <a:pt x="82893" y="67"/>
                  </a:moveTo>
                  <a:cubicBezTo>
                    <a:pt x="84127" y="67"/>
                    <a:pt x="85162" y="1102"/>
                    <a:pt x="85162" y="2336"/>
                  </a:cubicBezTo>
                  <a:lnTo>
                    <a:pt x="85162" y="115517"/>
                  </a:lnTo>
                  <a:cubicBezTo>
                    <a:pt x="85162" y="116784"/>
                    <a:pt x="84127" y="117785"/>
                    <a:pt x="82893" y="117785"/>
                  </a:cubicBezTo>
                  <a:lnTo>
                    <a:pt x="2369" y="117785"/>
                  </a:lnTo>
                  <a:cubicBezTo>
                    <a:pt x="1102" y="117785"/>
                    <a:pt x="101" y="116784"/>
                    <a:pt x="101" y="115517"/>
                  </a:cubicBezTo>
                  <a:lnTo>
                    <a:pt x="101" y="2336"/>
                  </a:lnTo>
                  <a:cubicBezTo>
                    <a:pt x="101" y="1102"/>
                    <a:pt x="1102" y="67"/>
                    <a:pt x="2369" y="67"/>
                  </a:cubicBezTo>
                  <a:close/>
                  <a:moveTo>
                    <a:pt x="82953" y="0"/>
                  </a:moveTo>
                  <a:cubicBezTo>
                    <a:pt x="82933" y="0"/>
                    <a:pt x="82913" y="0"/>
                    <a:pt x="82893" y="1"/>
                  </a:cubicBezTo>
                  <a:lnTo>
                    <a:pt x="2369" y="1"/>
                  </a:lnTo>
                  <a:cubicBezTo>
                    <a:pt x="1068" y="1"/>
                    <a:pt x="1" y="1035"/>
                    <a:pt x="1" y="2336"/>
                  </a:cubicBezTo>
                  <a:lnTo>
                    <a:pt x="1" y="115517"/>
                  </a:lnTo>
                  <a:cubicBezTo>
                    <a:pt x="1" y="116818"/>
                    <a:pt x="1068" y="117885"/>
                    <a:pt x="2369" y="117919"/>
                  </a:cubicBezTo>
                  <a:lnTo>
                    <a:pt x="82893" y="117919"/>
                  </a:lnTo>
                  <a:cubicBezTo>
                    <a:pt x="84194" y="117919"/>
                    <a:pt x="85262" y="116851"/>
                    <a:pt x="85262" y="115517"/>
                  </a:cubicBezTo>
                  <a:lnTo>
                    <a:pt x="85262" y="2369"/>
                  </a:lnTo>
                  <a:cubicBezTo>
                    <a:pt x="85262" y="1055"/>
                    <a:pt x="84226" y="0"/>
                    <a:pt x="82953"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a:off x="3842925" y="811850"/>
              <a:ext cx="2132375" cy="2947975"/>
            </a:xfrm>
            <a:custGeom>
              <a:rect b="b" l="l" r="r" t="t"/>
              <a:pathLst>
                <a:path extrusionOk="0" h="117919" w="85295">
                  <a:moveTo>
                    <a:pt x="82893" y="67"/>
                  </a:moveTo>
                  <a:cubicBezTo>
                    <a:pt x="84160" y="67"/>
                    <a:pt x="85194" y="1102"/>
                    <a:pt x="85194" y="2336"/>
                  </a:cubicBezTo>
                  <a:lnTo>
                    <a:pt x="85194" y="115517"/>
                  </a:lnTo>
                  <a:cubicBezTo>
                    <a:pt x="85194" y="116784"/>
                    <a:pt x="84160" y="117785"/>
                    <a:pt x="82893" y="117785"/>
                  </a:cubicBezTo>
                  <a:lnTo>
                    <a:pt x="2402" y="117785"/>
                  </a:lnTo>
                  <a:cubicBezTo>
                    <a:pt x="1134" y="117785"/>
                    <a:pt x="100" y="116784"/>
                    <a:pt x="100" y="115517"/>
                  </a:cubicBezTo>
                  <a:lnTo>
                    <a:pt x="100" y="2336"/>
                  </a:lnTo>
                  <a:cubicBezTo>
                    <a:pt x="100" y="1102"/>
                    <a:pt x="1134" y="67"/>
                    <a:pt x="2402" y="67"/>
                  </a:cubicBezTo>
                  <a:close/>
                  <a:moveTo>
                    <a:pt x="2402" y="1"/>
                  </a:moveTo>
                  <a:cubicBezTo>
                    <a:pt x="1068" y="1"/>
                    <a:pt x="33" y="1035"/>
                    <a:pt x="0" y="2336"/>
                  </a:cubicBezTo>
                  <a:lnTo>
                    <a:pt x="0" y="115517"/>
                  </a:lnTo>
                  <a:cubicBezTo>
                    <a:pt x="0" y="116851"/>
                    <a:pt x="1068" y="117885"/>
                    <a:pt x="2402" y="117919"/>
                  </a:cubicBezTo>
                  <a:lnTo>
                    <a:pt x="82893" y="117919"/>
                  </a:lnTo>
                  <a:cubicBezTo>
                    <a:pt x="84227" y="117885"/>
                    <a:pt x="85294" y="116818"/>
                    <a:pt x="85294" y="115517"/>
                  </a:cubicBezTo>
                  <a:lnTo>
                    <a:pt x="85294" y="2336"/>
                  </a:lnTo>
                  <a:cubicBezTo>
                    <a:pt x="85261" y="1035"/>
                    <a:pt x="84194" y="1"/>
                    <a:pt x="82893"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a:off x="2502800" y="988650"/>
              <a:ext cx="3218975" cy="1482750"/>
            </a:xfrm>
            <a:custGeom>
              <a:rect b="b" l="l" r="r" t="t"/>
              <a:pathLst>
                <a:path extrusionOk="0" h="59310" w="128759">
                  <a:moveTo>
                    <a:pt x="0" y="0"/>
                  </a:moveTo>
                  <a:lnTo>
                    <a:pt x="0" y="59310"/>
                  </a:lnTo>
                  <a:lnTo>
                    <a:pt x="128759" y="59310"/>
                  </a:lnTo>
                  <a:lnTo>
                    <a:pt x="128759"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p:nvPr/>
          </p:nvSpPr>
          <p:spPr>
            <a:xfrm>
              <a:off x="2523650" y="988650"/>
              <a:ext cx="3287350" cy="1482750"/>
            </a:xfrm>
            <a:custGeom>
              <a:rect b="b" l="l" r="r" t="t"/>
              <a:pathLst>
                <a:path extrusionOk="0" h="59310" w="131494">
                  <a:moveTo>
                    <a:pt x="0" y="0"/>
                  </a:moveTo>
                  <a:lnTo>
                    <a:pt x="0" y="59310"/>
                  </a:lnTo>
                  <a:lnTo>
                    <a:pt x="131494" y="59310"/>
                  </a:lnTo>
                  <a:lnTo>
                    <a:pt x="131494"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4"/>
            <p:cNvSpPr/>
            <p:nvPr/>
          </p:nvSpPr>
          <p:spPr>
            <a:xfrm>
              <a:off x="2502800" y="2471375"/>
              <a:ext cx="3260675" cy="40050"/>
            </a:xfrm>
            <a:custGeom>
              <a:rect b="b" l="l" r="r" t="t"/>
              <a:pathLst>
                <a:path extrusionOk="0" h="1602" w="130427">
                  <a:moveTo>
                    <a:pt x="0" y="1"/>
                  </a:moveTo>
                  <a:lnTo>
                    <a:pt x="0" y="1602"/>
                  </a:lnTo>
                  <a:lnTo>
                    <a:pt x="130427" y="1602"/>
                  </a:lnTo>
                  <a:lnTo>
                    <a:pt x="128759"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4"/>
            <p:cNvSpPr/>
            <p:nvPr/>
          </p:nvSpPr>
          <p:spPr>
            <a:xfrm>
              <a:off x="2597850" y="2471375"/>
              <a:ext cx="3274875" cy="40050"/>
            </a:xfrm>
            <a:custGeom>
              <a:rect b="b" l="l" r="r" t="t"/>
              <a:pathLst>
                <a:path extrusionOk="0" h="1602" w="130995">
                  <a:moveTo>
                    <a:pt x="1" y="1"/>
                  </a:moveTo>
                  <a:lnTo>
                    <a:pt x="768" y="1602"/>
                  </a:lnTo>
                  <a:lnTo>
                    <a:pt x="130994" y="1602"/>
                  </a:lnTo>
                  <a:lnTo>
                    <a:pt x="130194"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a:off x="2587850" y="1055375"/>
              <a:ext cx="3159775" cy="1348475"/>
            </a:xfrm>
            <a:custGeom>
              <a:rect b="b" l="l" r="r" t="t"/>
              <a:pathLst>
                <a:path extrusionOk="0" h="53939" w="126391">
                  <a:moveTo>
                    <a:pt x="1" y="0"/>
                  </a:moveTo>
                  <a:lnTo>
                    <a:pt x="1" y="53939"/>
                  </a:lnTo>
                  <a:lnTo>
                    <a:pt x="126391" y="53939"/>
                  </a:lnTo>
                  <a:lnTo>
                    <a:pt x="126391"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
            <p:cNvSpPr/>
            <p:nvPr/>
          </p:nvSpPr>
          <p:spPr>
            <a:xfrm>
              <a:off x="3066525" y="1055375"/>
              <a:ext cx="878150" cy="1348475"/>
            </a:xfrm>
            <a:custGeom>
              <a:rect b="b" l="l" r="r" t="t"/>
              <a:pathLst>
                <a:path extrusionOk="0" h="53939" w="35126">
                  <a:moveTo>
                    <a:pt x="17980" y="0"/>
                  </a:moveTo>
                  <a:lnTo>
                    <a:pt x="1" y="53939"/>
                  </a:lnTo>
                  <a:lnTo>
                    <a:pt x="17146" y="53939"/>
                  </a:lnTo>
                  <a:lnTo>
                    <a:pt x="35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4"/>
            <p:cNvSpPr/>
            <p:nvPr/>
          </p:nvSpPr>
          <p:spPr>
            <a:xfrm>
              <a:off x="3587725" y="1055375"/>
              <a:ext cx="615475" cy="1348475"/>
            </a:xfrm>
            <a:custGeom>
              <a:rect b="b" l="l" r="r" t="t"/>
              <a:pathLst>
                <a:path extrusionOk="0" h="53939" w="24619">
                  <a:moveTo>
                    <a:pt x="17947" y="0"/>
                  </a:moveTo>
                  <a:lnTo>
                    <a:pt x="1" y="53939"/>
                  </a:lnTo>
                  <a:lnTo>
                    <a:pt x="6672" y="53939"/>
                  </a:lnTo>
                  <a:lnTo>
                    <a:pt x="246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
            <p:cNvSpPr/>
            <p:nvPr/>
          </p:nvSpPr>
          <p:spPr>
            <a:xfrm>
              <a:off x="5730925" y="1055375"/>
              <a:ext cx="16700" cy="1348475"/>
            </a:xfrm>
            <a:custGeom>
              <a:rect b="b" l="l" r="r" t="t"/>
              <a:pathLst>
                <a:path extrusionOk="0" h="53939" w="668">
                  <a:moveTo>
                    <a:pt x="1" y="0"/>
                  </a:moveTo>
                  <a:lnTo>
                    <a:pt x="1" y="53939"/>
                  </a:lnTo>
                  <a:lnTo>
                    <a:pt x="668" y="53939"/>
                  </a:lnTo>
                  <a:lnTo>
                    <a:pt x="668"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p:nvPr/>
          </p:nvSpPr>
          <p:spPr>
            <a:xfrm>
              <a:off x="1899025" y="3148525"/>
              <a:ext cx="173475" cy="1075800"/>
            </a:xfrm>
            <a:custGeom>
              <a:rect b="b" l="l" r="r" t="t"/>
              <a:pathLst>
                <a:path extrusionOk="0" h="43032" w="6939">
                  <a:moveTo>
                    <a:pt x="1" y="1"/>
                  </a:moveTo>
                  <a:lnTo>
                    <a:pt x="1" y="43031"/>
                  </a:lnTo>
                  <a:lnTo>
                    <a:pt x="6939" y="43031"/>
                  </a:lnTo>
                  <a:lnTo>
                    <a:pt x="6939"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a:off x="2072475" y="3148525"/>
              <a:ext cx="2104025" cy="1075800"/>
            </a:xfrm>
            <a:custGeom>
              <a:rect b="b" l="l" r="r" t="t"/>
              <a:pathLst>
                <a:path extrusionOk="0" h="43032" w="84161">
                  <a:moveTo>
                    <a:pt x="1" y="1"/>
                  </a:moveTo>
                  <a:lnTo>
                    <a:pt x="1" y="43031"/>
                  </a:lnTo>
                  <a:lnTo>
                    <a:pt x="84161" y="43031"/>
                  </a:lnTo>
                  <a:lnTo>
                    <a:pt x="8416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p:nvPr/>
          </p:nvSpPr>
          <p:spPr>
            <a:xfrm>
              <a:off x="2271800" y="3653050"/>
              <a:ext cx="1918050" cy="453700"/>
            </a:xfrm>
            <a:custGeom>
              <a:rect b="b" l="l" r="r" t="t"/>
              <a:pathLst>
                <a:path extrusionOk="0" h="18148" w="76722">
                  <a:moveTo>
                    <a:pt x="0" y="1"/>
                  </a:moveTo>
                  <a:lnTo>
                    <a:pt x="0" y="18147"/>
                  </a:lnTo>
                  <a:lnTo>
                    <a:pt x="76722" y="18147"/>
                  </a:lnTo>
                  <a:lnTo>
                    <a:pt x="76722"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4"/>
            <p:cNvSpPr/>
            <p:nvPr/>
          </p:nvSpPr>
          <p:spPr>
            <a:xfrm>
              <a:off x="2271800" y="3342000"/>
              <a:ext cx="1918050" cy="235200"/>
            </a:xfrm>
            <a:custGeom>
              <a:rect b="b" l="l" r="r" t="t"/>
              <a:pathLst>
                <a:path extrusionOk="0" h="9408" w="76722">
                  <a:moveTo>
                    <a:pt x="0" y="1"/>
                  </a:moveTo>
                  <a:lnTo>
                    <a:pt x="0" y="9407"/>
                  </a:lnTo>
                  <a:lnTo>
                    <a:pt x="76722" y="9407"/>
                  </a:lnTo>
                  <a:lnTo>
                    <a:pt x="76722"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p:nvPr/>
          </p:nvSpPr>
          <p:spPr>
            <a:xfrm>
              <a:off x="2260125" y="3653050"/>
              <a:ext cx="11700" cy="453700"/>
            </a:xfrm>
            <a:custGeom>
              <a:rect b="b" l="l" r="r" t="t"/>
              <a:pathLst>
                <a:path extrusionOk="0" h="18148" w="468">
                  <a:moveTo>
                    <a:pt x="0" y="1"/>
                  </a:moveTo>
                  <a:lnTo>
                    <a:pt x="0" y="18147"/>
                  </a:lnTo>
                  <a:lnTo>
                    <a:pt x="467" y="18147"/>
                  </a:lnTo>
                  <a:lnTo>
                    <a:pt x="467"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4"/>
            <p:cNvSpPr/>
            <p:nvPr/>
          </p:nvSpPr>
          <p:spPr>
            <a:xfrm>
              <a:off x="2260125" y="3342000"/>
              <a:ext cx="11700" cy="235200"/>
            </a:xfrm>
            <a:custGeom>
              <a:rect b="b" l="l" r="r" t="t"/>
              <a:pathLst>
                <a:path extrusionOk="0" h="9408" w="468">
                  <a:moveTo>
                    <a:pt x="0" y="1"/>
                  </a:moveTo>
                  <a:lnTo>
                    <a:pt x="0" y="9407"/>
                  </a:lnTo>
                  <a:lnTo>
                    <a:pt x="467" y="9407"/>
                  </a:lnTo>
                  <a:lnTo>
                    <a:pt x="467"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4"/>
            <p:cNvSpPr/>
            <p:nvPr/>
          </p:nvSpPr>
          <p:spPr>
            <a:xfrm>
              <a:off x="1899025" y="3205225"/>
              <a:ext cx="2280825" cy="30050"/>
            </a:xfrm>
            <a:custGeom>
              <a:rect b="b" l="l" r="r" t="t"/>
              <a:pathLst>
                <a:path extrusionOk="0" h="1202" w="91233">
                  <a:moveTo>
                    <a:pt x="1" y="1"/>
                  </a:moveTo>
                  <a:lnTo>
                    <a:pt x="1" y="1202"/>
                  </a:lnTo>
                  <a:lnTo>
                    <a:pt x="91232" y="1202"/>
                  </a:lnTo>
                  <a:lnTo>
                    <a:pt x="91232"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4"/>
            <p:cNvSpPr/>
            <p:nvPr/>
          </p:nvSpPr>
          <p:spPr>
            <a:xfrm>
              <a:off x="1878175" y="3130175"/>
              <a:ext cx="194325" cy="87600"/>
            </a:xfrm>
            <a:custGeom>
              <a:rect b="b" l="l" r="r" t="t"/>
              <a:pathLst>
                <a:path extrusionOk="0" h="3504" w="7773">
                  <a:moveTo>
                    <a:pt x="1" y="1"/>
                  </a:moveTo>
                  <a:lnTo>
                    <a:pt x="1" y="3503"/>
                  </a:lnTo>
                  <a:lnTo>
                    <a:pt x="7773" y="3503"/>
                  </a:lnTo>
                  <a:lnTo>
                    <a:pt x="7773"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2072475" y="3130175"/>
              <a:ext cx="2124050" cy="87600"/>
            </a:xfrm>
            <a:custGeom>
              <a:rect b="b" l="l" r="r" t="t"/>
              <a:pathLst>
                <a:path extrusionOk="0" h="3504" w="84962">
                  <a:moveTo>
                    <a:pt x="1" y="1"/>
                  </a:moveTo>
                  <a:lnTo>
                    <a:pt x="1" y="3503"/>
                  </a:lnTo>
                  <a:lnTo>
                    <a:pt x="84962" y="3503"/>
                  </a:lnTo>
                  <a:lnTo>
                    <a:pt x="8496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4"/>
            <p:cNvSpPr/>
            <p:nvPr/>
          </p:nvSpPr>
          <p:spPr>
            <a:xfrm>
              <a:off x="5173875" y="2356300"/>
              <a:ext cx="562075" cy="1597825"/>
            </a:xfrm>
            <a:custGeom>
              <a:rect b="b" l="l" r="r" t="t"/>
              <a:pathLst>
                <a:path extrusionOk="0" h="63913" w="22483">
                  <a:moveTo>
                    <a:pt x="22483" y="0"/>
                  </a:moveTo>
                  <a:cubicBezTo>
                    <a:pt x="18180" y="3936"/>
                    <a:pt x="14444" y="8473"/>
                    <a:pt x="11342" y="13410"/>
                  </a:cubicBezTo>
                  <a:lnTo>
                    <a:pt x="10174" y="15278"/>
                  </a:lnTo>
                  <a:lnTo>
                    <a:pt x="9073" y="17179"/>
                  </a:lnTo>
                  <a:cubicBezTo>
                    <a:pt x="8339" y="18447"/>
                    <a:pt x="7706" y="19748"/>
                    <a:pt x="7038" y="21082"/>
                  </a:cubicBezTo>
                  <a:cubicBezTo>
                    <a:pt x="6705" y="21716"/>
                    <a:pt x="6405" y="22416"/>
                    <a:pt x="6104" y="23084"/>
                  </a:cubicBezTo>
                  <a:cubicBezTo>
                    <a:pt x="5804" y="23751"/>
                    <a:pt x="5504" y="24418"/>
                    <a:pt x="5237" y="25085"/>
                  </a:cubicBezTo>
                  <a:lnTo>
                    <a:pt x="4403" y="27153"/>
                  </a:lnTo>
                  <a:lnTo>
                    <a:pt x="3669" y="29221"/>
                  </a:lnTo>
                  <a:cubicBezTo>
                    <a:pt x="1701" y="34792"/>
                    <a:pt x="534" y="40629"/>
                    <a:pt x="167" y="46534"/>
                  </a:cubicBezTo>
                  <a:cubicBezTo>
                    <a:pt x="0" y="49469"/>
                    <a:pt x="67" y="52438"/>
                    <a:pt x="434" y="55373"/>
                  </a:cubicBezTo>
                  <a:cubicBezTo>
                    <a:pt x="601" y="56841"/>
                    <a:pt x="867" y="58309"/>
                    <a:pt x="1201" y="59743"/>
                  </a:cubicBezTo>
                  <a:cubicBezTo>
                    <a:pt x="1501" y="61177"/>
                    <a:pt x="1968" y="62578"/>
                    <a:pt x="2569" y="63913"/>
                  </a:cubicBezTo>
                  <a:cubicBezTo>
                    <a:pt x="2602" y="61044"/>
                    <a:pt x="2802" y="58209"/>
                    <a:pt x="3169" y="55373"/>
                  </a:cubicBezTo>
                  <a:cubicBezTo>
                    <a:pt x="3503" y="52571"/>
                    <a:pt x="3970" y="49803"/>
                    <a:pt x="4537" y="47101"/>
                  </a:cubicBezTo>
                  <a:cubicBezTo>
                    <a:pt x="5637" y="41630"/>
                    <a:pt x="7105" y="36293"/>
                    <a:pt x="8940" y="31056"/>
                  </a:cubicBezTo>
                  <a:lnTo>
                    <a:pt x="9607" y="29088"/>
                  </a:lnTo>
                  <a:lnTo>
                    <a:pt x="10341" y="27120"/>
                  </a:lnTo>
                  <a:cubicBezTo>
                    <a:pt x="10574" y="26453"/>
                    <a:pt x="10841" y="25819"/>
                    <a:pt x="11108" y="25185"/>
                  </a:cubicBezTo>
                  <a:lnTo>
                    <a:pt x="11875" y="23217"/>
                  </a:lnTo>
                  <a:cubicBezTo>
                    <a:pt x="12409" y="21949"/>
                    <a:pt x="12909" y="20648"/>
                    <a:pt x="13476" y="19348"/>
                  </a:cubicBezTo>
                  <a:lnTo>
                    <a:pt x="14310" y="17446"/>
                  </a:lnTo>
                  <a:lnTo>
                    <a:pt x="15178" y="15511"/>
                  </a:lnTo>
                  <a:cubicBezTo>
                    <a:pt x="16345" y="12943"/>
                    <a:pt x="17579" y="10374"/>
                    <a:pt x="18780" y="7806"/>
                  </a:cubicBezTo>
                  <a:cubicBezTo>
                    <a:pt x="19381" y="6505"/>
                    <a:pt x="20014" y="5204"/>
                    <a:pt x="20648" y="3936"/>
                  </a:cubicBezTo>
                  <a:cubicBezTo>
                    <a:pt x="21282" y="2636"/>
                    <a:pt x="21916" y="1335"/>
                    <a:pt x="22483"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4"/>
            <p:cNvSpPr/>
            <p:nvPr/>
          </p:nvSpPr>
          <p:spPr>
            <a:xfrm>
              <a:off x="4079750" y="2403000"/>
              <a:ext cx="578775" cy="1299275"/>
            </a:xfrm>
            <a:custGeom>
              <a:rect b="b" l="l" r="r" t="t"/>
              <a:pathLst>
                <a:path extrusionOk="0" h="51971" w="23151">
                  <a:moveTo>
                    <a:pt x="1" y="0"/>
                  </a:moveTo>
                  <a:cubicBezTo>
                    <a:pt x="734" y="1034"/>
                    <a:pt x="1535" y="2002"/>
                    <a:pt x="2302" y="2969"/>
                  </a:cubicBezTo>
                  <a:cubicBezTo>
                    <a:pt x="2669" y="3469"/>
                    <a:pt x="3036" y="3936"/>
                    <a:pt x="3403" y="4437"/>
                  </a:cubicBezTo>
                  <a:cubicBezTo>
                    <a:pt x="3770" y="4904"/>
                    <a:pt x="4170" y="5371"/>
                    <a:pt x="4537" y="5871"/>
                  </a:cubicBezTo>
                  <a:lnTo>
                    <a:pt x="5605" y="7339"/>
                  </a:lnTo>
                  <a:cubicBezTo>
                    <a:pt x="5771" y="7572"/>
                    <a:pt x="5971" y="7806"/>
                    <a:pt x="6138" y="8073"/>
                  </a:cubicBezTo>
                  <a:lnTo>
                    <a:pt x="6672" y="8773"/>
                  </a:lnTo>
                  <a:cubicBezTo>
                    <a:pt x="7006" y="9274"/>
                    <a:pt x="7372" y="9774"/>
                    <a:pt x="7706" y="10241"/>
                  </a:cubicBezTo>
                  <a:lnTo>
                    <a:pt x="8673" y="11742"/>
                  </a:lnTo>
                  <a:cubicBezTo>
                    <a:pt x="11242" y="15645"/>
                    <a:pt x="13410" y="19781"/>
                    <a:pt x="15145" y="24118"/>
                  </a:cubicBezTo>
                  <a:cubicBezTo>
                    <a:pt x="15979" y="26252"/>
                    <a:pt x="16679" y="28454"/>
                    <a:pt x="17246" y="30689"/>
                  </a:cubicBezTo>
                  <a:lnTo>
                    <a:pt x="17480" y="31523"/>
                  </a:lnTo>
                  <a:lnTo>
                    <a:pt x="17680" y="32357"/>
                  </a:lnTo>
                  <a:cubicBezTo>
                    <a:pt x="17780" y="32924"/>
                    <a:pt x="17913" y="33491"/>
                    <a:pt x="18047" y="34058"/>
                  </a:cubicBezTo>
                  <a:cubicBezTo>
                    <a:pt x="18147" y="34658"/>
                    <a:pt x="18247" y="35226"/>
                    <a:pt x="18347" y="35793"/>
                  </a:cubicBezTo>
                  <a:cubicBezTo>
                    <a:pt x="18447" y="36360"/>
                    <a:pt x="18547" y="36960"/>
                    <a:pt x="18614" y="37527"/>
                  </a:cubicBezTo>
                  <a:cubicBezTo>
                    <a:pt x="19248" y="42297"/>
                    <a:pt x="19381" y="47134"/>
                    <a:pt x="18947" y="51971"/>
                  </a:cubicBezTo>
                  <a:cubicBezTo>
                    <a:pt x="19648" y="50903"/>
                    <a:pt x="20215" y="49769"/>
                    <a:pt x="20682" y="48568"/>
                  </a:cubicBezTo>
                  <a:cubicBezTo>
                    <a:pt x="21182" y="47401"/>
                    <a:pt x="21583" y="46167"/>
                    <a:pt x="21883" y="44932"/>
                  </a:cubicBezTo>
                  <a:cubicBezTo>
                    <a:pt x="22550" y="42464"/>
                    <a:pt x="22884" y="39896"/>
                    <a:pt x="22984" y="37327"/>
                  </a:cubicBezTo>
                  <a:cubicBezTo>
                    <a:pt x="23150" y="32123"/>
                    <a:pt x="22250" y="26920"/>
                    <a:pt x="20348" y="22083"/>
                  </a:cubicBezTo>
                  <a:cubicBezTo>
                    <a:pt x="18447" y="17246"/>
                    <a:pt x="15645" y="12843"/>
                    <a:pt x="12109" y="9040"/>
                  </a:cubicBezTo>
                  <a:cubicBezTo>
                    <a:pt x="8673" y="5304"/>
                    <a:pt x="4570" y="2235"/>
                    <a:pt x="1"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4"/>
            <p:cNvSpPr/>
            <p:nvPr/>
          </p:nvSpPr>
          <p:spPr>
            <a:xfrm>
              <a:off x="4203175" y="2060250"/>
              <a:ext cx="491200" cy="1642025"/>
            </a:xfrm>
            <a:custGeom>
              <a:rect b="b" l="l" r="r" t="t"/>
              <a:pathLst>
                <a:path extrusionOk="0" h="65681" w="19648">
                  <a:moveTo>
                    <a:pt x="0" y="1"/>
                  </a:moveTo>
                  <a:lnTo>
                    <a:pt x="0" y="1"/>
                  </a:lnTo>
                  <a:cubicBezTo>
                    <a:pt x="2869" y="5204"/>
                    <a:pt x="5504" y="10275"/>
                    <a:pt x="7572" y="15545"/>
                  </a:cubicBezTo>
                  <a:cubicBezTo>
                    <a:pt x="8640" y="18147"/>
                    <a:pt x="9541" y="20815"/>
                    <a:pt x="10374" y="23484"/>
                  </a:cubicBezTo>
                  <a:cubicBezTo>
                    <a:pt x="10741" y="24818"/>
                    <a:pt x="11208" y="26153"/>
                    <a:pt x="11509" y="27520"/>
                  </a:cubicBezTo>
                  <a:cubicBezTo>
                    <a:pt x="11909" y="28888"/>
                    <a:pt x="12176" y="30256"/>
                    <a:pt x="12509" y="31623"/>
                  </a:cubicBezTo>
                  <a:cubicBezTo>
                    <a:pt x="13677" y="37127"/>
                    <a:pt x="14477" y="42731"/>
                    <a:pt x="14878" y="48335"/>
                  </a:cubicBezTo>
                  <a:cubicBezTo>
                    <a:pt x="15111" y="51170"/>
                    <a:pt x="15211" y="54006"/>
                    <a:pt x="15278" y="56908"/>
                  </a:cubicBezTo>
                  <a:cubicBezTo>
                    <a:pt x="15345" y="59810"/>
                    <a:pt x="15345" y="62712"/>
                    <a:pt x="15278" y="65681"/>
                  </a:cubicBezTo>
                  <a:cubicBezTo>
                    <a:pt x="15878" y="64313"/>
                    <a:pt x="16412" y="62912"/>
                    <a:pt x="16846" y="61478"/>
                  </a:cubicBezTo>
                  <a:cubicBezTo>
                    <a:pt x="17313" y="60077"/>
                    <a:pt x="17680" y="58609"/>
                    <a:pt x="18013" y="57175"/>
                  </a:cubicBezTo>
                  <a:cubicBezTo>
                    <a:pt x="18647" y="54273"/>
                    <a:pt x="19047" y="51304"/>
                    <a:pt x="19247" y="48335"/>
                  </a:cubicBezTo>
                  <a:cubicBezTo>
                    <a:pt x="19648" y="42331"/>
                    <a:pt x="19214" y="36293"/>
                    <a:pt x="17947" y="30422"/>
                  </a:cubicBezTo>
                  <a:cubicBezTo>
                    <a:pt x="17613" y="28955"/>
                    <a:pt x="17246" y="27487"/>
                    <a:pt x="16812" y="26052"/>
                  </a:cubicBezTo>
                  <a:cubicBezTo>
                    <a:pt x="16412" y="24585"/>
                    <a:pt x="15912" y="23184"/>
                    <a:pt x="15378" y="21749"/>
                  </a:cubicBezTo>
                  <a:lnTo>
                    <a:pt x="14544" y="19648"/>
                  </a:lnTo>
                  <a:cubicBezTo>
                    <a:pt x="14377" y="19314"/>
                    <a:pt x="14244" y="18947"/>
                    <a:pt x="14110" y="18614"/>
                  </a:cubicBezTo>
                  <a:lnTo>
                    <a:pt x="13610" y="17613"/>
                  </a:lnTo>
                  <a:cubicBezTo>
                    <a:pt x="13277" y="16913"/>
                    <a:pt x="12976" y="16245"/>
                    <a:pt x="12609" y="15578"/>
                  </a:cubicBezTo>
                  <a:lnTo>
                    <a:pt x="11509" y="13610"/>
                  </a:lnTo>
                  <a:cubicBezTo>
                    <a:pt x="10041" y="11008"/>
                    <a:pt x="8306" y="8540"/>
                    <a:pt x="6372" y="6238"/>
                  </a:cubicBezTo>
                  <a:cubicBezTo>
                    <a:pt x="4470" y="3937"/>
                    <a:pt x="2335" y="1869"/>
                    <a:pt x="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4"/>
            <p:cNvSpPr/>
            <p:nvPr/>
          </p:nvSpPr>
          <p:spPr>
            <a:xfrm>
              <a:off x="4898675" y="1617425"/>
              <a:ext cx="301900" cy="2173250"/>
            </a:xfrm>
            <a:custGeom>
              <a:rect b="b" l="l" r="r" t="t"/>
              <a:pathLst>
                <a:path extrusionOk="0" h="86930" w="12076">
                  <a:moveTo>
                    <a:pt x="2435" y="1"/>
                  </a:moveTo>
                  <a:cubicBezTo>
                    <a:pt x="2035" y="1802"/>
                    <a:pt x="1735" y="3637"/>
                    <a:pt x="1368" y="5471"/>
                  </a:cubicBezTo>
                  <a:cubicBezTo>
                    <a:pt x="1034" y="7273"/>
                    <a:pt x="834" y="9107"/>
                    <a:pt x="667" y="10975"/>
                  </a:cubicBezTo>
                  <a:cubicBezTo>
                    <a:pt x="501" y="12810"/>
                    <a:pt x="267" y="14645"/>
                    <a:pt x="234" y="16479"/>
                  </a:cubicBezTo>
                  <a:cubicBezTo>
                    <a:pt x="134" y="18347"/>
                    <a:pt x="67" y="20182"/>
                    <a:pt x="34" y="22050"/>
                  </a:cubicBezTo>
                  <a:cubicBezTo>
                    <a:pt x="0" y="29422"/>
                    <a:pt x="434" y="36794"/>
                    <a:pt x="1335" y="44132"/>
                  </a:cubicBezTo>
                  <a:cubicBezTo>
                    <a:pt x="2269" y="51471"/>
                    <a:pt x="3569" y="58710"/>
                    <a:pt x="5304" y="65881"/>
                  </a:cubicBezTo>
                  <a:cubicBezTo>
                    <a:pt x="6205" y="69451"/>
                    <a:pt x="7172" y="73020"/>
                    <a:pt x="8273" y="76522"/>
                  </a:cubicBezTo>
                  <a:lnTo>
                    <a:pt x="9107" y="79157"/>
                  </a:lnTo>
                  <a:cubicBezTo>
                    <a:pt x="9407" y="80025"/>
                    <a:pt x="9707" y="80925"/>
                    <a:pt x="10041" y="81793"/>
                  </a:cubicBezTo>
                  <a:cubicBezTo>
                    <a:pt x="10641" y="83527"/>
                    <a:pt x="11342" y="85229"/>
                    <a:pt x="12076" y="86930"/>
                  </a:cubicBezTo>
                  <a:cubicBezTo>
                    <a:pt x="11408" y="79558"/>
                    <a:pt x="10541" y="72319"/>
                    <a:pt x="9607" y="65081"/>
                  </a:cubicBezTo>
                  <a:lnTo>
                    <a:pt x="6872" y="43465"/>
                  </a:lnTo>
                  <a:cubicBezTo>
                    <a:pt x="5971" y="36260"/>
                    <a:pt x="5171" y="29088"/>
                    <a:pt x="4403" y="21850"/>
                  </a:cubicBezTo>
                  <a:cubicBezTo>
                    <a:pt x="3670" y="14611"/>
                    <a:pt x="3136" y="7406"/>
                    <a:pt x="2435"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4"/>
            <p:cNvSpPr/>
            <p:nvPr/>
          </p:nvSpPr>
          <p:spPr>
            <a:xfrm>
              <a:off x="4710200" y="1627450"/>
              <a:ext cx="459525" cy="2134050"/>
            </a:xfrm>
            <a:custGeom>
              <a:rect b="b" l="l" r="r" t="t"/>
              <a:pathLst>
                <a:path extrusionOk="0" h="85362" w="18381">
                  <a:moveTo>
                    <a:pt x="601" y="0"/>
                  </a:moveTo>
                  <a:cubicBezTo>
                    <a:pt x="401" y="1835"/>
                    <a:pt x="301" y="3669"/>
                    <a:pt x="167" y="5504"/>
                  </a:cubicBezTo>
                  <a:cubicBezTo>
                    <a:pt x="1" y="7372"/>
                    <a:pt x="1" y="9207"/>
                    <a:pt x="34" y="11041"/>
                  </a:cubicBezTo>
                  <a:cubicBezTo>
                    <a:pt x="67" y="12876"/>
                    <a:pt x="34" y="14744"/>
                    <a:pt x="167" y="16545"/>
                  </a:cubicBezTo>
                  <a:cubicBezTo>
                    <a:pt x="267" y="18380"/>
                    <a:pt x="401" y="20248"/>
                    <a:pt x="568" y="22083"/>
                  </a:cubicBezTo>
                  <a:cubicBezTo>
                    <a:pt x="1235" y="29388"/>
                    <a:pt x="2402" y="36660"/>
                    <a:pt x="3970" y="43865"/>
                  </a:cubicBezTo>
                  <a:cubicBezTo>
                    <a:pt x="5571" y="51003"/>
                    <a:pt x="7539" y="58108"/>
                    <a:pt x="9874" y="65047"/>
                  </a:cubicBezTo>
                  <a:cubicBezTo>
                    <a:pt x="11075" y="68516"/>
                    <a:pt x="12343" y="71952"/>
                    <a:pt x="13744" y="75354"/>
                  </a:cubicBezTo>
                  <a:lnTo>
                    <a:pt x="14811" y="77923"/>
                  </a:lnTo>
                  <a:cubicBezTo>
                    <a:pt x="15178" y="78756"/>
                    <a:pt x="15545" y="79590"/>
                    <a:pt x="15945" y="80424"/>
                  </a:cubicBezTo>
                  <a:cubicBezTo>
                    <a:pt x="16712" y="82092"/>
                    <a:pt x="17513" y="83727"/>
                    <a:pt x="18380" y="85361"/>
                  </a:cubicBezTo>
                  <a:cubicBezTo>
                    <a:pt x="17146" y="78089"/>
                    <a:pt x="15612" y="70951"/>
                    <a:pt x="14077" y="63846"/>
                  </a:cubicBezTo>
                  <a:lnTo>
                    <a:pt x="9441" y="42631"/>
                  </a:lnTo>
                  <a:cubicBezTo>
                    <a:pt x="7873" y="35559"/>
                    <a:pt x="6372" y="28521"/>
                    <a:pt x="4904" y="21415"/>
                  </a:cubicBezTo>
                  <a:cubicBezTo>
                    <a:pt x="3403" y="14344"/>
                    <a:pt x="2135" y="7239"/>
                    <a:pt x="601"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4"/>
            <p:cNvSpPr/>
            <p:nvPr/>
          </p:nvSpPr>
          <p:spPr>
            <a:xfrm>
              <a:off x="4623475" y="2115300"/>
              <a:ext cx="665500" cy="1874700"/>
            </a:xfrm>
            <a:custGeom>
              <a:rect b="b" l="l" r="r" t="t"/>
              <a:pathLst>
                <a:path extrusionOk="0" h="74988" w="26620">
                  <a:moveTo>
                    <a:pt x="0" y="0"/>
                  </a:moveTo>
                  <a:cubicBezTo>
                    <a:pt x="0" y="1668"/>
                    <a:pt x="34" y="3369"/>
                    <a:pt x="134" y="5070"/>
                  </a:cubicBezTo>
                  <a:cubicBezTo>
                    <a:pt x="167" y="5904"/>
                    <a:pt x="201" y="6738"/>
                    <a:pt x="267" y="7572"/>
                  </a:cubicBezTo>
                  <a:lnTo>
                    <a:pt x="534" y="10074"/>
                  </a:lnTo>
                  <a:cubicBezTo>
                    <a:pt x="768" y="11742"/>
                    <a:pt x="934" y="13410"/>
                    <a:pt x="1201" y="15078"/>
                  </a:cubicBezTo>
                  <a:cubicBezTo>
                    <a:pt x="1501" y="16745"/>
                    <a:pt x="1835" y="18380"/>
                    <a:pt x="2135" y="20081"/>
                  </a:cubicBezTo>
                  <a:cubicBezTo>
                    <a:pt x="3536" y="26652"/>
                    <a:pt x="5404" y="33124"/>
                    <a:pt x="7739" y="39462"/>
                  </a:cubicBezTo>
                  <a:cubicBezTo>
                    <a:pt x="10074" y="45766"/>
                    <a:pt x="12776" y="51937"/>
                    <a:pt x="15878" y="57908"/>
                  </a:cubicBezTo>
                  <a:cubicBezTo>
                    <a:pt x="16245" y="58642"/>
                    <a:pt x="16646" y="59409"/>
                    <a:pt x="17079" y="60143"/>
                  </a:cubicBezTo>
                  <a:cubicBezTo>
                    <a:pt x="17480" y="60877"/>
                    <a:pt x="17880" y="61611"/>
                    <a:pt x="18280" y="62345"/>
                  </a:cubicBezTo>
                  <a:cubicBezTo>
                    <a:pt x="19114" y="63812"/>
                    <a:pt x="19948" y="65247"/>
                    <a:pt x="20849" y="66681"/>
                  </a:cubicBezTo>
                  <a:lnTo>
                    <a:pt x="22216" y="68816"/>
                  </a:lnTo>
                  <a:cubicBezTo>
                    <a:pt x="22683" y="69517"/>
                    <a:pt x="23150" y="70217"/>
                    <a:pt x="23617" y="70918"/>
                  </a:cubicBezTo>
                  <a:cubicBezTo>
                    <a:pt x="24551" y="72319"/>
                    <a:pt x="25585" y="73653"/>
                    <a:pt x="26619" y="74987"/>
                  </a:cubicBezTo>
                  <a:cubicBezTo>
                    <a:pt x="24485" y="68583"/>
                    <a:pt x="22183" y="62345"/>
                    <a:pt x="19881" y="56140"/>
                  </a:cubicBezTo>
                  <a:lnTo>
                    <a:pt x="13010" y="37560"/>
                  </a:lnTo>
                  <a:cubicBezTo>
                    <a:pt x="10708" y="31356"/>
                    <a:pt x="8573" y="25185"/>
                    <a:pt x="6372" y="18947"/>
                  </a:cubicBezTo>
                  <a:cubicBezTo>
                    <a:pt x="4170" y="12676"/>
                    <a:pt x="2269" y="6371"/>
                    <a:pt x="0"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4"/>
            <p:cNvSpPr/>
            <p:nvPr/>
          </p:nvSpPr>
          <p:spPr>
            <a:xfrm>
              <a:off x="4499225" y="2007725"/>
              <a:ext cx="610450" cy="1720400"/>
            </a:xfrm>
            <a:custGeom>
              <a:rect b="b" l="l" r="r" t="t"/>
              <a:pathLst>
                <a:path extrusionOk="0" h="68816" w="24418">
                  <a:moveTo>
                    <a:pt x="100" y="0"/>
                  </a:moveTo>
                  <a:cubicBezTo>
                    <a:pt x="34" y="1534"/>
                    <a:pt x="0" y="3102"/>
                    <a:pt x="34" y="4637"/>
                  </a:cubicBezTo>
                  <a:cubicBezTo>
                    <a:pt x="34" y="5437"/>
                    <a:pt x="67" y="6204"/>
                    <a:pt x="100" y="6972"/>
                  </a:cubicBezTo>
                  <a:cubicBezTo>
                    <a:pt x="100" y="7772"/>
                    <a:pt x="200" y="8539"/>
                    <a:pt x="267" y="9307"/>
                  </a:cubicBezTo>
                  <a:cubicBezTo>
                    <a:pt x="400" y="10841"/>
                    <a:pt x="567" y="12409"/>
                    <a:pt x="734" y="13943"/>
                  </a:cubicBezTo>
                  <a:cubicBezTo>
                    <a:pt x="801" y="14711"/>
                    <a:pt x="934" y="15478"/>
                    <a:pt x="1068" y="16245"/>
                  </a:cubicBezTo>
                  <a:cubicBezTo>
                    <a:pt x="1201" y="17012"/>
                    <a:pt x="1334" y="17779"/>
                    <a:pt x="1468" y="18547"/>
                  </a:cubicBezTo>
                  <a:lnTo>
                    <a:pt x="1868" y="20815"/>
                  </a:lnTo>
                  <a:cubicBezTo>
                    <a:pt x="2002" y="21582"/>
                    <a:pt x="2235" y="22349"/>
                    <a:pt x="2369" y="23117"/>
                  </a:cubicBezTo>
                  <a:cubicBezTo>
                    <a:pt x="2735" y="24618"/>
                    <a:pt x="3102" y="26119"/>
                    <a:pt x="3469" y="27620"/>
                  </a:cubicBezTo>
                  <a:cubicBezTo>
                    <a:pt x="4370" y="30622"/>
                    <a:pt x="5204" y="33591"/>
                    <a:pt x="6305" y="36526"/>
                  </a:cubicBezTo>
                  <a:lnTo>
                    <a:pt x="7105" y="38694"/>
                  </a:lnTo>
                  <a:lnTo>
                    <a:pt x="7506" y="39795"/>
                  </a:lnTo>
                  <a:lnTo>
                    <a:pt x="7939" y="40863"/>
                  </a:lnTo>
                  <a:cubicBezTo>
                    <a:pt x="8540" y="42297"/>
                    <a:pt x="9073" y="43765"/>
                    <a:pt x="9740" y="45166"/>
                  </a:cubicBezTo>
                  <a:cubicBezTo>
                    <a:pt x="10374" y="46567"/>
                    <a:pt x="11041" y="47968"/>
                    <a:pt x="11709" y="49369"/>
                  </a:cubicBezTo>
                  <a:cubicBezTo>
                    <a:pt x="12409" y="50770"/>
                    <a:pt x="13143" y="52137"/>
                    <a:pt x="13877" y="53505"/>
                  </a:cubicBezTo>
                  <a:cubicBezTo>
                    <a:pt x="14210" y="54172"/>
                    <a:pt x="14611" y="54839"/>
                    <a:pt x="15011" y="55506"/>
                  </a:cubicBezTo>
                  <a:cubicBezTo>
                    <a:pt x="15411" y="56207"/>
                    <a:pt x="15778" y="56874"/>
                    <a:pt x="16178" y="57508"/>
                  </a:cubicBezTo>
                  <a:cubicBezTo>
                    <a:pt x="16979" y="58842"/>
                    <a:pt x="17813" y="60176"/>
                    <a:pt x="18680" y="61444"/>
                  </a:cubicBezTo>
                  <a:cubicBezTo>
                    <a:pt x="19581" y="62712"/>
                    <a:pt x="20448" y="64012"/>
                    <a:pt x="21415" y="65213"/>
                  </a:cubicBezTo>
                  <a:cubicBezTo>
                    <a:pt x="22349" y="66481"/>
                    <a:pt x="23350" y="67682"/>
                    <a:pt x="24418" y="68816"/>
                  </a:cubicBezTo>
                  <a:cubicBezTo>
                    <a:pt x="23350" y="65881"/>
                    <a:pt x="22249" y="63045"/>
                    <a:pt x="21115" y="60176"/>
                  </a:cubicBezTo>
                  <a:lnTo>
                    <a:pt x="17846" y="51637"/>
                  </a:lnTo>
                  <a:lnTo>
                    <a:pt x="16212" y="47401"/>
                  </a:lnTo>
                  <a:cubicBezTo>
                    <a:pt x="15711" y="45966"/>
                    <a:pt x="15144" y="44565"/>
                    <a:pt x="14611" y="43164"/>
                  </a:cubicBezTo>
                  <a:cubicBezTo>
                    <a:pt x="13610" y="40296"/>
                    <a:pt x="12509" y="37494"/>
                    <a:pt x="11542" y="34625"/>
                  </a:cubicBezTo>
                  <a:lnTo>
                    <a:pt x="10741" y="32523"/>
                  </a:lnTo>
                  <a:cubicBezTo>
                    <a:pt x="10508" y="31789"/>
                    <a:pt x="10274" y="31089"/>
                    <a:pt x="10041" y="30355"/>
                  </a:cubicBezTo>
                  <a:lnTo>
                    <a:pt x="8540" y="26085"/>
                  </a:lnTo>
                  <a:cubicBezTo>
                    <a:pt x="7639" y="23217"/>
                    <a:pt x="6605" y="20381"/>
                    <a:pt x="5738" y="17479"/>
                  </a:cubicBezTo>
                  <a:cubicBezTo>
                    <a:pt x="3770" y="11708"/>
                    <a:pt x="2168" y="5871"/>
                    <a:pt x="100"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4"/>
            <p:cNvSpPr/>
            <p:nvPr/>
          </p:nvSpPr>
          <p:spPr>
            <a:xfrm>
              <a:off x="5106325" y="2314600"/>
              <a:ext cx="384450" cy="1581150"/>
            </a:xfrm>
            <a:custGeom>
              <a:rect b="b" l="l" r="r" t="t"/>
              <a:pathLst>
                <a:path extrusionOk="0" h="63246" w="15378">
                  <a:moveTo>
                    <a:pt x="15378" y="0"/>
                  </a:moveTo>
                  <a:cubicBezTo>
                    <a:pt x="11742" y="4304"/>
                    <a:pt x="8740" y="9074"/>
                    <a:pt x="6405" y="14177"/>
                  </a:cubicBezTo>
                  <a:cubicBezTo>
                    <a:pt x="3970" y="19314"/>
                    <a:pt x="2202" y="24718"/>
                    <a:pt x="1134" y="30289"/>
                  </a:cubicBezTo>
                  <a:cubicBezTo>
                    <a:pt x="867" y="31656"/>
                    <a:pt x="634" y="33057"/>
                    <a:pt x="501" y="34492"/>
                  </a:cubicBezTo>
                  <a:cubicBezTo>
                    <a:pt x="367" y="35893"/>
                    <a:pt x="200" y="37327"/>
                    <a:pt x="134" y="38728"/>
                  </a:cubicBezTo>
                  <a:cubicBezTo>
                    <a:pt x="0" y="41597"/>
                    <a:pt x="100" y="44432"/>
                    <a:pt x="400" y="47268"/>
                  </a:cubicBezTo>
                  <a:cubicBezTo>
                    <a:pt x="734" y="50103"/>
                    <a:pt x="1334" y="52905"/>
                    <a:pt x="2168" y="55607"/>
                  </a:cubicBezTo>
                  <a:cubicBezTo>
                    <a:pt x="2602" y="56975"/>
                    <a:pt x="3136" y="58309"/>
                    <a:pt x="3736" y="59576"/>
                  </a:cubicBezTo>
                  <a:cubicBezTo>
                    <a:pt x="4303" y="60877"/>
                    <a:pt x="5037" y="62112"/>
                    <a:pt x="5871" y="63246"/>
                  </a:cubicBezTo>
                  <a:cubicBezTo>
                    <a:pt x="5337" y="60544"/>
                    <a:pt x="5004" y="57809"/>
                    <a:pt x="4870" y="55073"/>
                  </a:cubicBezTo>
                  <a:cubicBezTo>
                    <a:pt x="4704" y="52405"/>
                    <a:pt x="4704" y="49736"/>
                    <a:pt x="4804" y="47067"/>
                  </a:cubicBezTo>
                  <a:cubicBezTo>
                    <a:pt x="4904" y="44399"/>
                    <a:pt x="5104" y="41764"/>
                    <a:pt x="5404" y="39128"/>
                  </a:cubicBezTo>
                  <a:cubicBezTo>
                    <a:pt x="5738" y="36527"/>
                    <a:pt x="6138" y="33891"/>
                    <a:pt x="6638" y="31290"/>
                  </a:cubicBezTo>
                  <a:cubicBezTo>
                    <a:pt x="7672" y="26052"/>
                    <a:pt x="8940" y="20849"/>
                    <a:pt x="10508" y="15745"/>
                  </a:cubicBezTo>
                  <a:cubicBezTo>
                    <a:pt x="10841" y="14444"/>
                    <a:pt x="11308" y="13143"/>
                    <a:pt x="11675" y="11842"/>
                  </a:cubicBezTo>
                  <a:lnTo>
                    <a:pt x="12876" y="7939"/>
                  </a:lnTo>
                  <a:cubicBezTo>
                    <a:pt x="13310" y="6639"/>
                    <a:pt x="13743" y="5338"/>
                    <a:pt x="14144" y="4003"/>
                  </a:cubicBezTo>
                  <a:cubicBezTo>
                    <a:pt x="14577" y="2702"/>
                    <a:pt x="14978" y="1368"/>
                    <a:pt x="15378"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4"/>
            <p:cNvSpPr/>
            <p:nvPr/>
          </p:nvSpPr>
          <p:spPr>
            <a:xfrm>
              <a:off x="5033775" y="2067750"/>
              <a:ext cx="378625" cy="1635375"/>
            </a:xfrm>
            <a:custGeom>
              <a:rect b="b" l="l" r="r" t="t"/>
              <a:pathLst>
                <a:path extrusionOk="0" h="65415" w="15145">
                  <a:moveTo>
                    <a:pt x="15144" y="1"/>
                  </a:moveTo>
                  <a:lnTo>
                    <a:pt x="15144" y="1"/>
                  </a:lnTo>
                  <a:cubicBezTo>
                    <a:pt x="10641" y="3737"/>
                    <a:pt x="7105" y="8674"/>
                    <a:pt x="4670" y="14077"/>
                  </a:cubicBezTo>
                  <a:cubicBezTo>
                    <a:pt x="3436" y="16813"/>
                    <a:pt x="2469" y="19615"/>
                    <a:pt x="1735" y="22517"/>
                  </a:cubicBezTo>
                  <a:cubicBezTo>
                    <a:pt x="1668" y="22884"/>
                    <a:pt x="1535" y="23217"/>
                    <a:pt x="1468" y="23584"/>
                  </a:cubicBezTo>
                  <a:cubicBezTo>
                    <a:pt x="1401" y="23951"/>
                    <a:pt x="1334" y="24318"/>
                    <a:pt x="1234" y="24685"/>
                  </a:cubicBezTo>
                  <a:cubicBezTo>
                    <a:pt x="1134" y="25419"/>
                    <a:pt x="967" y="26153"/>
                    <a:pt x="834" y="26887"/>
                  </a:cubicBezTo>
                  <a:lnTo>
                    <a:pt x="500" y="29088"/>
                  </a:lnTo>
                  <a:cubicBezTo>
                    <a:pt x="400" y="29822"/>
                    <a:pt x="334" y="30556"/>
                    <a:pt x="267" y="31290"/>
                  </a:cubicBezTo>
                  <a:cubicBezTo>
                    <a:pt x="200" y="32024"/>
                    <a:pt x="134" y="32758"/>
                    <a:pt x="100" y="33491"/>
                  </a:cubicBezTo>
                  <a:cubicBezTo>
                    <a:pt x="67" y="34225"/>
                    <a:pt x="0" y="34959"/>
                    <a:pt x="0" y="35726"/>
                  </a:cubicBezTo>
                  <a:cubicBezTo>
                    <a:pt x="0" y="36460"/>
                    <a:pt x="0" y="37194"/>
                    <a:pt x="0" y="37928"/>
                  </a:cubicBezTo>
                  <a:cubicBezTo>
                    <a:pt x="33" y="38662"/>
                    <a:pt x="33" y="39396"/>
                    <a:pt x="67" y="40129"/>
                  </a:cubicBezTo>
                  <a:cubicBezTo>
                    <a:pt x="200" y="43065"/>
                    <a:pt x="534" y="46000"/>
                    <a:pt x="1068" y="48902"/>
                  </a:cubicBezTo>
                  <a:cubicBezTo>
                    <a:pt x="1601" y="51771"/>
                    <a:pt x="2302" y="54606"/>
                    <a:pt x="3202" y="57408"/>
                  </a:cubicBezTo>
                  <a:cubicBezTo>
                    <a:pt x="3636" y="58776"/>
                    <a:pt x="4136" y="60144"/>
                    <a:pt x="4703" y="61511"/>
                  </a:cubicBezTo>
                  <a:cubicBezTo>
                    <a:pt x="5237" y="62846"/>
                    <a:pt x="5871" y="64147"/>
                    <a:pt x="6605" y="65414"/>
                  </a:cubicBezTo>
                  <a:cubicBezTo>
                    <a:pt x="6038" y="59643"/>
                    <a:pt x="5604" y="54006"/>
                    <a:pt x="5404" y="48435"/>
                  </a:cubicBezTo>
                  <a:cubicBezTo>
                    <a:pt x="5337" y="45633"/>
                    <a:pt x="5304" y="42865"/>
                    <a:pt x="5371" y="40096"/>
                  </a:cubicBezTo>
                  <a:cubicBezTo>
                    <a:pt x="5404" y="39396"/>
                    <a:pt x="5404" y="38695"/>
                    <a:pt x="5404" y="37995"/>
                  </a:cubicBezTo>
                  <a:cubicBezTo>
                    <a:pt x="5437" y="37294"/>
                    <a:pt x="5504" y="36594"/>
                    <a:pt x="5537" y="35926"/>
                  </a:cubicBezTo>
                  <a:cubicBezTo>
                    <a:pt x="5537" y="35226"/>
                    <a:pt x="5604" y="34559"/>
                    <a:pt x="5637" y="33858"/>
                  </a:cubicBezTo>
                  <a:cubicBezTo>
                    <a:pt x="5704" y="33158"/>
                    <a:pt x="5771" y="32491"/>
                    <a:pt x="5838" y="31790"/>
                  </a:cubicBezTo>
                  <a:cubicBezTo>
                    <a:pt x="5904" y="31123"/>
                    <a:pt x="5938" y="30423"/>
                    <a:pt x="6038" y="29755"/>
                  </a:cubicBezTo>
                  <a:lnTo>
                    <a:pt x="6305" y="27721"/>
                  </a:lnTo>
                  <a:cubicBezTo>
                    <a:pt x="6371" y="27020"/>
                    <a:pt x="6505" y="26353"/>
                    <a:pt x="6605" y="25686"/>
                  </a:cubicBezTo>
                  <a:cubicBezTo>
                    <a:pt x="6638" y="25319"/>
                    <a:pt x="6672" y="24985"/>
                    <a:pt x="6738" y="24652"/>
                  </a:cubicBezTo>
                  <a:cubicBezTo>
                    <a:pt x="6805" y="24318"/>
                    <a:pt x="6872" y="23985"/>
                    <a:pt x="6938" y="23651"/>
                  </a:cubicBezTo>
                  <a:cubicBezTo>
                    <a:pt x="7072" y="22984"/>
                    <a:pt x="7172" y="22283"/>
                    <a:pt x="7339" y="21616"/>
                  </a:cubicBezTo>
                  <a:cubicBezTo>
                    <a:pt x="7472" y="20949"/>
                    <a:pt x="7606" y="20282"/>
                    <a:pt x="7772" y="19615"/>
                  </a:cubicBezTo>
                  <a:cubicBezTo>
                    <a:pt x="7906" y="18948"/>
                    <a:pt x="8106" y="18280"/>
                    <a:pt x="8273" y="17613"/>
                  </a:cubicBezTo>
                  <a:lnTo>
                    <a:pt x="8506" y="16613"/>
                  </a:lnTo>
                  <a:lnTo>
                    <a:pt x="8806" y="15645"/>
                  </a:lnTo>
                  <a:cubicBezTo>
                    <a:pt x="9574" y="12943"/>
                    <a:pt x="10474" y="10341"/>
                    <a:pt x="11508" y="7773"/>
                  </a:cubicBezTo>
                  <a:lnTo>
                    <a:pt x="12342" y="5805"/>
                  </a:lnTo>
                  <a:lnTo>
                    <a:pt x="13243" y="3904"/>
                  </a:lnTo>
                  <a:lnTo>
                    <a:pt x="13677" y="2903"/>
                  </a:lnTo>
                  <a:lnTo>
                    <a:pt x="14177" y="1969"/>
                  </a:lnTo>
                  <a:cubicBezTo>
                    <a:pt x="14477" y="1302"/>
                    <a:pt x="14811" y="668"/>
                    <a:pt x="15144"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4"/>
            <p:cNvSpPr/>
            <p:nvPr/>
          </p:nvSpPr>
          <p:spPr>
            <a:xfrm>
              <a:off x="4597625" y="2657350"/>
              <a:ext cx="457850" cy="904000"/>
            </a:xfrm>
            <a:custGeom>
              <a:rect b="b" l="l" r="r" t="t"/>
              <a:pathLst>
                <a:path extrusionOk="0" h="36160" w="18314">
                  <a:moveTo>
                    <a:pt x="0" y="0"/>
                  </a:moveTo>
                  <a:lnTo>
                    <a:pt x="734" y="35459"/>
                  </a:lnTo>
                  <a:lnTo>
                    <a:pt x="18313" y="36159"/>
                  </a:lnTo>
                  <a:lnTo>
                    <a:pt x="0"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4"/>
            <p:cNvSpPr/>
            <p:nvPr/>
          </p:nvSpPr>
          <p:spPr>
            <a:xfrm>
              <a:off x="4487550" y="3320325"/>
              <a:ext cx="920675" cy="904000"/>
            </a:xfrm>
            <a:custGeom>
              <a:rect b="b" l="l" r="r" t="t"/>
              <a:pathLst>
                <a:path extrusionOk="0" h="36160" w="36827">
                  <a:moveTo>
                    <a:pt x="0" y="0"/>
                  </a:moveTo>
                  <a:lnTo>
                    <a:pt x="4804" y="36159"/>
                  </a:lnTo>
                  <a:lnTo>
                    <a:pt x="31990" y="36159"/>
                  </a:lnTo>
                  <a:lnTo>
                    <a:pt x="36826"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4"/>
            <p:cNvSpPr/>
            <p:nvPr/>
          </p:nvSpPr>
          <p:spPr>
            <a:xfrm>
              <a:off x="4487550" y="3320325"/>
              <a:ext cx="345275" cy="904000"/>
            </a:xfrm>
            <a:custGeom>
              <a:rect b="b" l="l" r="r" t="t"/>
              <a:pathLst>
                <a:path extrusionOk="0" h="36160" w="13811">
                  <a:moveTo>
                    <a:pt x="0" y="0"/>
                  </a:moveTo>
                  <a:lnTo>
                    <a:pt x="4804" y="36159"/>
                  </a:lnTo>
                  <a:lnTo>
                    <a:pt x="12075" y="36159"/>
                  </a:lnTo>
                  <a:lnTo>
                    <a:pt x="1381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a:off x="2205925" y="2996750"/>
              <a:ext cx="298550" cy="133450"/>
            </a:xfrm>
            <a:custGeom>
              <a:rect b="b" l="l" r="r" t="t"/>
              <a:pathLst>
                <a:path extrusionOk="0" h="5338" w="11942">
                  <a:moveTo>
                    <a:pt x="0" y="1"/>
                  </a:moveTo>
                  <a:lnTo>
                    <a:pt x="0" y="5338"/>
                  </a:lnTo>
                  <a:lnTo>
                    <a:pt x="11942" y="5338"/>
                  </a:lnTo>
                  <a:lnTo>
                    <a:pt x="11942"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2504450" y="2996750"/>
              <a:ext cx="698875" cy="133450"/>
            </a:xfrm>
            <a:custGeom>
              <a:rect b="b" l="l" r="r" t="t"/>
              <a:pathLst>
                <a:path extrusionOk="0" h="5338" w="27955">
                  <a:moveTo>
                    <a:pt x="1" y="1"/>
                  </a:moveTo>
                  <a:lnTo>
                    <a:pt x="1" y="5338"/>
                  </a:lnTo>
                  <a:lnTo>
                    <a:pt x="27220" y="5338"/>
                  </a:lnTo>
                  <a:cubicBezTo>
                    <a:pt x="27621" y="5338"/>
                    <a:pt x="27954" y="5038"/>
                    <a:pt x="27954" y="4637"/>
                  </a:cubicBezTo>
                  <a:lnTo>
                    <a:pt x="27954" y="735"/>
                  </a:lnTo>
                  <a:cubicBezTo>
                    <a:pt x="27954" y="334"/>
                    <a:pt x="27621" y="1"/>
                    <a:pt x="2722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2205925" y="3014275"/>
              <a:ext cx="278550" cy="98425"/>
            </a:xfrm>
            <a:custGeom>
              <a:rect b="b" l="l" r="r" t="t"/>
              <a:pathLst>
                <a:path extrusionOk="0" h="3937" w="11142">
                  <a:moveTo>
                    <a:pt x="0" y="0"/>
                  </a:moveTo>
                  <a:lnTo>
                    <a:pt x="0" y="3936"/>
                  </a:lnTo>
                  <a:lnTo>
                    <a:pt x="11141" y="3936"/>
                  </a:lnTo>
                  <a:lnTo>
                    <a:pt x="11141"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4"/>
            <p:cNvSpPr/>
            <p:nvPr/>
          </p:nvSpPr>
          <p:spPr>
            <a:xfrm>
              <a:off x="2265950" y="2900025"/>
              <a:ext cx="298575" cy="96750"/>
            </a:xfrm>
            <a:custGeom>
              <a:rect b="b" l="l" r="r" t="t"/>
              <a:pathLst>
                <a:path extrusionOk="0" h="3870" w="11943">
                  <a:moveTo>
                    <a:pt x="1" y="0"/>
                  </a:moveTo>
                  <a:lnTo>
                    <a:pt x="1" y="3870"/>
                  </a:lnTo>
                  <a:lnTo>
                    <a:pt x="11943" y="3870"/>
                  </a:lnTo>
                  <a:lnTo>
                    <a:pt x="11943"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4"/>
            <p:cNvSpPr/>
            <p:nvPr/>
          </p:nvSpPr>
          <p:spPr>
            <a:xfrm>
              <a:off x="2565325" y="2900025"/>
              <a:ext cx="546250" cy="96750"/>
            </a:xfrm>
            <a:custGeom>
              <a:rect b="b" l="l" r="r" t="t"/>
              <a:pathLst>
                <a:path extrusionOk="0" h="3870" w="21850">
                  <a:moveTo>
                    <a:pt x="1" y="0"/>
                  </a:moveTo>
                  <a:lnTo>
                    <a:pt x="1" y="3870"/>
                  </a:lnTo>
                  <a:lnTo>
                    <a:pt x="21149" y="3870"/>
                  </a:lnTo>
                  <a:cubicBezTo>
                    <a:pt x="21516" y="3870"/>
                    <a:pt x="21850" y="3569"/>
                    <a:pt x="21850" y="3203"/>
                  </a:cubicBezTo>
                  <a:lnTo>
                    <a:pt x="21850" y="701"/>
                  </a:lnTo>
                  <a:cubicBezTo>
                    <a:pt x="21850" y="300"/>
                    <a:pt x="21550" y="0"/>
                    <a:pt x="2114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4"/>
            <p:cNvSpPr/>
            <p:nvPr/>
          </p:nvSpPr>
          <p:spPr>
            <a:xfrm>
              <a:off x="2712950" y="2900025"/>
              <a:ext cx="226850" cy="96750"/>
            </a:xfrm>
            <a:custGeom>
              <a:rect b="b" l="l" r="r" t="t"/>
              <a:pathLst>
                <a:path extrusionOk="0" h="3870" w="9074">
                  <a:moveTo>
                    <a:pt x="0" y="0"/>
                  </a:moveTo>
                  <a:lnTo>
                    <a:pt x="0" y="3870"/>
                  </a:lnTo>
                  <a:lnTo>
                    <a:pt x="9073" y="3870"/>
                  </a:lnTo>
                  <a:lnTo>
                    <a:pt x="9073"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2265950" y="2917525"/>
              <a:ext cx="278575" cy="62575"/>
            </a:xfrm>
            <a:custGeom>
              <a:rect b="b" l="l" r="r" t="t"/>
              <a:pathLst>
                <a:path extrusionOk="0" h="2503" w="11143">
                  <a:moveTo>
                    <a:pt x="1" y="1"/>
                  </a:moveTo>
                  <a:lnTo>
                    <a:pt x="1" y="2503"/>
                  </a:lnTo>
                  <a:lnTo>
                    <a:pt x="11142" y="2503"/>
                  </a:lnTo>
                  <a:lnTo>
                    <a:pt x="1114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4"/>
            <p:cNvSpPr/>
            <p:nvPr/>
          </p:nvSpPr>
          <p:spPr>
            <a:xfrm>
              <a:off x="1774775" y="4458625"/>
              <a:ext cx="4042900" cy="236025"/>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4"/>
            <p:cNvSpPr/>
            <p:nvPr/>
          </p:nvSpPr>
          <p:spPr>
            <a:xfrm>
              <a:off x="4660175" y="1747075"/>
              <a:ext cx="434500" cy="439125"/>
            </a:xfrm>
            <a:custGeom>
              <a:rect b="b" l="l" r="r" t="t"/>
              <a:pathLst>
                <a:path extrusionOk="0" h="17565" w="17380">
                  <a:moveTo>
                    <a:pt x="11461" y="1"/>
                  </a:moveTo>
                  <a:cubicBezTo>
                    <a:pt x="8530" y="1"/>
                    <a:pt x="4918" y="1280"/>
                    <a:pt x="3569" y="4455"/>
                  </a:cubicBezTo>
                  <a:cubicBezTo>
                    <a:pt x="0" y="12861"/>
                    <a:pt x="5204" y="17564"/>
                    <a:pt x="5204" y="17564"/>
                  </a:cubicBezTo>
                  <a:cubicBezTo>
                    <a:pt x="6992" y="16611"/>
                    <a:pt x="9821" y="16131"/>
                    <a:pt x="12500" y="16131"/>
                  </a:cubicBezTo>
                  <a:cubicBezTo>
                    <a:pt x="14320" y="16131"/>
                    <a:pt x="16071" y="16352"/>
                    <a:pt x="17379" y="16797"/>
                  </a:cubicBezTo>
                  <a:lnTo>
                    <a:pt x="15611" y="2554"/>
                  </a:lnTo>
                  <a:cubicBezTo>
                    <a:pt x="16095" y="992"/>
                    <a:pt x="14042" y="1"/>
                    <a:pt x="114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p:nvPr/>
          </p:nvSpPr>
          <p:spPr>
            <a:xfrm>
              <a:off x="4988725" y="4402750"/>
              <a:ext cx="81750" cy="91775"/>
            </a:xfrm>
            <a:custGeom>
              <a:rect b="b" l="l" r="r" t="t"/>
              <a:pathLst>
                <a:path extrusionOk="0" h="3671" w="3270">
                  <a:moveTo>
                    <a:pt x="3270" y="1"/>
                  </a:moveTo>
                  <a:lnTo>
                    <a:pt x="1" y="134"/>
                  </a:lnTo>
                  <a:lnTo>
                    <a:pt x="34" y="3670"/>
                  </a:lnTo>
                  <a:lnTo>
                    <a:pt x="3270" y="3537"/>
                  </a:lnTo>
                  <a:lnTo>
                    <a:pt x="3270"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
            <p:cNvSpPr/>
            <p:nvPr/>
          </p:nvSpPr>
          <p:spPr>
            <a:xfrm>
              <a:off x="4841950" y="4476975"/>
              <a:ext cx="266050" cy="93425"/>
            </a:xfrm>
            <a:custGeom>
              <a:rect b="b" l="l" r="r" t="t"/>
              <a:pathLst>
                <a:path extrusionOk="0" h="3737" w="10642">
                  <a:moveTo>
                    <a:pt x="5772" y="1"/>
                  </a:moveTo>
                  <a:cubicBezTo>
                    <a:pt x="5572" y="1"/>
                    <a:pt x="5405" y="101"/>
                    <a:pt x="5271" y="234"/>
                  </a:cubicBezTo>
                  <a:cubicBezTo>
                    <a:pt x="4504" y="935"/>
                    <a:pt x="3070" y="1702"/>
                    <a:pt x="568" y="2269"/>
                  </a:cubicBezTo>
                  <a:cubicBezTo>
                    <a:pt x="1" y="2369"/>
                    <a:pt x="234" y="3737"/>
                    <a:pt x="1635" y="3737"/>
                  </a:cubicBezTo>
                  <a:cubicBezTo>
                    <a:pt x="3003" y="3737"/>
                    <a:pt x="5572" y="3637"/>
                    <a:pt x="6572" y="3637"/>
                  </a:cubicBezTo>
                  <a:cubicBezTo>
                    <a:pt x="8173" y="3637"/>
                    <a:pt x="8807" y="3703"/>
                    <a:pt x="10108" y="3737"/>
                  </a:cubicBezTo>
                  <a:cubicBezTo>
                    <a:pt x="10408" y="3737"/>
                    <a:pt x="10642" y="3437"/>
                    <a:pt x="10542" y="3170"/>
                  </a:cubicBezTo>
                  <a:lnTo>
                    <a:pt x="9741" y="234"/>
                  </a:lnTo>
                  <a:cubicBezTo>
                    <a:pt x="9708" y="101"/>
                    <a:pt x="9608" y="1"/>
                    <a:pt x="9474" y="1"/>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p:nvPr/>
          </p:nvSpPr>
          <p:spPr>
            <a:xfrm>
              <a:off x="4988725" y="4402750"/>
              <a:ext cx="81750" cy="49225"/>
            </a:xfrm>
            <a:custGeom>
              <a:rect b="b" l="l" r="r" t="t"/>
              <a:pathLst>
                <a:path extrusionOk="0" h="1969" w="3270">
                  <a:moveTo>
                    <a:pt x="3270" y="1"/>
                  </a:moveTo>
                  <a:lnTo>
                    <a:pt x="1" y="134"/>
                  </a:lnTo>
                  <a:lnTo>
                    <a:pt x="34" y="1969"/>
                  </a:lnTo>
                  <a:lnTo>
                    <a:pt x="3270" y="1969"/>
                  </a:lnTo>
                  <a:lnTo>
                    <a:pt x="3270" y="1"/>
                  </a:lnTo>
                  <a:close/>
                </a:path>
              </a:pathLst>
            </a:custGeom>
            <a:solidFill>
              <a:srgbClr val="000000">
                <a:alpha val="4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4"/>
            <p:cNvSpPr/>
            <p:nvPr/>
          </p:nvSpPr>
          <p:spPr>
            <a:xfrm>
              <a:off x="4790250" y="2750750"/>
              <a:ext cx="304425" cy="1682050"/>
            </a:xfrm>
            <a:custGeom>
              <a:rect b="b" l="l" r="r" t="t"/>
              <a:pathLst>
                <a:path extrusionOk="0" h="67282" w="12177">
                  <a:moveTo>
                    <a:pt x="10942" y="0"/>
                  </a:moveTo>
                  <a:lnTo>
                    <a:pt x="535" y="1168"/>
                  </a:lnTo>
                  <a:cubicBezTo>
                    <a:pt x="1" y="5171"/>
                    <a:pt x="1802" y="24151"/>
                    <a:pt x="3337" y="32423"/>
                  </a:cubicBezTo>
                  <a:cubicBezTo>
                    <a:pt x="5338" y="43431"/>
                    <a:pt x="7273" y="67282"/>
                    <a:pt x="7273" y="67282"/>
                  </a:cubicBezTo>
                  <a:lnTo>
                    <a:pt x="11642" y="67048"/>
                  </a:lnTo>
                  <a:cubicBezTo>
                    <a:pt x="11642" y="67048"/>
                    <a:pt x="12176" y="40863"/>
                    <a:pt x="10842" y="32023"/>
                  </a:cubicBezTo>
                  <a:cubicBezTo>
                    <a:pt x="10742" y="20382"/>
                    <a:pt x="10942" y="1"/>
                    <a:pt x="109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4"/>
            <p:cNvSpPr/>
            <p:nvPr/>
          </p:nvSpPr>
          <p:spPr>
            <a:xfrm>
              <a:off x="4984575" y="2990550"/>
              <a:ext cx="76725" cy="430700"/>
            </a:xfrm>
            <a:custGeom>
              <a:rect b="b" l="l" r="r" t="t"/>
              <a:pathLst>
                <a:path extrusionOk="0" h="17228" w="3069">
                  <a:moveTo>
                    <a:pt x="1714" y="1"/>
                  </a:moveTo>
                  <a:cubicBezTo>
                    <a:pt x="1159" y="1"/>
                    <a:pt x="587" y="935"/>
                    <a:pt x="334" y="3451"/>
                  </a:cubicBezTo>
                  <a:cubicBezTo>
                    <a:pt x="0" y="7020"/>
                    <a:pt x="1401" y="13058"/>
                    <a:pt x="3036" y="17227"/>
                  </a:cubicBezTo>
                  <a:cubicBezTo>
                    <a:pt x="3036" y="12691"/>
                    <a:pt x="3036" y="7587"/>
                    <a:pt x="3069" y="3084"/>
                  </a:cubicBezTo>
                  <a:cubicBezTo>
                    <a:pt x="3069" y="1440"/>
                    <a:pt x="2404" y="1"/>
                    <a:pt x="1714" y="1"/>
                  </a:cubicBezTo>
                  <a:close/>
                </a:path>
              </a:pathLst>
            </a:custGeom>
            <a:solidFill>
              <a:srgbClr val="000000">
                <a:alpha val="4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5444900" y="4398600"/>
              <a:ext cx="109250" cy="103425"/>
            </a:xfrm>
            <a:custGeom>
              <a:rect b="b" l="l" r="r" t="t"/>
              <a:pathLst>
                <a:path extrusionOk="0" h="4137" w="4370">
                  <a:moveTo>
                    <a:pt x="2969" y="0"/>
                  </a:moveTo>
                  <a:lnTo>
                    <a:pt x="0" y="67"/>
                  </a:lnTo>
                  <a:lnTo>
                    <a:pt x="1401" y="4136"/>
                  </a:lnTo>
                  <a:lnTo>
                    <a:pt x="4370" y="4070"/>
                  </a:lnTo>
                  <a:lnTo>
                    <a:pt x="2969" y="0"/>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5454900" y="4476975"/>
              <a:ext cx="237700" cy="93425"/>
            </a:xfrm>
            <a:custGeom>
              <a:rect b="b" l="l" r="r" t="t"/>
              <a:pathLst>
                <a:path extrusionOk="0" h="3737" w="9508">
                  <a:moveTo>
                    <a:pt x="234" y="1"/>
                  </a:moveTo>
                  <a:cubicBezTo>
                    <a:pt x="101" y="1"/>
                    <a:pt x="0" y="101"/>
                    <a:pt x="34" y="234"/>
                  </a:cubicBezTo>
                  <a:lnTo>
                    <a:pt x="301" y="3170"/>
                  </a:lnTo>
                  <a:cubicBezTo>
                    <a:pt x="367" y="3470"/>
                    <a:pt x="634" y="3737"/>
                    <a:pt x="968" y="3737"/>
                  </a:cubicBezTo>
                  <a:cubicBezTo>
                    <a:pt x="2235" y="3703"/>
                    <a:pt x="2836" y="3637"/>
                    <a:pt x="4437" y="3637"/>
                  </a:cubicBezTo>
                  <a:cubicBezTo>
                    <a:pt x="5438" y="3637"/>
                    <a:pt x="6772" y="3737"/>
                    <a:pt x="8140" y="3737"/>
                  </a:cubicBezTo>
                  <a:cubicBezTo>
                    <a:pt x="9507" y="3737"/>
                    <a:pt x="9274" y="2369"/>
                    <a:pt x="8673" y="2269"/>
                  </a:cubicBezTo>
                  <a:cubicBezTo>
                    <a:pt x="5971" y="1702"/>
                    <a:pt x="5538" y="935"/>
                    <a:pt x="4504" y="234"/>
                  </a:cubicBezTo>
                  <a:cubicBezTo>
                    <a:pt x="4337" y="101"/>
                    <a:pt x="4137" y="34"/>
                    <a:pt x="3903" y="1"/>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5444900" y="4398600"/>
              <a:ext cx="94250" cy="56725"/>
            </a:xfrm>
            <a:custGeom>
              <a:rect b="b" l="l" r="r" t="t"/>
              <a:pathLst>
                <a:path extrusionOk="0" h="2269" w="3770">
                  <a:moveTo>
                    <a:pt x="3002" y="0"/>
                  </a:moveTo>
                  <a:lnTo>
                    <a:pt x="0" y="67"/>
                  </a:lnTo>
                  <a:lnTo>
                    <a:pt x="734" y="2168"/>
                  </a:lnTo>
                  <a:lnTo>
                    <a:pt x="3770" y="2268"/>
                  </a:lnTo>
                  <a:lnTo>
                    <a:pt x="3002" y="0"/>
                  </a:lnTo>
                  <a:close/>
                </a:path>
              </a:pathLst>
            </a:custGeom>
            <a:solidFill>
              <a:srgbClr val="000000">
                <a:alpha val="4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a:off x="4928700" y="2739900"/>
              <a:ext cx="620450" cy="1699575"/>
            </a:xfrm>
            <a:custGeom>
              <a:rect b="b" l="l" r="r" t="t"/>
              <a:pathLst>
                <a:path extrusionOk="0" h="67983" w="24818">
                  <a:moveTo>
                    <a:pt x="9240" y="1"/>
                  </a:moveTo>
                  <a:lnTo>
                    <a:pt x="0" y="1035"/>
                  </a:lnTo>
                  <a:cubicBezTo>
                    <a:pt x="0" y="1035"/>
                    <a:pt x="6738" y="25786"/>
                    <a:pt x="10141" y="33091"/>
                  </a:cubicBezTo>
                  <a:cubicBezTo>
                    <a:pt x="12342" y="44366"/>
                    <a:pt x="20248" y="67983"/>
                    <a:pt x="20248" y="67983"/>
                  </a:cubicBezTo>
                  <a:lnTo>
                    <a:pt x="24818" y="67682"/>
                  </a:lnTo>
                  <a:cubicBezTo>
                    <a:pt x="24818" y="67682"/>
                    <a:pt x="19814" y="43765"/>
                    <a:pt x="16745" y="32657"/>
                  </a:cubicBezTo>
                  <a:cubicBezTo>
                    <a:pt x="15078" y="22350"/>
                    <a:pt x="13977" y="5138"/>
                    <a:pt x="9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4473550" y="2272000"/>
              <a:ext cx="292625" cy="434575"/>
            </a:xfrm>
            <a:custGeom>
              <a:rect b="b" l="l" r="r" t="t"/>
              <a:pathLst>
                <a:path extrusionOk="0" h="17383" w="11705">
                  <a:moveTo>
                    <a:pt x="7736" y="14184"/>
                  </a:moveTo>
                  <a:cubicBezTo>
                    <a:pt x="7811" y="14192"/>
                    <a:pt x="7832" y="14213"/>
                    <a:pt x="7832" y="14213"/>
                  </a:cubicBezTo>
                  <a:cubicBezTo>
                    <a:pt x="7832" y="14223"/>
                    <a:pt x="7826" y="14227"/>
                    <a:pt x="7817" y="14227"/>
                  </a:cubicBezTo>
                  <a:cubicBezTo>
                    <a:pt x="7797" y="14227"/>
                    <a:pt x="7760" y="14206"/>
                    <a:pt x="7736" y="14184"/>
                  </a:cubicBezTo>
                  <a:close/>
                  <a:moveTo>
                    <a:pt x="9821" y="0"/>
                  </a:moveTo>
                  <a:cubicBezTo>
                    <a:pt x="8957" y="0"/>
                    <a:pt x="8096" y="554"/>
                    <a:pt x="8032" y="1704"/>
                  </a:cubicBezTo>
                  <a:cubicBezTo>
                    <a:pt x="7899" y="3673"/>
                    <a:pt x="7765" y="5674"/>
                    <a:pt x="7565" y="7675"/>
                  </a:cubicBezTo>
                  <a:cubicBezTo>
                    <a:pt x="7365" y="9642"/>
                    <a:pt x="7165" y="11641"/>
                    <a:pt x="6899" y="13608"/>
                  </a:cubicBezTo>
                  <a:lnTo>
                    <a:pt x="6899" y="13608"/>
                  </a:lnTo>
                  <a:cubicBezTo>
                    <a:pt x="6864" y="13577"/>
                    <a:pt x="6831" y="13546"/>
                    <a:pt x="6798" y="13513"/>
                  </a:cubicBezTo>
                  <a:cubicBezTo>
                    <a:pt x="6431" y="13213"/>
                    <a:pt x="6097" y="12879"/>
                    <a:pt x="5764" y="12546"/>
                  </a:cubicBezTo>
                  <a:cubicBezTo>
                    <a:pt x="4396" y="11178"/>
                    <a:pt x="3129" y="9610"/>
                    <a:pt x="1828" y="8109"/>
                  </a:cubicBezTo>
                  <a:cubicBezTo>
                    <a:pt x="1631" y="7884"/>
                    <a:pt x="1389" y="7788"/>
                    <a:pt x="1154" y="7788"/>
                  </a:cubicBezTo>
                  <a:cubicBezTo>
                    <a:pt x="554" y="7788"/>
                    <a:pt x="0" y="8414"/>
                    <a:pt x="360" y="9110"/>
                  </a:cubicBezTo>
                  <a:cubicBezTo>
                    <a:pt x="1327" y="10944"/>
                    <a:pt x="2428" y="12712"/>
                    <a:pt x="3696" y="14380"/>
                  </a:cubicBezTo>
                  <a:cubicBezTo>
                    <a:pt x="4029" y="14814"/>
                    <a:pt x="4363" y="15214"/>
                    <a:pt x="4730" y="15648"/>
                  </a:cubicBezTo>
                  <a:cubicBezTo>
                    <a:pt x="5163" y="16115"/>
                    <a:pt x="5630" y="16515"/>
                    <a:pt x="6164" y="16882"/>
                  </a:cubicBezTo>
                  <a:cubicBezTo>
                    <a:pt x="6364" y="17015"/>
                    <a:pt x="6531" y="17115"/>
                    <a:pt x="6731" y="17182"/>
                  </a:cubicBezTo>
                  <a:cubicBezTo>
                    <a:pt x="7031" y="17316"/>
                    <a:pt x="7332" y="17382"/>
                    <a:pt x="7632" y="17382"/>
                  </a:cubicBezTo>
                  <a:cubicBezTo>
                    <a:pt x="8132" y="17382"/>
                    <a:pt x="8599" y="17249"/>
                    <a:pt x="9000" y="16982"/>
                  </a:cubicBezTo>
                  <a:cubicBezTo>
                    <a:pt x="9300" y="16715"/>
                    <a:pt x="9567" y="16415"/>
                    <a:pt x="9700" y="16048"/>
                  </a:cubicBezTo>
                  <a:cubicBezTo>
                    <a:pt x="9833" y="15815"/>
                    <a:pt x="9900" y="15581"/>
                    <a:pt x="9967" y="15348"/>
                  </a:cubicBezTo>
                  <a:lnTo>
                    <a:pt x="10034" y="14914"/>
                  </a:lnTo>
                  <a:lnTo>
                    <a:pt x="10200" y="14180"/>
                  </a:lnTo>
                  <a:cubicBezTo>
                    <a:pt x="10567" y="12145"/>
                    <a:pt x="10868" y="10110"/>
                    <a:pt x="11134" y="8076"/>
                  </a:cubicBezTo>
                  <a:cubicBezTo>
                    <a:pt x="11368" y="6008"/>
                    <a:pt x="11568" y="4006"/>
                    <a:pt x="11635" y="1905"/>
                  </a:cubicBezTo>
                  <a:cubicBezTo>
                    <a:pt x="11704" y="654"/>
                    <a:pt x="10760" y="0"/>
                    <a:pt x="9821" y="0"/>
                  </a:cubicBez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a:off x="4649325" y="2240775"/>
              <a:ext cx="180975" cy="234800"/>
            </a:xfrm>
            <a:custGeom>
              <a:rect b="b" l="l" r="r" t="t"/>
              <a:pathLst>
                <a:path extrusionOk="0" h="9392" w="7239">
                  <a:moveTo>
                    <a:pt x="4492" y="1"/>
                  </a:moveTo>
                  <a:cubicBezTo>
                    <a:pt x="4079" y="1"/>
                    <a:pt x="3607" y="120"/>
                    <a:pt x="3069" y="385"/>
                  </a:cubicBezTo>
                  <a:cubicBezTo>
                    <a:pt x="0" y="1886"/>
                    <a:pt x="467" y="5889"/>
                    <a:pt x="467" y="5889"/>
                  </a:cubicBezTo>
                  <a:lnTo>
                    <a:pt x="5438" y="9391"/>
                  </a:lnTo>
                  <a:cubicBezTo>
                    <a:pt x="5438" y="9391"/>
                    <a:pt x="7239" y="5022"/>
                    <a:pt x="6872" y="2920"/>
                  </a:cubicBezTo>
                  <a:cubicBezTo>
                    <a:pt x="6565" y="1284"/>
                    <a:pt x="5847" y="1"/>
                    <a:pt x="4492" y="1"/>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4"/>
            <p:cNvSpPr/>
            <p:nvPr/>
          </p:nvSpPr>
          <p:spPr>
            <a:xfrm>
              <a:off x="4695200" y="2315100"/>
              <a:ext cx="125100" cy="160475"/>
            </a:xfrm>
            <a:custGeom>
              <a:rect b="b" l="l" r="r" t="t"/>
              <a:pathLst>
                <a:path extrusionOk="0" h="6419" w="5004">
                  <a:moveTo>
                    <a:pt x="2039" y="0"/>
                  </a:moveTo>
                  <a:cubicBezTo>
                    <a:pt x="1515" y="0"/>
                    <a:pt x="1072" y="226"/>
                    <a:pt x="734" y="748"/>
                  </a:cubicBezTo>
                  <a:cubicBezTo>
                    <a:pt x="200" y="1748"/>
                    <a:pt x="0" y="2849"/>
                    <a:pt x="134" y="3950"/>
                  </a:cubicBezTo>
                  <a:lnTo>
                    <a:pt x="3603" y="6418"/>
                  </a:lnTo>
                  <a:cubicBezTo>
                    <a:pt x="4203" y="4951"/>
                    <a:pt x="4670" y="3416"/>
                    <a:pt x="5004" y="1848"/>
                  </a:cubicBezTo>
                  <a:cubicBezTo>
                    <a:pt x="4770" y="1448"/>
                    <a:pt x="4503" y="1081"/>
                    <a:pt x="4170" y="814"/>
                  </a:cubicBezTo>
                  <a:cubicBezTo>
                    <a:pt x="3378" y="310"/>
                    <a:pt x="2653" y="0"/>
                    <a:pt x="2039" y="0"/>
                  </a:cubicBezTo>
                  <a:close/>
                </a:path>
              </a:pathLst>
            </a:custGeom>
            <a:solidFill>
              <a:srgbClr val="000000">
                <a:alpha val="4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4"/>
            <p:cNvSpPr/>
            <p:nvPr/>
          </p:nvSpPr>
          <p:spPr>
            <a:xfrm>
              <a:off x="4444175" y="2418000"/>
              <a:ext cx="80925" cy="99275"/>
            </a:xfrm>
            <a:custGeom>
              <a:rect b="b" l="l" r="r" t="t"/>
              <a:pathLst>
                <a:path extrusionOk="0" h="3971" w="3237">
                  <a:moveTo>
                    <a:pt x="2502" y="1"/>
                  </a:moveTo>
                  <a:lnTo>
                    <a:pt x="1" y="2269"/>
                  </a:lnTo>
                  <a:cubicBezTo>
                    <a:pt x="1" y="2269"/>
                    <a:pt x="901" y="3770"/>
                    <a:pt x="2369" y="3970"/>
                  </a:cubicBezTo>
                  <a:lnTo>
                    <a:pt x="3236" y="2836"/>
                  </a:lnTo>
                  <a:lnTo>
                    <a:pt x="2502"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4"/>
            <p:cNvSpPr/>
            <p:nvPr/>
          </p:nvSpPr>
          <p:spPr>
            <a:xfrm>
              <a:off x="4425000" y="2383625"/>
              <a:ext cx="81750" cy="91125"/>
            </a:xfrm>
            <a:custGeom>
              <a:rect b="b" l="l" r="r" t="t"/>
              <a:pathLst>
                <a:path extrusionOk="0" h="3645" w="3270">
                  <a:moveTo>
                    <a:pt x="1920" y="1"/>
                  </a:moveTo>
                  <a:cubicBezTo>
                    <a:pt x="1719" y="1"/>
                    <a:pt x="1517" y="78"/>
                    <a:pt x="1368" y="242"/>
                  </a:cubicBezTo>
                  <a:lnTo>
                    <a:pt x="834" y="742"/>
                  </a:lnTo>
                  <a:cubicBezTo>
                    <a:pt x="34" y="1509"/>
                    <a:pt x="0" y="2810"/>
                    <a:pt x="768" y="3644"/>
                  </a:cubicBezTo>
                  <a:lnTo>
                    <a:pt x="3269" y="1376"/>
                  </a:lnTo>
                  <a:lnTo>
                    <a:pt x="2569" y="342"/>
                  </a:lnTo>
                  <a:cubicBezTo>
                    <a:pt x="2421" y="120"/>
                    <a:pt x="2171" y="1"/>
                    <a:pt x="1920" y="1"/>
                  </a:cubicBez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a:off x="4432475" y="2325000"/>
              <a:ext cx="58425" cy="84450"/>
            </a:xfrm>
            <a:custGeom>
              <a:rect b="b" l="l" r="r" t="t"/>
              <a:pathLst>
                <a:path extrusionOk="0" h="3378" w="2337">
                  <a:moveTo>
                    <a:pt x="434" y="0"/>
                  </a:moveTo>
                  <a:cubicBezTo>
                    <a:pt x="235" y="0"/>
                    <a:pt x="1" y="333"/>
                    <a:pt x="202" y="685"/>
                  </a:cubicBezTo>
                  <a:cubicBezTo>
                    <a:pt x="435" y="1152"/>
                    <a:pt x="902" y="2653"/>
                    <a:pt x="1403" y="3220"/>
                  </a:cubicBezTo>
                  <a:cubicBezTo>
                    <a:pt x="1508" y="3333"/>
                    <a:pt x="1610" y="3377"/>
                    <a:pt x="1706" y="3377"/>
                  </a:cubicBezTo>
                  <a:cubicBezTo>
                    <a:pt x="2066" y="3377"/>
                    <a:pt x="2337" y="2753"/>
                    <a:pt x="2337" y="2753"/>
                  </a:cubicBezTo>
                  <a:cubicBezTo>
                    <a:pt x="1703" y="1919"/>
                    <a:pt x="1102" y="1019"/>
                    <a:pt x="602" y="118"/>
                  </a:cubicBezTo>
                  <a:cubicBezTo>
                    <a:pt x="561" y="36"/>
                    <a:pt x="500" y="0"/>
                    <a:pt x="434" y="0"/>
                  </a:cubicBez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4"/>
            <p:cNvSpPr/>
            <p:nvPr/>
          </p:nvSpPr>
          <p:spPr>
            <a:xfrm>
              <a:off x="4695200" y="2197025"/>
              <a:ext cx="463675" cy="582925"/>
            </a:xfrm>
            <a:custGeom>
              <a:rect b="b" l="l" r="r" t="t"/>
              <a:pathLst>
                <a:path extrusionOk="0" h="23317" w="18547">
                  <a:moveTo>
                    <a:pt x="15344" y="0"/>
                  </a:moveTo>
                  <a:cubicBezTo>
                    <a:pt x="14477" y="0"/>
                    <a:pt x="13543" y="0"/>
                    <a:pt x="12576" y="67"/>
                  </a:cubicBezTo>
                  <a:cubicBezTo>
                    <a:pt x="10408" y="134"/>
                    <a:pt x="8239" y="400"/>
                    <a:pt x="6104" y="801"/>
                  </a:cubicBezTo>
                  <a:cubicBezTo>
                    <a:pt x="4603" y="1101"/>
                    <a:pt x="3002" y="1535"/>
                    <a:pt x="1868" y="1868"/>
                  </a:cubicBezTo>
                  <a:cubicBezTo>
                    <a:pt x="734" y="2168"/>
                    <a:pt x="0" y="3236"/>
                    <a:pt x="100" y="4403"/>
                  </a:cubicBezTo>
                  <a:cubicBezTo>
                    <a:pt x="967" y="12476"/>
                    <a:pt x="3603" y="18080"/>
                    <a:pt x="4337" y="23317"/>
                  </a:cubicBezTo>
                  <a:lnTo>
                    <a:pt x="18547" y="21716"/>
                  </a:lnTo>
                  <a:cubicBezTo>
                    <a:pt x="17746" y="16479"/>
                    <a:pt x="17346" y="13076"/>
                    <a:pt x="18347" y="3369"/>
                  </a:cubicBezTo>
                  <a:cubicBezTo>
                    <a:pt x="18547" y="1601"/>
                    <a:pt x="17146" y="33"/>
                    <a:pt x="15344" y="0"/>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4790250" y="2197850"/>
              <a:ext cx="219350" cy="164300"/>
            </a:xfrm>
            <a:custGeom>
              <a:rect b="b" l="l" r="r" t="t"/>
              <a:pathLst>
                <a:path extrusionOk="0" h="6572" w="8774">
                  <a:moveTo>
                    <a:pt x="8774" y="0"/>
                  </a:moveTo>
                  <a:lnTo>
                    <a:pt x="2302" y="734"/>
                  </a:lnTo>
                  <a:cubicBezTo>
                    <a:pt x="2302" y="734"/>
                    <a:pt x="1" y="3236"/>
                    <a:pt x="3437" y="6572"/>
                  </a:cubicBezTo>
                  <a:cubicBezTo>
                    <a:pt x="4704" y="4037"/>
                    <a:pt x="6505" y="1768"/>
                    <a:pt x="87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4810275" y="2018550"/>
              <a:ext cx="199325" cy="313575"/>
            </a:xfrm>
            <a:custGeom>
              <a:rect b="b" l="l" r="r" t="t"/>
              <a:pathLst>
                <a:path extrusionOk="0" h="12543" w="7973">
                  <a:moveTo>
                    <a:pt x="6505" y="1"/>
                  </a:moveTo>
                  <a:lnTo>
                    <a:pt x="2902" y="3803"/>
                  </a:lnTo>
                  <a:cubicBezTo>
                    <a:pt x="3503" y="5405"/>
                    <a:pt x="3770" y="7072"/>
                    <a:pt x="1501" y="7906"/>
                  </a:cubicBezTo>
                  <a:cubicBezTo>
                    <a:pt x="1501" y="7906"/>
                    <a:pt x="0" y="10041"/>
                    <a:pt x="2502" y="12543"/>
                  </a:cubicBezTo>
                  <a:cubicBezTo>
                    <a:pt x="4404" y="9141"/>
                    <a:pt x="7973" y="7206"/>
                    <a:pt x="7973" y="7206"/>
                  </a:cubicBezTo>
                  <a:cubicBezTo>
                    <a:pt x="6338" y="5972"/>
                    <a:pt x="6338" y="2102"/>
                    <a:pt x="6505" y="1"/>
                  </a:cubicBez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4"/>
            <p:cNvSpPr/>
            <p:nvPr/>
          </p:nvSpPr>
          <p:spPr>
            <a:xfrm>
              <a:off x="4882825" y="2028550"/>
              <a:ext cx="82575" cy="128450"/>
            </a:xfrm>
            <a:custGeom>
              <a:rect b="b" l="l" r="r" t="t"/>
              <a:pathLst>
                <a:path extrusionOk="0" h="5138" w="3303">
                  <a:moveTo>
                    <a:pt x="3203" y="1"/>
                  </a:moveTo>
                  <a:lnTo>
                    <a:pt x="0" y="3437"/>
                  </a:lnTo>
                  <a:cubicBezTo>
                    <a:pt x="234" y="3970"/>
                    <a:pt x="367" y="4538"/>
                    <a:pt x="434" y="5138"/>
                  </a:cubicBezTo>
                  <a:cubicBezTo>
                    <a:pt x="1468" y="4938"/>
                    <a:pt x="2469" y="4471"/>
                    <a:pt x="2736" y="3670"/>
                  </a:cubicBezTo>
                  <a:cubicBezTo>
                    <a:pt x="3169" y="2503"/>
                    <a:pt x="3303" y="1235"/>
                    <a:pt x="3203" y="1"/>
                  </a:cubicBezTo>
                  <a:close/>
                </a:path>
              </a:pathLst>
            </a:custGeom>
            <a:solidFill>
              <a:srgbClr val="000000">
                <a:alpha val="4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4782750" y="1801550"/>
              <a:ext cx="280625" cy="333225"/>
            </a:xfrm>
            <a:custGeom>
              <a:rect b="b" l="l" r="r" t="t"/>
              <a:pathLst>
                <a:path extrusionOk="0" h="13329" w="11225">
                  <a:moveTo>
                    <a:pt x="5926" y="1"/>
                  </a:moveTo>
                  <a:cubicBezTo>
                    <a:pt x="5504" y="1"/>
                    <a:pt x="5072" y="56"/>
                    <a:pt x="4637" y="175"/>
                  </a:cubicBezTo>
                  <a:cubicBezTo>
                    <a:pt x="1101" y="1175"/>
                    <a:pt x="1" y="6279"/>
                    <a:pt x="401" y="9481"/>
                  </a:cubicBezTo>
                  <a:cubicBezTo>
                    <a:pt x="668" y="11867"/>
                    <a:pt x="2590" y="13328"/>
                    <a:pt x="4721" y="13328"/>
                  </a:cubicBezTo>
                  <a:cubicBezTo>
                    <a:pt x="5779" y="13328"/>
                    <a:pt x="6888" y="12969"/>
                    <a:pt x="7873" y="12183"/>
                  </a:cubicBezTo>
                  <a:cubicBezTo>
                    <a:pt x="9808" y="10615"/>
                    <a:pt x="10008" y="9148"/>
                    <a:pt x="10642" y="5679"/>
                  </a:cubicBezTo>
                  <a:cubicBezTo>
                    <a:pt x="11224" y="2649"/>
                    <a:pt x="8830" y="1"/>
                    <a:pt x="5926" y="1"/>
                  </a:cubicBez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4"/>
            <p:cNvSpPr/>
            <p:nvPr/>
          </p:nvSpPr>
          <p:spPr>
            <a:xfrm>
              <a:off x="4811375" y="1766725"/>
              <a:ext cx="307400" cy="422450"/>
            </a:xfrm>
            <a:custGeom>
              <a:rect b="b" l="l" r="r" t="t"/>
              <a:pathLst>
                <a:path extrusionOk="0" h="16898" w="12296">
                  <a:moveTo>
                    <a:pt x="7603" y="0"/>
                  </a:moveTo>
                  <a:cubicBezTo>
                    <a:pt x="7118" y="0"/>
                    <a:pt x="6583" y="53"/>
                    <a:pt x="5994" y="167"/>
                  </a:cubicBezTo>
                  <a:cubicBezTo>
                    <a:pt x="5260" y="333"/>
                    <a:pt x="523" y="1568"/>
                    <a:pt x="23" y="4069"/>
                  </a:cubicBezTo>
                  <a:cubicBezTo>
                    <a:pt x="0" y="4228"/>
                    <a:pt x="2352" y="4957"/>
                    <a:pt x="4405" y="4957"/>
                  </a:cubicBezTo>
                  <a:cubicBezTo>
                    <a:pt x="5372" y="4957"/>
                    <a:pt x="6273" y="4795"/>
                    <a:pt x="6828" y="4336"/>
                  </a:cubicBezTo>
                  <a:lnTo>
                    <a:pt x="6828" y="4336"/>
                  </a:lnTo>
                  <a:cubicBezTo>
                    <a:pt x="6020" y="6115"/>
                    <a:pt x="6684" y="9115"/>
                    <a:pt x="9126" y="9115"/>
                  </a:cubicBezTo>
                  <a:cubicBezTo>
                    <a:pt x="9203" y="9115"/>
                    <a:pt x="9282" y="9112"/>
                    <a:pt x="9363" y="9106"/>
                  </a:cubicBezTo>
                  <a:lnTo>
                    <a:pt x="9363" y="9106"/>
                  </a:lnTo>
                  <a:cubicBezTo>
                    <a:pt x="7228" y="11541"/>
                    <a:pt x="7729" y="16879"/>
                    <a:pt x="7729" y="16879"/>
                  </a:cubicBezTo>
                  <a:cubicBezTo>
                    <a:pt x="7897" y="16891"/>
                    <a:pt x="8066" y="16897"/>
                    <a:pt x="8234" y="16897"/>
                  </a:cubicBezTo>
                  <a:cubicBezTo>
                    <a:pt x="9398" y="16897"/>
                    <a:pt x="10549" y="16598"/>
                    <a:pt x="11598" y="16045"/>
                  </a:cubicBezTo>
                  <a:cubicBezTo>
                    <a:pt x="11598" y="16045"/>
                    <a:pt x="10764" y="11008"/>
                    <a:pt x="11631" y="7438"/>
                  </a:cubicBezTo>
                  <a:cubicBezTo>
                    <a:pt x="12296" y="4841"/>
                    <a:pt x="12249" y="0"/>
                    <a:pt x="76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a:off x="5004775" y="1955800"/>
              <a:ext cx="68700" cy="80925"/>
            </a:xfrm>
            <a:custGeom>
              <a:rect b="b" l="l" r="r" t="t"/>
              <a:pathLst>
                <a:path extrusionOk="0" h="3237" w="2748">
                  <a:moveTo>
                    <a:pt x="1435" y="0"/>
                  </a:moveTo>
                  <a:cubicBezTo>
                    <a:pt x="1388" y="0"/>
                    <a:pt x="1341" y="3"/>
                    <a:pt x="1294" y="9"/>
                  </a:cubicBezTo>
                  <a:cubicBezTo>
                    <a:pt x="426" y="142"/>
                    <a:pt x="26" y="1310"/>
                    <a:pt x="26" y="2077"/>
                  </a:cubicBezTo>
                  <a:cubicBezTo>
                    <a:pt x="0" y="2715"/>
                    <a:pt x="366" y="3236"/>
                    <a:pt x="882" y="3236"/>
                  </a:cubicBezTo>
                  <a:cubicBezTo>
                    <a:pt x="1041" y="3236"/>
                    <a:pt x="1214" y="3187"/>
                    <a:pt x="1394" y="3078"/>
                  </a:cubicBezTo>
                  <a:cubicBezTo>
                    <a:pt x="1961" y="2711"/>
                    <a:pt x="2394" y="2144"/>
                    <a:pt x="2528" y="1477"/>
                  </a:cubicBezTo>
                  <a:cubicBezTo>
                    <a:pt x="2747" y="724"/>
                    <a:pt x="2170" y="0"/>
                    <a:pt x="1435" y="0"/>
                  </a:cubicBez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a:off x="5095475" y="2299450"/>
              <a:ext cx="55900" cy="131100"/>
            </a:xfrm>
            <a:custGeom>
              <a:rect b="b" l="l" r="r" t="t"/>
              <a:pathLst>
                <a:path extrusionOk="0" h="5244" w="2236">
                  <a:moveTo>
                    <a:pt x="1506" y="1"/>
                  </a:moveTo>
                  <a:cubicBezTo>
                    <a:pt x="873" y="1"/>
                    <a:pt x="219" y="628"/>
                    <a:pt x="101" y="1574"/>
                  </a:cubicBezTo>
                  <a:cubicBezTo>
                    <a:pt x="1" y="3042"/>
                    <a:pt x="668" y="4443"/>
                    <a:pt x="1835" y="5243"/>
                  </a:cubicBezTo>
                  <a:cubicBezTo>
                    <a:pt x="1935" y="3809"/>
                    <a:pt x="2035" y="2208"/>
                    <a:pt x="2235" y="340"/>
                  </a:cubicBezTo>
                  <a:cubicBezTo>
                    <a:pt x="2022" y="107"/>
                    <a:pt x="1766" y="1"/>
                    <a:pt x="1506" y="1"/>
                  </a:cubicBezTo>
                  <a:close/>
                </a:path>
              </a:pathLst>
            </a:custGeom>
            <a:solidFill>
              <a:srgbClr val="000000">
                <a:alpha val="4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4"/>
            <p:cNvSpPr/>
            <p:nvPr/>
          </p:nvSpPr>
          <p:spPr>
            <a:xfrm>
              <a:off x="4789425" y="2716225"/>
              <a:ext cx="393650" cy="79575"/>
            </a:xfrm>
            <a:custGeom>
              <a:rect b="b" l="l" r="r" t="t"/>
              <a:pathLst>
                <a:path extrusionOk="0" h="3183" w="15746">
                  <a:moveTo>
                    <a:pt x="14724" y="1"/>
                  </a:moveTo>
                  <a:cubicBezTo>
                    <a:pt x="14698" y="1"/>
                    <a:pt x="14671" y="5"/>
                    <a:pt x="14644" y="14"/>
                  </a:cubicBezTo>
                  <a:lnTo>
                    <a:pt x="234" y="1615"/>
                  </a:lnTo>
                  <a:cubicBezTo>
                    <a:pt x="101" y="1648"/>
                    <a:pt x="0" y="1715"/>
                    <a:pt x="0" y="1815"/>
                  </a:cubicBezTo>
                  <a:lnTo>
                    <a:pt x="301" y="3049"/>
                  </a:lnTo>
                  <a:cubicBezTo>
                    <a:pt x="301" y="3149"/>
                    <a:pt x="401" y="3183"/>
                    <a:pt x="534" y="3183"/>
                  </a:cubicBezTo>
                  <a:lnTo>
                    <a:pt x="15478" y="1515"/>
                  </a:lnTo>
                  <a:cubicBezTo>
                    <a:pt x="15645" y="1481"/>
                    <a:pt x="15745" y="1381"/>
                    <a:pt x="15678" y="1281"/>
                  </a:cubicBezTo>
                  <a:lnTo>
                    <a:pt x="14911" y="80"/>
                  </a:lnTo>
                  <a:cubicBezTo>
                    <a:pt x="14862" y="32"/>
                    <a:pt x="14796" y="1"/>
                    <a:pt x="147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a:off x="5104650" y="2717375"/>
              <a:ext cx="26700" cy="46725"/>
            </a:xfrm>
            <a:custGeom>
              <a:rect b="b" l="l" r="r" t="t"/>
              <a:pathLst>
                <a:path extrusionOk="0" h="1869" w="1068">
                  <a:moveTo>
                    <a:pt x="534" y="1"/>
                  </a:moveTo>
                  <a:lnTo>
                    <a:pt x="134" y="68"/>
                  </a:lnTo>
                  <a:cubicBezTo>
                    <a:pt x="67" y="68"/>
                    <a:pt x="0" y="101"/>
                    <a:pt x="34" y="168"/>
                  </a:cubicBezTo>
                  <a:lnTo>
                    <a:pt x="401" y="1802"/>
                  </a:lnTo>
                  <a:cubicBezTo>
                    <a:pt x="401" y="1836"/>
                    <a:pt x="467" y="1869"/>
                    <a:pt x="534" y="1869"/>
                  </a:cubicBezTo>
                  <a:lnTo>
                    <a:pt x="934" y="1836"/>
                  </a:lnTo>
                  <a:cubicBezTo>
                    <a:pt x="1001" y="1836"/>
                    <a:pt x="1068" y="1769"/>
                    <a:pt x="1068" y="1736"/>
                  </a:cubicBezTo>
                  <a:lnTo>
                    <a:pt x="701" y="68"/>
                  </a:lnTo>
                  <a:cubicBezTo>
                    <a:pt x="701" y="34"/>
                    <a:pt x="601" y="1"/>
                    <a:pt x="534" y="1"/>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4817775" y="2749900"/>
              <a:ext cx="25875" cy="46725"/>
            </a:xfrm>
            <a:custGeom>
              <a:rect b="b" l="l" r="r" t="t"/>
              <a:pathLst>
                <a:path extrusionOk="0" h="1869" w="1035">
                  <a:moveTo>
                    <a:pt x="501" y="1"/>
                  </a:moveTo>
                  <a:lnTo>
                    <a:pt x="134" y="34"/>
                  </a:lnTo>
                  <a:cubicBezTo>
                    <a:pt x="34" y="34"/>
                    <a:pt x="1" y="101"/>
                    <a:pt x="1" y="168"/>
                  </a:cubicBezTo>
                  <a:lnTo>
                    <a:pt x="368" y="1802"/>
                  </a:lnTo>
                  <a:cubicBezTo>
                    <a:pt x="368" y="1836"/>
                    <a:pt x="434" y="1869"/>
                    <a:pt x="534" y="1869"/>
                  </a:cubicBezTo>
                  <a:lnTo>
                    <a:pt x="901" y="1802"/>
                  </a:lnTo>
                  <a:cubicBezTo>
                    <a:pt x="1001" y="1802"/>
                    <a:pt x="1035" y="1769"/>
                    <a:pt x="1035" y="1702"/>
                  </a:cubicBezTo>
                  <a:lnTo>
                    <a:pt x="668" y="68"/>
                  </a:lnTo>
                  <a:cubicBezTo>
                    <a:pt x="668" y="34"/>
                    <a:pt x="568" y="1"/>
                    <a:pt x="501" y="1"/>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4961225" y="2734075"/>
              <a:ext cx="25875" cy="46200"/>
            </a:xfrm>
            <a:custGeom>
              <a:rect b="b" l="l" r="r" t="t"/>
              <a:pathLst>
                <a:path extrusionOk="0" h="1848" w="1035">
                  <a:moveTo>
                    <a:pt x="500" y="0"/>
                  </a:moveTo>
                  <a:lnTo>
                    <a:pt x="100" y="33"/>
                  </a:lnTo>
                  <a:cubicBezTo>
                    <a:pt x="33" y="33"/>
                    <a:pt x="0" y="100"/>
                    <a:pt x="0" y="134"/>
                  </a:cubicBezTo>
                  <a:lnTo>
                    <a:pt x="367" y="1768"/>
                  </a:lnTo>
                  <a:cubicBezTo>
                    <a:pt x="391" y="1817"/>
                    <a:pt x="434" y="1848"/>
                    <a:pt x="481" y="1848"/>
                  </a:cubicBezTo>
                  <a:cubicBezTo>
                    <a:pt x="498" y="1848"/>
                    <a:pt x="516" y="1844"/>
                    <a:pt x="534" y="1835"/>
                  </a:cubicBezTo>
                  <a:lnTo>
                    <a:pt x="901" y="1801"/>
                  </a:lnTo>
                  <a:cubicBezTo>
                    <a:pt x="967" y="1801"/>
                    <a:pt x="1034" y="1735"/>
                    <a:pt x="1034" y="1701"/>
                  </a:cubicBezTo>
                  <a:lnTo>
                    <a:pt x="667" y="67"/>
                  </a:lnTo>
                  <a:cubicBezTo>
                    <a:pt x="667" y="33"/>
                    <a:pt x="567" y="0"/>
                    <a:pt x="500" y="0"/>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4883650" y="1938500"/>
              <a:ext cx="18375" cy="25950"/>
            </a:xfrm>
            <a:custGeom>
              <a:rect b="b" l="l" r="r" t="t"/>
              <a:pathLst>
                <a:path extrusionOk="0" h="1038" w="735">
                  <a:moveTo>
                    <a:pt x="434" y="0"/>
                  </a:moveTo>
                  <a:cubicBezTo>
                    <a:pt x="234" y="0"/>
                    <a:pt x="68" y="201"/>
                    <a:pt x="34" y="501"/>
                  </a:cubicBezTo>
                  <a:cubicBezTo>
                    <a:pt x="1" y="768"/>
                    <a:pt x="134" y="1001"/>
                    <a:pt x="301" y="1034"/>
                  </a:cubicBezTo>
                  <a:cubicBezTo>
                    <a:pt x="314" y="1037"/>
                    <a:pt x="327" y="1038"/>
                    <a:pt x="339" y="1038"/>
                  </a:cubicBezTo>
                  <a:cubicBezTo>
                    <a:pt x="522" y="1038"/>
                    <a:pt x="670" y="817"/>
                    <a:pt x="701" y="567"/>
                  </a:cubicBezTo>
                  <a:cubicBezTo>
                    <a:pt x="735" y="301"/>
                    <a:pt x="601" y="34"/>
                    <a:pt x="4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a:off x="4804425" y="1929250"/>
              <a:ext cx="18375" cy="26025"/>
            </a:xfrm>
            <a:custGeom>
              <a:rect b="b" l="l" r="r" t="t"/>
              <a:pathLst>
                <a:path extrusionOk="0" h="1041" w="735">
                  <a:moveTo>
                    <a:pt x="396" y="0"/>
                  </a:moveTo>
                  <a:cubicBezTo>
                    <a:pt x="214" y="0"/>
                    <a:pt x="65" y="221"/>
                    <a:pt x="34" y="470"/>
                  </a:cubicBezTo>
                  <a:cubicBezTo>
                    <a:pt x="1" y="771"/>
                    <a:pt x="101" y="1004"/>
                    <a:pt x="301" y="1038"/>
                  </a:cubicBezTo>
                  <a:cubicBezTo>
                    <a:pt x="312" y="1040"/>
                    <a:pt x="323" y="1041"/>
                    <a:pt x="334" y="1041"/>
                  </a:cubicBezTo>
                  <a:cubicBezTo>
                    <a:pt x="493" y="1041"/>
                    <a:pt x="670" y="820"/>
                    <a:pt x="701" y="571"/>
                  </a:cubicBezTo>
                  <a:cubicBezTo>
                    <a:pt x="735" y="270"/>
                    <a:pt x="635" y="37"/>
                    <a:pt x="435" y="3"/>
                  </a:cubicBezTo>
                  <a:cubicBezTo>
                    <a:pt x="422" y="1"/>
                    <a:pt x="409" y="0"/>
                    <a:pt x="39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4800275" y="1923475"/>
              <a:ext cx="16700" cy="8900"/>
            </a:xfrm>
            <a:custGeom>
              <a:rect b="b" l="l" r="r" t="t"/>
              <a:pathLst>
                <a:path extrusionOk="0" h="356" w="668">
                  <a:moveTo>
                    <a:pt x="0" y="1"/>
                  </a:moveTo>
                  <a:cubicBezTo>
                    <a:pt x="0" y="1"/>
                    <a:pt x="188" y="355"/>
                    <a:pt x="448" y="355"/>
                  </a:cubicBezTo>
                  <a:cubicBezTo>
                    <a:pt x="517" y="355"/>
                    <a:pt x="590" y="331"/>
                    <a:pt x="667" y="268"/>
                  </a:cubicBez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4811100" y="1958500"/>
              <a:ext cx="30050" cy="49400"/>
            </a:xfrm>
            <a:custGeom>
              <a:rect b="b" l="l" r="r" t="t"/>
              <a:pathLst>
                <a:path extrusionOk="0" h="1976" w="1202">
                  <a:moveTo>
                    <a:pt x="1202" y="1"/>
                  </a:moveTo>
                  <a:lnTo>
                    <a:pt x="1202" y="1"/>
                  </a:lnTo>
                  <a:cubicBezTo>
                    <a:pt x="868" y="601"/>
                    <a:pt x="468" y="1168"/>
                    <a:pt x="1" y="1669"/>
                  </a:cubicBezTo>
                  <a:cubicBezTo>
                    <a:pt x="234" y="1873"/>
                    <a:pt x="544" y="1975"/>
                    <a:pt x="842" y="1975"/>
                  </a:cubicBezTo>
                  <a:cubicBezTo>
                    <a:pt x="884" y="1975"/>
                    <a:pt x="926" y="1973"/>
                    <a:pt x="968" y="1969"/>
                  </a:cubicBezTo>
                  <a:lnTo>
                    <a:pt x="1202" y="1"/>
                  </a:lnTo>
                  <a:close/>
                </a:path>
              </a:pathLst>
            </a:custGeom>
            <a:solidFill>
              <a:srgbClr val="A02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4854475" y="2013000"/>
              <a:ext cx="55500" cy="20675"/>
            </a:xfrm>
            <a:custGeom>
              <a:rect b="b" l="l" r="r" t="t"/>
              <a:pathLst>
                <a:path extrusionOk="0" h="827" w="2220">
                  <a:moveTo>
                    <a:pt x="2089" y="1"/>
                  </a:moveTo>
                  <a:cubicBezTo>
                    <a:pt x="2070" y="1"/>
                    <a:pt x="2051" y="7"/>
                    <a:pt x="2035" y="23"/>
                  </a:cubicBezTo>
                  <a:cubicBezTo>
                    <a:pt x="1628" y="430"/>
                    <a:pt x="1067" y="660"/>
                    <a:pt x="494" y="660"/>
                  </a:cubicBezTo>
                  <a:cubicBezTo>
                    <a:pt x="363" y="660"/>
                    <a:pt x="231" y="648"/>
                    <a:pt x="100" y="623"/>
                  </a:cubicBezTo>
                  <a:cubicBezTo>
                    <a:pt x="34" y="623"/>
                    <a:pt x="0" y="656"/>
                    <a:pt x="0" y="690"/>
                  </a:cubicBezTo>
                  <a:cubicBezTo>
                    <a:pt x="0" y="723"/>
                    <a:pt x="0" y="756"/>
                    <a:pt x="34" y="790"/>
                  </a:cubicBezTo>
                  <a:lnTo>
                    <a:pt x="67" y="790"/>
                  </a:lnTo>
                  <a:cubicBezTo>
                    <a:pt x="208" y="814"/>
                    <a:pt x="348" y="826"/>
                    <a:pt x="488" y="826"/>
                  </a:cubicBezTo>
                  <a:cubicBezTo>
                    <a:pt x="1109" y="826"/>
                    <a:pt x="1705" y="586"/>
                    <a:pt x="2169" y="123"/>
                  </a:cubicBezTo>
                  <a:cubicBezTo>
                    <a:pt x="2220" y="71"/>
                    <a:pt x="2153" y="1"/>
                    <a:pt x="20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4907000" y="1888450"/>
              <a:ext cx="39225" cy="27350"/>
            </a:xfrm>
            <a:custGeom>
              <a:rect b="b" l="l" r="r" t="t"/>
              <a:pathLst>
                <a:path extrusionOk="0" h="1094" w="1569">
                  <a:moveTo>
                    <a:pt x="234" y="1"/>
                  </a:moveTo>
                  <a:cubicBezTo>
                    <a:pt x="1" y="1"/>
                    <a:pt x="1" y="334"/>
                    <a:pt x="234" y="334"/>
                  </a:cubicBezTo>
                  <a:cubicBezTo>
                    <a:pt x="668" y="401"/>
                    <a:pt x="1035" y="635"/>
                    <a:pt x="1235" y="1035"/>
                  </a:cubicBezTo>
                  <a:cubicBezTo>
                    <a:pt x="1268" y="1035"/>
                    <a:pt x="1268" y="1068"/>
                    <a:pt x="1302" y="1068"/>
                  </a:cubicBezTo>
                  <a:cubicBezTo>
                    <a:pt x="1318" y="1085"/>
                    <a:pt x="1343" y="1093"/>
                    <a:pt x="1373" y="1093"/>
                  </a:cubicBezTo>
                  <a:cubicBezTo>
                    <a:pt x="1402" y="1093"/>
                    <a:pt x="1435" y="1085"/>
                    <a:pt x="1469" y="1068"/>
                  </a:cubicBezTo>
                  <a:cubicBezTo>
                    <a:pt x="1535" y="1035"/>
                    <a:pt x="1569" y="935"/>
                    <a:pt x="1502" y="835"/>
                  </a:cubicBezTo>
                  <a:cubicBezTo>
                    <a:pt x="1235" y="368"/>
                    <a:pt x="768" y="68"/>
                    <a:pt x="2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p:nvPr/>
          </p:nvSpPr>
          <p:spPr>
            <a:xfrm>
              <a:off x="4798600" y="1880050"/>
              <a:ext cx="41475" cy="22325"/>
            </a:xfrm>
            <a:custGeom>
              <a:rect b="b" l="l" r="r" t="t"/>
              <a:pathLst>
                <a:path extrusionOk="0" h="893" w="1659">
                  <a:moveTo>
                    <a:pt x="1361" y="0"/>
                  </a:moveTo>
                  <a:cubicBezTo>
                    <a:pt x="838" y="0"/>
                    <a:pt x="380" y="229"/>
                    <a:pt x="67" y="604"/>
                  </a:cubicBezTo>
                  <a:cubicBezTo>
                    <a:pt x="0" y="670"/>
                    <a:pt x="0" y="771"/>
                    <a:pt x="67" y="837"/>
                  </a:cubicBezTo>
                  <a:lnTo>
                    <a:pt x="67" y="871"/>
                  </a:lnTo>
                  <a:cubicBezTo>
                    <a:pt x="109" y="884"/>
                    <a:pt x="150" y="893"/>
                    <a:pt x="187" y="893"/>
                  </a:cubicBezTo>
                  <a:cubicBezTo>
                    <a:pt x="239" y="893"/>
                    <a:pt x="281" y="876"/>
                    <a:pt x="301" y="837"/>
                  </a:cubicBezTo>
                  <a:cubicBezTo>
                    <a:pt x="548" y="528"/>
                    <a:pt x="910" y="333"/>
                    <a:pt x="1308" y="333"/>
                  </a:cubicBezTo>
                  <a:cubicBezTo>
                    <a:pt x="1339" y="333"/>
                    <a:pt x="1370" y="335"/>
                    <a:pt x="1401" y="337"/>
                  </a:cubicBezTo>
                  <a:cubicBezTo>
                    <a:pt x="1413" y="339"/>
                    <a:pt x="1423" y="339"/>
                    <a:pt x="1433" y="339"/>
                  </a:cubicBezTo>
                  <a:cubicBezTo>
                    <a:pt x="1638" y="339"/>
                    <a:pt x="1659" y="35"/>
                    <a:pt x="1468" y="3"/>
                  </a:cubicBezTo>
                  <a:cubicBezTo>
                    <a:pt x="1432" y="1"/>
                    <a:pt x="1397" y="0"/>
                    <a:pt x="13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5085475" y="2252050"/>
              <a:ext cx="251025" cy="467875"/>
            </a:xfrm>
            <a:custGeom>
              <a:rect b="b" l="l" r="r" t="t"/>
              <a:pathLst>
                <a:path extrusionOk="0" h="18715" w="10041">
                  <a:moveTo>
                    <a:pt x="2569" y="1"/>
                  </a:moveTo>
                  <a:lnTo>
                    <a:pt x="0" y="2502"/>
                  </a:lnTo>
                  <a:lnTo>
                    <a:pt x="3436" y="6205"/>
                  </a:lnTo>
                  <a:cubicBezTo>
                    <a:pt x="4003" y="6806"/>
                    <a:pt x="4570" y="7439"/>
                    <a:pt x="5104" y="8073"/>
                  </a:cubicBezTo>
                  <a:cubicBezTo>
                    <a:pt x="5638" y="8674"/>
                    <a:pt x="6171" y="9307"/>
                    <a:pt x="6572" y="9908"/>
                  </a:cubicBezTo>
                  <a:cubicBezTo>
                    <a:pt x="6639" y="9997"/>
                    <a:pt x="6721" y="10102"/>
                    <a:pt x="6768" y="10171"/>
                  </a:cubicBezTo>
                  <a:lnTo>
                    <a:pt x="6768" y="10171"/>
                  </a:lnTo>
                  <a:cubicBezTo>
                    <a:pt x="6723" y="10472"/>
                    <a:pt x="6691" y="10790"/>
                    <a:pt x="6638" y="11109"/>
                  </a:cubicBezTo>
                  <a:cubicBezTo>
                    <a:pt x="6572" y="11476"/>
                    <a:pt x="6505" y="11842"/>
                    <a:pt x="6405" y="12243"/>
                  </a:cubicBezTo>
                  <a:cubicBezTo>
                    <a:pt x="6338" y="12643"/>
                    <a:pt x="6205" y="13010"/>
                    <a:pt x="6105" y="13377"/>
                  </a:cubicBezTo>
                  <a:cubicBezTo>
                    <a:pt x="5871" y="14077"/>
                    <a:pt x="5571" y="14778"/>
                    <a:pt x="5237" y="15445"/>
                  </a:cubicBezTo>
                  <a:cubicBezTo>
                    <a:pt x="5037" y="15779"/>
                    <a:pt x="4837" y="16112"/>
                    <a:pt x="4637" y="16412"/>
                  </a:cubicBezTo>
                  <a:cubicBezTo>
                    <a:pt x="4537" y="16546"/>
                    <a:pt x="4403" y="16679"/>
                    <a:pt x="4303" y="16846"/>
                  </a:cubicBezTo>
                  <a:lnTo>
                    <a:pt x="4137" y="17013"/>
                  </a:lnTo>
                  <a:cubicBezTo>
                    <a:pt x="4070" y="17080"/>
                    <a:pt x="3970" y="17146"/>
                    <a:pt x="3970" y="17180"/>
                  </a:cubicBezTo>
                  <a:lnTo>
                    <a:pt x="4904" y="18714"/>
                  </a:lnTo>
                  <a:cubicBezTo>
                    <a:pt x="5071" y="18614"/>
                    <a:pt x="5171" y="18581"/>
                    <a:pt x="5271" y="18514"/>
                  </a:cubicBezTo>
                  <a:cubicBezTo>
                    <a:pt x="5371" y="18447"/>
                    <a:pt x="5504" y="18380"/>
                    <a:pt x="5604" y="18280"/>
                  </a:cubicBezTo>
                  <a:cubicBezTo>
                    <a:pt x="5804" y="18147"/>
                    <a:pt x="5971" y="17980"/>
                    <a:pt x="6171" y="17813"/>
                  </a:cubicBezTo>
                  <a:cubicBezTo>
                    <a:pt x="6538" y="17513"/>
                    <a:pt x="6872" y="17146"/>
                    <a:pt x="7172" y="16779"/>
                  </a:cubicBezTo>
                  <a:cubicBezTo>
                    <a:pt x="7772" y="16045"/>
                    <a:pt x="8273" y="15245"/>
                    <a:pt x="8706" y="14378"/>
                  </a:cubicBezTo>
                  <a:cubicBezTo>
                    <a:pt x="9107" y="13544"/>
                    <a:pt x="9440" y="12676"/>
                    <a:pt x="9674" y="11776"/>
                  </a:cubicBezTo>
                  <a:cubicBezTo>
                    <a:pt x="9807" y="11309"/>
                    <a:pt x="9907" y="10875"/>
                    <a:pt x="10007" y="10408"/>
                  </a:cubicBezTo>
                  <a:lnTo>
                    <a:pt x="10041" y="10341"/>
                  </a:lnTo>
                  <a:lnTo>
                    <a:pt x="10041" y="10275"/>
                  </a:lnTo>
                  <a:lnTo>
                    <a:pt x="10041" y="10241"/>
                  </a:lnTo>
                  <a:lnTo>
                    <a:pt x="10041" y="10141"/>
                  </a:lnTo>
                  <a:cubicBezTo>
                    <a:pt x="10041" y="10041"/>
                    <a:pt x="10041" y="9974"/>
                    <a:pt x="10041" y="9908"/>
                  </a:cubicBezTo>
                  <a:lnTo>
                    <a:pt x="10041" y="9741"/>
                  </a:lnTo>
                  <a:cubicBezTo>
                    <a:pt x="10007" y="9674"/>
                    <a:pt x="10007" y="9574"/>
                    <a:pt x="9974" y="9474"/>
                  </a:cubicBezTo>
                  <a:cubicBezTo>
                    <a:pt x="9941" y="9274"/>
                    <a:pt x="9874" y="9074"/>
                    <a:pt x="9774" y="8874"/>
                  </a:cubicBezTo>
                  <a:cubicBezTo>
                    <a:pt x="9640" y="8607"/>
                    <a:pt x="9507" y="8340"/>
                    <a:pt x="9374" y="8106"/>
                  </a:cubicBezTo>
                  <a:cubicBezTo>
                    <a:pt x="8873" y="7306"/>
                    <a:pt x="8340" y="6572"/>
                    <a:pt x="7772" y="5838"/>
                  </a:cubicBezTo>
                  <a:cubicBezTo>
                    <a:pt x="7239" y="5138"/>
                    <a:pt x="6672" y="4471"/>
                    <a:pt x="6105" y="3837"/>
                  </a:cubicBezTo>
                  <a:cubicBezTo>
                    <a:pt x="4970" y="2502"/>
                    <a:pt x="3803" y="1235"/>
                    <a:pt x="2569" y="1"/>
                  </a:cubicBez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5127175" y="2678225"/>
              <a:ext cx="103425" cy="85875"/>
            </a:xfrm>
            <a:custGeom>
              <a:rect b="b" l="l" r="r" t="t"/>
              <a:pathLst>
                <a:path extrusionOk="0" h="3435" w="4137">
                  <a:moveTo>
                    <a:pt x="2289" y="0"/>
                  </a:moveTo>
                  <a:cubicBezTo>
                    <a:pt x="1105" y="0"/>
                    <a:pt x="0" y="800"/>
                    <a:pt x="0" y="800"/>
                  </a:cubicBezTo>
                  <a:lnTo>
                    <a:pt x="1635" y="3435"/>
                  </a:lnTo>
                  <a:lnTo>
                    <a:pt x="4136" y="1133"/>
                  </a:lnTo>
                  <a:lnTo>
                    <a:pt x="2969" y="99"/>
                  </a:lnTo>
                  <a:cubicBezTo>
                    <a:pt x="2744" y="30"/>
                    <a:pt x="2515" y="0"/>
                    <a:pt x="2289" y="0"/>
                  </a:cubicBez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5091300" y="2697375"/>
              <a:ext cx="75925" cy="86050"/>
            </a:xfrm>
            <a:custGeom>
              <a:rect b="b" l="l" r="r" t="t"/>
              <a:pathLst>
                <a:path extrusionOk="0" h="3442" w="3037">
                  <a:moveTo>
                    <a:pt x="1402" y="0"/>
                  </a:moveTo>
                  <a:lnTo>
                    <a:pt x="334" y="1068"/>
                  </a:lnTo>
                  <a:cubicBezTo>
                    <a:pt x="1" y="1401"/>
                    <a:pt x="1" y="1935"/>
                    <a:pt x="334" y="2302"/>
                  </a:cubicBezTo>
                  <a:lnTo>
                    <a:pt x="1168" y="3169"/>
                  </a:lnTo>
                  <a:cubicBezTo>
                    <a:pt x="1330" y="3349"/>
                    <a:pt x="1550" y="3442"/>
                    <a:pt x="1776" y="3442"/>
                  </a:cubicBezTo>
                  <a:cubicBezTo>
                    <a:pt x="1969" y="3442"/>
                    <a:pt x="2167" y="3374"/>
                    <a:pt x="2336" y="3236"/>
                  </a:cubicBezTo>
                  <a:lnTo>
                    <a:pt x="3036" y="2669"/>
                  </a:lnTo>
                  <a:lnTo>
                    <a:pt x="1402" y="0"/>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p:nvPr/>
          </p:nvSpPr>
          <p:spPr>
            <a:xfrm>
              <a:off x="5003750" y="2196050"/>
              <a:ext cx="191825" cy="198625"/>
            </a:xfrm>
            <a:custGeom>
              <a:rect b="b" l="l" r="r" t="t"/>
              <a:pathLst>
                <a:path extrusionOk="0" h="7945" w="7673">
                  <a:moveTo>
                    <a:pt x="3025" y="1"/>
                  </a:moveTo>
                  <a:cubicBezTo>
                    <a:pt x="1555" y="1"/>
                    <a:pt x="374" y="871"/>
                    <a:pt x="200" y="2107"/>
                  </a:cubicBezTo>
                  <a:cubicBezTo>
                    <a:pt x="0" y="3608"/>
                    <a:pt x="3970" y="7945"/>
                    <a:pt x="3970" y="7945"/>
                  </a:cubicBezTo>
                  <a:lnTo>
                    <a:pt x="7672" y="3308"/>
                  </a:lnTo>
                  <a:cubicBezTo>
                    <a:pt x="7672" y="3308"/>
                    <a:pt x="5971" y="873"/>
                    <a:pt x="4637" y="339"/>
                  </a:cubicBezTo>
                  <a:cubicBezTo>
                    <a:pt x="4085" y="106"/>
                    <a:pt x="3538" y="1"/>
                    <a:pt x="3025" y="1"/>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4880325" y="1932650"/>
              <a:ext cx="16700" cy="8900"/>
            </a:xfrm>
            <a:custGeom>
              <a:rect b="b" l="l" r="r" t="t"/>
              <a:pathLst>
                <a:path extrusionOk="0" h="356" w="668">
                  <a:moveTo>
                    <a:pt x="0" y="1"/>
                  </a:moveTo>
                  <a:cubicBezTo>
                    <a:pt x="0" y="1"/>
                    <a:pt x="188" y="355"/>
                    <a:pt x="448" y="355"/>
                  </a:cubicBezTo>
                  <a:cubicBezTo>
                    <a:pt x="517" y="355"/>
                    <a:pt x="591" y="331"/>
                    <a:pt x="668" y="268"/>
                  </a:cubicBez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4"/>
            <p:cNvSpPr/>
            <p:nvPr/>
          </p:nvSpPr>
          <p:spPr>
            <a:xfrm>
              <a:off x="2453100" y="1866775"/>
              <a:ext cx="288225" cy="147725"/>
            </a:xfrm>
            <a:custGeom>
              <a:rect b="b" l="l" r="r" t="t"/>
              <a:pathLst>
                <a:path extrusionOk="0" h="5909" w="11529">
                  <a:moveTo>
                    <a:pt x="3122" y="1"/>
                  </a:moveTo>
                  <a:cubicBezTo>
                    <a:pt x="1727" y="1548"/>
                    <a:pt x="1" y="5908"/>
                    <a:pt x="4164" y="5908"/>
                  </a:cubicBezTo>
                  <a:cubicBezTo>
                    <a:pt x="4579" y="5908"/>
                    <a:pt x="5053" y="5865"/>
                    <a:pt x="5591" y="5771"/>
                  </a:cubicBezTo>
                  <a:cubicBezTo>
                    <a:pt x="11528" y="4771"/>
                    <a:pt x="3123" y="1"/>
                    <a:pt x="3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p:nvPr/>
          </p:nvSpPr>
          <p:spPr>
            <a:xfrm>
              <a:off x="2392725" y="1617100"/>
              <a:ext cx="192250" cy="132125"/>
            </a:xfrm>
            <a:custGeom>
              <a:rect b="b" l="l" r="r" t="t"/>
              <a:pathLst>
                <a:path extrusionOk="0" h="5285" w="7690">
                  <a:moveTo>
                    <a:pt x="3401" y="0"/>
                  </a:moveTo>
                  <a:cubicBezTo>
                    <a:pt x="2861" y="0"/>
                    <a:pt x="2368" y="296"/>
                    <a:pt x="2001" y="1015"/>
                  </a:cubicBezTo>
                  <a:cubicBezTo>
                    <a:pt x="0" y="4884"/>
                    <a:pt x="7405" y="5284"/>
                    <a:pt x="7405" y="5284"/>
                  </a:cubicBezTo>
                  <a:cubicBezTo>
                    <a:pt x="7690" y="3525"/>
                    <a:pt x="5266" y="0"/>
                    <a:pt x="3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4"/>
            <p:cNvSpPr/>
            <p:nvPr/>
          </p:nvSpPr>
          <p:spPr>
            <a:xfrm>
              <a:off x="2456100" y="1608850"/>
              <a:ext cx="187000" cy="174550"/>
            </a:xfrm>
            <a:custGeom>
              <a:rect b="b" l="l" r="r" t="t"/>
              <a:pathLst>
                <a:path extrusionOk="0" h="6982" w="7480">
                  <a:moveTo>
                    <a:pt x="4847" y="1"/>
                  </a:moveTo>
                  <a:cubicBezTo>
                    <a:pt x="4643" y="1"/>
                    <a:pt x="4417" y="36"/>
                    <a:pt x="4170" y="110"/>
                  </a:cubicBezTo>
                  <a:cubicBezTo>
                    <a:pt x="0" y="1378"/>
                    <a:pt x="4904" y="6982"/>
                    <a:pt x="4904" y="6982"/>
                  </a:cubicBezTo>
                  <a:cubicBezTo>
                    <a:pt x="6637" y="5775"/>
                    <a:pt x="7480" y="1"/>
                    <a:pt x="48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4"/>
            <p:cNvSpPr/>
            <p:nvPr/>
          </p:nvSpPr>
          <p:spPr>
            <a:xfrm>
              <a:off x="2727125" y="2278750"/>
              <a:ext cx="276050" cy="365375"/>
            </a:xfrm>
            <a:custGeom>
              <a:rect b="b" l="l" r="r" t="t"/>
              <a:pathLst>
                <a:path extrusionOk="0" h="14615" w="11042">
                  <a:moveTo>
                    <a:pt x="267" y="0"/>
                  </a:moveTo>
                  <a:cubicBezTo>
                    <a:pt x="200" y="500"/>
                    <a:pt x="167" y="934"/>
                    <a:pt x="134" y="1401"/>
                  </a:cubicBezTo>
                  <a:cubicBezTo>
                    <a:pt x="100" y="1835"/>
                    <a:pt x="34" y="2302"/>
                    <a:pt x="34" y="2735"/>
                  </a:cubicBezTo>
                  <a:cubicBezTo>
                    <a:pt x="0" y="3636"/>
                    <a:pt x="34" y="4537"/>
                    <a:pt x="67" y="5471"/>
                  </a:cubicBezTo>
                  <a:cubicBezTo>
                    <a:pt x="167" y="7272"/>
                    <a:pt x="401" y="9107"/>
                    <a:pt x="801" y="10875"/>
                  </a:cubicBezTo>
                  <a:cubicBezTo>
                    <a:pt x="901" y="11308"/>
                    <a:pt x="1034" y="11775"/>
                    <a:pt x="1134" y="12209"/>
                  </a:cubicBezTo>
                  <a:lnTo>
                    <a:pt x="1168" y="12309"/>
                  </a:lnTo>
                  <a:lnTo>
                    <a:pt x="1201" y="12442"/>
                  </a:lnTo>
                  <a:cubicBezTo>
                    <a:pt x="1234" y="12509"/>
                    <a:pt x="1268" y="12609"/>
                    <a:pt x="1301" y="12709"/>
                  </a:cubicBezTo>
                  <a:cubicBezTo>
                    <a:pt x="1368" y="12876"/>
                    <a:pt x="1468" y="13043"/>
                    <a:pt x="1568" y="13243"/>
                  </a:cubicBezTo>
                  <a:cubicBezTo>
                    <a:pt x="1802" y="13576"/>
                    <a:pt x="2135" y="13877"/>
                    <a:pt x="2469" y="14110"/>
                  </a:cubicBezTo>
                  <a:cubicBezTo>
                    <a:pt x="3019" y="14447"/>
                    <a:pt x="3654" y="14615"/>
                    <a:pt x="4295" y="14615"/>
                  </a:cubicBezTo>
                  <a:cubicBezTo>
                    <a:pt x="4353" y="14615"/>
                    <a:pt x="4412" y="14613"/>
                    <a:pt x="4470" y="14611"/>
                  </a:cubicBezTo>
                  <a:cubicBezTo>
                    <a:pt x="5004" y="14611"/>
                    <a:pt x="5538" y="14544"/>
                    <a:pt x="6071" y="14410"/>
                  </a:cubicBezTo>
                  <a:cubicBezTo>
                    <a:pt x="6972" y="14144"/>
                    <a:pt x="7873" y="13810"/>
                    <a:pt x="8706" y="13376"/>
                  </a:cubicBezTo>
                  <a:cubicBezTo>
                    <a:pt x="9107" y="13176"/>
                    <a:pt x="9507" y="12943"/>
                    <a:pt x="9874" y="12709"/>
                  </a:cubicBezTo>
                  <a:cubicBezTo>
                    <a:pt x="10274" y="12476"/>
                    <a:pt x="10641" y="12242"/>
                    <a:pt x="11041" y="11975"/>
                  </a:cubicBezTo>
                  <a:lnTo>
                    <a:pt x="10241" y="10508"/>
                  </a:lnTo>
                  <a:cubicBezTo>
                    <a:pt x="8740" y="11141"/>
                    <a:pt x="7172" y="11575"/>
                    <a:pt x="5571" y="11842"/>
                  </a:cubicBezTo>
                  <a:cubicBezTo>
                    <a:pt x="5404" y="11859"/>
                    <a:pt x="5237" y="11867"/>
                    <a:pt x="5071" y="11867"/>
                  </a:cubicBezTo>
                  <a:cubicBezTo>
                    <a:pt x="4904" y="11867"/>
                    <a:pt x="4737" y="11859"/>
                    <a:pt x="4570" y="11842"/>
                  </a:cubicBezTo>
                  <a:cubicBezTo>
                    <a:pt x="4270" y="11809"/>
                    <a:pt x="4070" y="11708"/>
                    <a:pt x="4070" y="11675"/>
                  </a:cubicBezTo>
                  <a:lnTo>
                    <a:pt x="4070" y="11642"/>
                  </a:lnTo>
                  <a:cubicBezTo>
                    <a:pt x="4070" y="11608"/>
                    <a:pt x="4070" y="11608"/>
                    <a:pt x="4070" y="11575"/>
                  </a:cubicBezTo>
                  <a:lnTo>
                    <a:pt x="4070" y="11442"/>
                  </a:lnTo>
                  <a:cubicBezTo>
                    <a:pt x="3970" y="11041"/>
                    <a:pt x="3903" y="10674"/>
                    <a:pt x="3836" y="10241"/>
                  </a:cubicBezTo>
                  <a:cubicBezTo>
                    <a:pt x="3569" y="8640"/>
                    <a:pt x="3436" y="6972"/>
                    <a:pt x="3403" y="5337"/>
                  </a:cubicBezTo>
                  <a:cubicBezTo>
                    <a:pt x="3369" y="4537"/>
                    <a:pt x="3403" y="3703"/>
                    <a:pt x="3403" y="2869"/>
                  </a:cubicBezTo>
                  <a:cubicBezTo>
                    <a:pt x="3436" y="2435"/>
                    <a:pt x="3436" y="2002"/>
                    <a:pt x="3469" y="1601"/>
                  </a:cubicBezTo>
                  <a:cubicBezTo>
                    <a:pt x="3503" y="1201"/>
                    <a:pt x="3536" y="767"/>
                    <a:pt x="3569" y="434"/>
                  </a:cubicBezTo>
                  <a:lnTo>
                    <a:pt x="267"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2671250" y="2178625"/>
              <a:ext cx="165975" cy="231075"/>
            </a:xfrm>
            <a:custGeom>
              <a:rect b="b" l="l" r="r" t="t"/>
              <a:pathLst>
                <a:path extrusionOk="0" h="9243" w="6639">
                  <a:moveTo>
                    <a:pt x="3518" y="0"/>
                  </a:moveTo>
                  <a:cubicBezTo>
                    <a:pt x="2703" y="0"/>
                    <a:pt x="2028" y="377"/>
                    <a:pt x="1268" y="1136"/>
                  </a:cubicBezTo>
                  <a:cubicBezTo>
                    <a:pt x="0" y="2404"/>
                    <a:pt x="968" y="9242"/>
                    <a:pt x="968" y="9242"/>
                  </a:cubicBezTo>
                  <a:lnTo>
                    <a:pt x="6638" y="6674"/>
                  </a:lnTo>
                  <a:cubicBezTo>
                    <a:pt x="6638" y="6674"/>
                    <a:pt x="6638" y="1070"/>
                    <a:pt x="5404" y="503"/>
                  </a:cubicBezTo>
                  <a:cubicBezTo>
                    <a:pt x="4669" y="168"/>
                    <a:pt x="4063" y="0"/>
                    <a:pt x="35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4"/>
            <p:cNvSpPr/>
            <p:nvPr/>
          </p:nvSpPr>
          <p:spPr>
            <a:xfrm>
              <a:off x="2742125" y="2221200"/>
              <a:ext cx="77575" cy="167650"/>
            </a:xfrm>
            <a:custGeom>
              <a:rect b="b" l="l" r="r" t="t"/>
              <a:pathLst>
                <a:path extrusionOk="0" h="6706" w="3103">
                  <a:moveTo>
                    <a:pt x="2236" y="0"/>
                  </a:moveTo>
                  <a:lnTo>
                    <a:pt x="1" y="6705"/>
                  </a:lnTo>
                  <a:lnTo>
                    <a:pt x="3103" y="5304"/>
                  </a:lnTo>
                  <a:lnTo>
                    <a:pt x="2236" y="0"/>
                  </a:lnTo>
                  <a:close/>
                </a:path>
              </a:pathLst>
            </a:custGeom>
            <a:solidFill>
              <a:srgbClr val="000000">
                <a:alpha val="4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4"/>
            <p:cNvSpPr/>
            <p:nvPr/>
          </p:nvSpPr>
          <p:spPr>
            <a:xfrm>
              <a:off x="2964800" y="2494725"/>
              <a:ext cx="77575" cy="98775"/>
            </a:xfrm>
            <a:custGeom>
              <a:rect b="b" l="l" r="r" t="t"/>
              <a:pathLst>
                <a:path extrusionOk="0" h="3951" w="3103">
                  <a:moveTo>
                    <a:pt x="2368" y="1"/>
                  </a:moveTo>
                  <a:lnTo>
                    <a:pt x="0" y="2569"/>
                  </a:lnTo>
                  <a:lnTo>
                    <a:pt x="300" y="3870"/>
                  </a:lnTo>
                  <a:cubicBezTo>
                    <a:pt x="468" y="3926"/>
                    <a:pt x="638" y="3950"/>
                    <a:pt x="809" y="3950"/>
                  </a:cubicBezTo>
                  <a:cubicBezTo>
                    <a:pt x="1963" y="3950"/>
                    <a:pt x="3102" y="2836"/>
                    <a:pt x="3102" y="2836"/>
                  </a:cubicBezTo>
                  <a:lnTo>
                    <a:pt x="2368"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4"/>
            <p:cNvSpPr/>
            <p:nvPr/>
          </p:nvSpPr>
          <p:spPr>
            <a:xfrm>
              <a:off x="3024000" y="2479750"/>
              <a:ext cx="48400" cy="85875"/>
            </a:xfrm>
            <a:custGeom>
              <a:rect b="b" l="l" r="r" t="t"/>
              <a:pathLst>
                <a:path extrusionOk="0" h="3435" w="1936">
                  <a:moveTo>
                    <a:pt x="888" y="0"/>
                  </a:moveTo>
                  <a:cubicBezTo>
                    <a:pt x="742" y="0"/>
                    <a:pt x="593" y="52"/>
                    <a:pt x="467" y="166"/>
                  </a:cubicBezTo>
                  <a:lnTo>
                    <a:pt x="0" y="600"/>
                  </a:lnTo>
                  <a:lnTo>
                    <a:pt x="734" y="3435"/>
                  </a:lnTo>
                  <a:lnTo>
                    <a:pt x="1702" y="2534"/>
                  </a:lnTo>
                  <a:cubicBezTo>
                    <a:pt x="1868" y="2401"/>
                    <a:pt x="1935" y="2134"/>
                    <a:pt x="1868" y="1934"/>
                  </a:cubicBezTo>
                  <a:lnTo>
                    <a:pt x="1535" y="500"/>
                  </a:lnTo>
                  <a:cubicBezTo>
                    <a:pt x="1447" y="192"/>
                    <a:pt x="1171" y="0"/>
                    <a:pt x="888" y="0"/>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4"/>
            <p:cNvSpPr/>
            <p:nvPr/>
          </p:nvSpPr>
          <p:spPr>
            <a:xfrm>
              <a:off x="2372700" y="2114450"/>
              <a:ext cx="452850" cy="553750"/>
            </a:xfrm>
            <a:custGeom>
              <a:rect b="b" l="l" r="r" t="t"/>
              <a:pathLst>
                <a:path extrusionOk="0" h="22150" w="18114">
                  <a:moveTo>
                    <a:pt x="2802" y="1"/>
                  </a:moveTo>
                  <a:cubicBezTo>
                    <a:pt x="1835" y="1"/>
                    <a:pt x="1068" y="768"/>
                    <a:pt x="1135" y="1735"/>
                  </a:cubicBezTo>
                  <a:cubicBezTo>
                    <a:pt x="1635" y="11709"/>
                    <a:pt x="1068" y="14911"/>
                    <a:pt x="0" y="19915"/>
                  </a:cubicBezTo>
                  <a:lnTo>
                    <a:pt x="13043" y="22150"/>
                  </a:lnTo>
                  <a:cubicBezTo>
                    <a:pt x="16946" y="10909"/>
                    <a:pt x="17880" y="6272"/>
                    <a:pt x="18047" y="4337"/>
                  </a:cubicBezTo>
                  <a:cubicBezTo>
                    <a:pt x="18113" y="3603"/>
                    <a:pt x="17680" y="2903"/>
                    <a:pt x="16979" y="2669"/>
                  </a:cubicBezTo>
                  <a:cubicBezTo>
                    <a:pt x="15945" y="2269"/>
                    <a:pt x="14244" y="1669"/>
                    <a:pt x="12643" y="1268"/>
                  </a:cubicBezTo>
                  <a:cubicBezTo>
                    <a:pt x="10708" y="768"/>
                    <a:pt x="8707" y="434"/>
                    <a:pt x="6705" y="234"/>
                  </a:cubicBezTo>
                  <a:cubicBezTo>
                    <a:pt x="5404" y="101"/>
                    <a:pt x="4103" y="1"/>
                    <a:pt x="28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4"/>
            <p:cNvSpPr/>
            <p:nvPr/>
          </p:nvSpPr>
          <p:spPr>
            <a:xfrm>
              <a:off x="2403550" y="2227875"/>
              <a:ext cx="53400" cy="177650"/>
            </a:xfrm>
            <a:custGeom>
              <a:rect b="b" l="l" r="r" t="t"/>
              <a:pathLst>
                <a:path extrusionOk="0" h="7106" w="2136">
                  <a:moveTo>
                    <a:pt x="134" y="0"/>
                  </a:moveTo>
                  <a:lnTo>
                    <a:pt x="34" y="267"/>
                  </a:lnTo>
                  <a:cubicBezTo>
                    <a:pt x="134" y="3069"/>
                    <a:pt x="101" y="5237"/>
                    <a:pt x="1" y="7105"/>
                  </a:cubicBezTo>
                  <a:cubicBezTo>
                    <a:pt x="801" y="6338"/>
                    <a:pt x="1335" y="5371"/>
                    <a:pt x="1602" y="4303"/>
                  </a:cubicBezTo>
                  <a:cubicBezTo>
                    <a:pt x="2136" y="1968"/>
                    <a:pt x="1268" y="501"/>
                    <a:pt x="134" y="0"/>
                  </a:cubicBezTo>
                  <a:close/>
                </a:path>
              </a:pathLst>
            </a:custGeom>
            <a:solidFill>
              <a:srgbClr val="000000">
                <a:alpha val="4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4"/>
            <p:cNvSpPr/>
            <p:nvPr/>
          </p:nvSpPr>
          <p:spPr>
            <a:xfrm>
              <a:off x="2540325" y="1956000"/>
              <a:ext cx="182650" cy="261050"/>
            </a:xfrm>
            <a:custGeom>
              <a:rect b="b" l="l" r="r" t="t"/>
              <a:pathLst>
                <a:path extrusionOk="0" h="10442" w="7306">
                  <a:moveTo>
                    <a:pt x="1735" y="1"/>
                  </a:moveTo>
                  <a:lnTo>
                    <a:pt x="1735" y="1"/>
                  </a:lnTo>
                  <a:cubicBezTo>
                    <a:pt x="1802" y="2002"/>
                    <a:pt x="1568" y="5538"/>
                    <a:pt x="0" y="6572"/>
                  </a:cubicBezTo>
                  <a:cubicBezTo>
                    <a:pt x="0" y="6572"/>
                    <a:pt x="1134" y="8007"/>
                    <a:pt x="4303" y="10442"/>
                  </a:cubicBezTo>
                  <a:cubicBezTo>
                    <a:pt x="7305" y="8774"/>
                    <a:pt x="5938" y="7606"/>
                    <a:pt x="5938" y="7606"/>
                  </a:cubicBezTo>
                  <a:cubicBezTo>
                    <a:pt x="3903" y="6739"/>
                    <a:pt x="4237" y="5171"/>
                    <a:pt x="4837" y="3737"/>
                  </a:cubicBezTo>
                  <a:lnTo>
                    <a:pt x="1735"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4"/>
            <p:cNvSpPr/>
            <p:nvPr/>
          </p:nvSpPr>
          <p:spPr>
            <a:xfrm>
              <a:off x="2602875" y="1994375"/>
              <a:ext cx="58400" cy="80900"/>
            </a:xfrm>
            <a:custGeom>
              <a:rect b="b" l="l" r="r" t="t"/>
              <a:pathLst>
                <a:path extrusionOk="0" h="3236" w="2336">
                  <a:moveTo>
                    <a:pt x="500" y="0"/>
                  </a:moveTo>
                  <a:cubicBezTo>
                    <a:pt x="400" y="200"/>
                    <a:pt x="0" y="734"/>
                    <a:pt x="0" y="1134"/>
                  </a:cubicBezTo>
                  <a:cubicBezTo>
                    <a:pt x="33" y="2068"/>
                    <a:pt x="1201" y="2969"/>
                    <a:pt x="2001" y="3236"/>
                  </a:cubicBezTo>
                  <a:cubicBezTo>
                    <a:pt x="2068" y="2869"/>
                    <a:pt x="2202" y="2535"/>
                    <a:pt x="2335" y="2202"/>
                  </a:cubicBezTo>
                  <a:lnTo>
                    <a:pt x="500" y="0"/>
                  </a:lnTo>
                  <a:close/>
                </a:path>
              </a:pathLst>
            </a:custGeom>
            <a:solidFill>
              <a:srgbClr val="000000">
                <a:alpha val="4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4"/>
            <p:cNvSpPr/>
            <p:nvPr/>
          </p:nvSpPr>
          <p:spPr>
            <a:xfrm>
              <a:off x="2540575" y="1747175"/>
              <a:ext cx="246600" cy="310675"/>
            </a:xfrm>
            <a:custGeom>
              <a:rect b="b" l="l" r="r" t="t"/>
              <a:pathLst>
                <a:path extrusionOk="0" h="12427" w="9864">
                  <a:moveTo>
                    <a:pt x="4586" y="1"/>
                  </a:moveTo>
                  <a:cubicBezTo>
                    <a:pt x="2146" y="1"/>
                    <a:pt x="1" y="2068"/>
                    <a:pt x="190" y="4751"/>
                  </a:cubicBezTo>
                  <a:cubicBezTo>
                    <a:pt x="357" y="7954"/>
                    <a:pt x="391" y="9321"/>
                    <a:pt x="1992" y="10989"/>
                  </a:cubicBezTo>
                  <a:cubicBezTo>
                    <a:pt x="2946" y="11969"/>
                    <a:pt x="4130" y="12427"/>
                    <a:pt x="5266" y="12427"/>
                  </a:cubicBezTo>
                  <a:cubicBezTo>
                    <a:pt x="7029" y="12427"/>
                    <a:pt x="8676" y="11323"/>
                    <a:pt x="9163" y="9355"/>
                  </a:cubicBezTo>
                  <a:cubicBezTo>
                    <a:pt x="9864" y="6452"/>
                    <a:pt x="9464" y="1649"/>
                    <a:pt x="6295" y="348"/>
                  </a:cubicBezTo>
                  <a:cubicBezTo>
                    <a:pt x="5726" y="111"/>
                    <a:pt x="5148" y="1"/>
                    <a:pt x="4586" y="1"/>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a:off x="2365000" y="1678950"/>
              <a:ext cx="470250" cy="240425"/>
            </a:xfrm>
            <a:custGeom>
              <a:rect b="b" l="l" r="r" t="t"/>
              <a:pathLst>
                <a:path extrusionOk="0" h="9617" w="18810">
                  <a:moveTo>
                    <a:pt x="11743" y="1"/>
                  </a:moveTo>
                  <a:cubicBezTo>
                    <a:pt x="10229" y="1"/>
                    <a:pt x="8716" y="550"/>
                    <a:pt x="7847" y="1743"/>
                  </a:cubicBezTo>
                  <a:cubicBezTo>
                    <a:pt x="7827" y="1742"/>
                    <a:pt x="7806" y="1742"/>
                    <a:pt x="7786" y="1742"/>
                  </a:cubicBezTo>
                  <a:cubicBezTo>
                    <a:pt x="5259" y="1742"/>
                    <a:pt x="0" y="5777"/>
                    <a:pt x="7180" y="9615"/>
                  </a:cubicBezTo>
                  <a:cubicBezTo>
                    <a:pt x="7197" y="9616"/>
                    <a:pt x="7215" y="9616"/>
                    <a:pt x="7232" y="9616"/>
                  </a:cubicBezTo>
                  <a:cubicBezTo>
                    <a:pt x="8620" y="9616"/>
                    <a:pt x="10174" y="6998"/>
                    <a:pt x="9515" y="5812"/>
                  </a:cubicBezTo>
                  <a:cubicBezTo>
                    <a:pt x="10249" y="5646"/>
                    <a:pt x="13384" y="5979"/>
                    <a:pt x="13351" y="4845"/>
                  </a:cubicBezTo>
                  <a:lnTo>
                    <a:pt x="13351" y="4845"/>
                  </a:lnTo>
                  <a:cubicBezTo>
                    <a:pt x="14016" y="5304"/>
                    <a:pt x="15064" y="5560"/>
                    <a:pt x="16035" y="5560"/>
                  </a:cubicBezTo>
                  <a:cubicBezTo>
                    <a:pt x="17110" y="5560"/>
                    <a:pt x="18092" y="5246"/>
                    <a:pt x="18355" y="4545"/>
                  </a:cubicBezTo>
                  <a:cubicBezTo>
                    <a:pt x="18810" y="3407"/>
                    <a:pt x="18028" y="2343"/>
                    <a:pt x="16837" y="2343"/>
                  </a:cubicBezTo>
                  <a:cubicBezTo>
                    <a:pt x="16631" y="2343"/>
                    <a:pt x="16413" y="2374"/>
                    <a:pt x="16186" y="2443"/>
                  </a:cubicBezTo>
                  <a:cubicBezTo>
                    <a:pt x="15572" y="879"/>
                    <a:pt x="13657" y="1"/>
                    <a:pt x="117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a:off x="2685425" y="1875950"/>
              <a:ext cx="15025" cy="23375"/>
            </a:xfrm>
            <a:custGeom>
              <a:rect b="b" l="l" r="r" t="t"/>
              <a:pathLst>
                <a:path extrusionOk="0" h="935" w="601">
                  <a:moveTo>
                    <a:pt x="301" y="1"/>
                  </a:moveTo>
                  <a:cubicBezTo>
                    <a:pt x="134" y="1"/>
                    <a:pt x="0" y="201"/>
                    <a:pt x="0" y="468"/>
                  </a:cubicBezTo>
                  <a:cubicBezTo>
                    <a:pt x="0" y="734"/>
                    <a:pt x="134" y="935"/>
                    <a:pt x="301" y="935"/>
                  </a:cubicBezTo>
                  <a:cubicBezTo>
                    <a:pt x="467" y="935"/>
                    <a:pt x="601" y="734"/>
                    <a:pt x="601" y="468"/>
                  </a:cubicBezTo>
                  <a:cubicBezTo>
                    <a:pt x="601" y="201"/>
                    <a:pt x="467" y="1"/>
                    <a:pt x="3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2759650" y="1876700"/>
              <a:ext cx="15025" cy="23450"/>
            </a:xfrm>
            <a:custGeom>
              <a:rect b="b" l="l" r="r" t="t"/>
              <a:pathLst>
                <a:path extrusionOk="0" h="938" w="601">
                  <a:moveTo>
                    <a:pt x="269" y="1"/>
                  </a:moveTo>
                  <a:cubicBezTo>
                    <a:pt x="117" y="1"/>
                    <a:pt x="0" y="221"/>
                    <a:pt x="0" y="471"/>
                  </a:cubicBezTo>
                  <a:cubicBezTo>
                    <a:pt x="0" y="738"/>
                    <a:pt x="134" y="938"/>
                    <a:pt x="300" y="938"/>
                  </a:cubicBezTo>
                  <a:cubicBezTo>
                    <a:pt x="467" y="938"/>
                    <a:pt x="601" y="738"/>
                    <a:pt x="601" y="471"/>
                  </a:cubicBezTo>
                  <a:cubicBezTo>
                    <a:pt x="601" y="204"/>
                    <a:pt x="467" y="4"/>
                    <a:pt x="300" y="4"/>
                  </a:cubicBezTo>
                  <a:cubicBezTo>
                    <a:pt x="290" y="2"/>
                    <a:pt x="279" y="1"/>
                    <a:pt x="2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2765475" y="1872625"/>
              <a:ext cx="15875" cy="7050"/>
            </a:xfrm>
            <a:custGeom>
              <a:rect b="b" l="l" r="r" t="t"/>
              <a:pathLst>
                <a:path extrusionOk="0" h="282" w="635">
                  <a:moveTo>
                    <a:pt x="634" y="0"/>
                  </a:moveTo>
                  <a:lnTo>
                    <a:pt x="1" y="167"/>
                  </a:lnTo>
                  <a:cubicBezTo>
                    <a:pt x="76" y="250"/>
                    <a:pt x="153" y="282"/>
                    <a:pt x="226" y="282"/>
                  </a:cubicBezTo>
                  <a:cubicBezTo>
                    <a:pt x="447" y="282"/>
                    <a:pt x="634" y="0"/>
                    <a:pt x="6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
            <p:cNvSpPr/>
            <p:nvPr/>
          </p:nvSpPr>
          <p:spPr>
            <a:xfrm>
              <a:off x="2736300" y="1900125"/>
              <a:ext cx="23375" cy="46675"/>
            </a:xfrm>
            <a:custGeom>
              <a:rect b="b" l="l" r="r" t="t"/>
              <a:pathLst>
                <a:path extrusionOk="0" h="1867" w="935">
                  <a:moveTo>
                    <a:pt x="0" y="1"/>
                  </a:moveTo>
                  <a:lnTo>
                    <a:pt x="0" y="1836"/>
                  </a:lnTo>
                  <a:cubicBezTo>
                    <a:pt x="91" y="1856"/>
                    <a:pt x="188" y="1867"/>
                    <a:pt x="287" y="1867"/>
                  </a:cubicBezTo>
                  <a:cubicBezTo>
                    <a:pt x="513" y="1867"/>
                    <a:pt x="748" y="1808"/>
                    <a:pt x="934" y="1669"/>
                  </a:cubicBezTo>
                  <a:cubicBezTo>
                    <a:pt x="534" y="1135"/>
                    <a:pt x="234" y="601"/>
                    <a:pt x="0" y="1"/>
                  </a:cubicBezTo>
                  <a:close/>
                </a:path>
              </a:pathLst>
            </a:custGeom>
            <a:solidFill>
              <a:srgbClr val="ED8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4"/>
            <p:cNvSpPr/>
            <p:nvPr/>
          </p:nvSpPr>
          <p:spPr>
            <a:xfrm>
              <a:off x="2662075" y="1946825"/>
              <a:ext cx="47550" cy="25875"/>
            </a:xfrm>
            <a:custGeom>
              <a:rect b="b" l="l" r="r" t="t"/>
              <a:pathLst>
                <a:path extrusionOk="0" h="1035" w="1902">
                  <a:moveTo>
                    <a:pt x="0" y="1"/>
                  </a:moveTo>
                  <a:cubicBezTo>
                    <a:pt x="0" y="34"/>
                    <a:pt x="0" y="101"/>
                    <a:pt x="0" y="134"/>
                  </a:cubicBezTo>
                  <a:cubicBezTo>
                    <a:pt x="334" y="601"/>
                    <a:pt x="868" y="902"/>
                    <a:pt x="1435" y="1002"/>
                  </a:cubicBezTo>
                  <a:cubicBezTo>
                    <a:pt x="1568" y="1035"/>
                    <a:pt x="1668" y="1035"/>
                    <a:pt x="1802" y="1035"/>
                  </a:cubicBezTo>
                  <a:cubicBezTo>
                    <a:pt x="1868" y="1035"/>
                    <a:pt x="1902" y="1002"/>
                    <a:pt x="1902" y="968"/>
                  </a:cubicBezTo>
                  <a:cubicBezTo>
                    <a:pt x="1902" y="902"/>
                    <a:pt x="1868" y="868"/>
                    <a:pt x="1802" y="868"/>
                  </a:cubicBezTo>
                  <a:cubicBezTo>
                    <a:pt x="1135" y="868"/>
                    <a:pt x="534" y="568"/>
                    <a:pt x="134" y="34"/>
                  </a:cubicBezTo>
                  <a:cubicBezTo>
                    <a:pt x="100" y="1"/>
                    <a:pt x="34"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2661250" y="1947325"/>
              <a:ext cx="37550" cy="39900"/>
            </a:xfrm>
            <a:custGeom>
              <a:rect b="b" l="l" r="r" t="t"/>
              <a:pathLst>
                <a:path extrusionOk="0" h="1596" w="1502">
                  <a:moveTo>
                    <a:pt x="129" y="0"/>
                  </a:moveTo>
                  <a:cubicBezTo>
                    <a:pt x="120" y="0"/>
                    <a:pt x="110" y="5"/>
                    <a:pt x="100" y="14"/>
                  </a:cubicBezTo>
                  <a:cubicBezTo>
                    <a:pt x="33" y="14"/>
                    <a:pt x="0" y="48"/>
                    <a:pt x="33" y="81"/>
                  </a:cubicBezTo>
                  <a:cubicBezTo>
                    <a:pt x="167" y="648"/>
                    <a:pt x="534" y="1115"/>
                    <a:pt x="1034" y="1415"/>
                  </a:cubicBezTo>
                  <a:cubicBezTo>
                    <a:pt x="1134" y="1482"/>
                    <a:pt x="1234" y="1549"/>
                    <a:pt x="1368" y="1582"/>
                  </a:cubicBezTo>
                  <a:cubicBezTo>
                    <a:pt x="1377" y="1592"/>
                    <a:pt x="1390" y="1596"/>
                    <a:pt x="1403" y="1596"/>
                  </a:cubicBezTo>
                  <a:cubicBezTo>
                    <a:pt x="1434" y="1596"/>
                    <a:pt x="1468" y="1572"/>
                    <a:pt x="1468" y="1549"/>
                  </a:cubicBezTo>
                  <a:cubicBezTo>
                    <a:pt x="1501" y="1515"/>
                    <a:pt x="1468" y="1482"/>
                    <a:pt x="1434" y="1449"/>
                  </a:cubicBezTo>
                  <a:cubicBezTo>
                    <a:pt x="801" y="1215"/>
                    <a:pt x="334" y="681"/>
                    <a:pt x="167" y="48"/>
                  </a:cubicBezTo>
                  <a:cubicBezTo>
                    <a:pt x="167" y="24"/>
                    <a:pt x="150" y="0"/>
                    <a:pt x="12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4"/>
            <p:cNvSpPr/>
            <p:nvPr/>
          </p:nvSpPr>
          <p:spPr>
            <a:xfrm>
              <a:off x="2513775" y="1892600"/>
              <a:ext cx="67075" cy="74125"/>
            </a:xfrm>
            <a:custGeom>
              <a:rect b="b" l="l" r="r" t="t"/>
              <a:pathLst>
                <a:path extrusionOk="0" h="2965" w="2683">
                  <a:moveTo>
                    <a:pt x="1279" y="1"/>
                  </a:moveTo>
                  <a:cubicBezTo>
                    <a:pt x="537" y="1"/>
                    <a:pt x="1" y="718"/>
                    <a:pt x="262" y="1436"/>
                  </a:cubicBezTo>
                  <a:cubicBezTo>
                    <a:pt x="462" y="2037"/>
                    <a:pt x="862" y="2537"/>
                    <a:pt x="1396" y="2837"/>
                  </a:cubicBezTo>
                  <a:cubicBezTo>
                    <a:pt x="1557" y="2925"/>
                    <a:pt x="1710" y="2964"/>
                    <a:pt x="1849" y="2964"/>
                  </a:cubicBezTo>
                  <a:cubicBezTo>
                    <a:pt x="2348" y="2964"/>
                    <a:pt x="2682" y="2461"/>
                    <a:pt x="2630" y="1836"/>
                  </a:cubicBezTo>
                  <a:cubicBezTo>
                    <a:pt x="2597" y="1136"/>
                    <a:pt x="2163" y="68"/>
                    <a:pt x="1329" y="2"/>
                  </a:cubicBezTo>
                  <a:cubicBezTo>
                    <a:pt x="1312" y="1"/>
                    <a:pt x="1295" y="1"/>
                    <a:pt x="1279" y="1"/>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4"/>
            <p:cNvSpPr/>
            <p:nvPr/>
          </p:nvSpPr>
          <p:spPr>
            <a:xfrm>
              <a:off x="2648725" y="1832925"/>
              <a:ext cx="47575" cy="18575"/>
            </a:xfrm>
            <a:custGeom>
              <a:rect b="b" l="l" r="r" t="t"/>
              <a:pathLst>
                <a:path extrusionOk="0" h="743" w="1903">
                  <a:moveTo>
                    <a:pt x="1412" y="1"/>
                  </a:moveTo>
                  <a:cubicBezTo>
                    <a:pt x="1040" y="1"/>
                    <a:pt x="461" y="72"/>
                    <a:pt x="67" y="487"/>
                  </a:cubicBezTo>
                  <a:cubicBezTo>
                    <a:pt x="1" y="554"/>
                    <a:pt x="1" y="654"/>
                    <a:pt x="67" y="687"/>
                  </a:cubicBezTo>
                  <a:lnTo>
                    <a:pt x="101" y="721"/>
                  </a:lnTo>
                  <a:cubicBezTo>
                    <a:pt x="128" y="735"/>
                    <a:pt x="156" y="743"/>
                    <a:pt x="181" y="743"/>
                  </a:cubicBezTo>
                  <a:cubicBezTo>
                    <a:pt x="217" y="743"/>
                    <a:pt x="248" y="727"/>
                    <a:pt x="268" y="687"/>
                  </a:cubicBezTo>
                  <a:cubicBezTo>
                    <a:pt x="616" y="361"/>
                    <a:pt x="1120" y="304"/>
                    <a:pt x="1428" y="304"/>
                  </a:cubicBezTo>
                  <a:cubicBezTo>
                    <a:pt x="1593" y="304"/>
                    <a:pt x="1702" y="321"/>
                    <a:pt x="1702" y="321"/>
                  </a:cubicBezTo>
                  <a:cubicBezTo>
                    <a:pt x="1720" y="327"/>
                    <a:pt x="1737" y="329"/>
                    <a:pt x="1753" y="329"/>
                  </a:cubicBezTo>
                  <a:cubicBezTo>
                    <a:pt x="1824" y="329"/>
                    <a:pt x="1869" y="275"/>
                    <a:pt x="1869" y="220"/>
                  </a:cubicBezTo>
                  <a:cubicBezTo>
                    <a:pt x="1902" y="120"/>
                    <a:pt x="1835" y="54"/>
                    <a:pt x="1769" y="20"/>
                  </a:cubicBezTo>
                  <a:cubicBezTo>
                    <a:pt x="1746" y="20"/>
                    <a:pt x="1608" y="1"/>
                    <a:pt x="14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2750475" y="1836325"/>
              <a:ext cx="38375" cy="16300"/>
            </a:xfrm>
            <a:custGeom>
              <a:rect b="b" l="l" r="r" t="t"/>
              <a:pathLst>
                <a:path extrusionOk="0" h="652" w="1535">
                  <a:moveTo>
                    <a:pt x="486" y="0"/>
                  </a:moveTo>
                  <a:cubicBezTo>
                    <a:pt x="359" y="0"/>
                    <a:pt x="230" y="17"/>
                    <a:pt x="100" y="51"/>
                  </a:cubicBezTo>
                  <a:cubicBezTo>
                    <a:pt x="34" y="84"/>
                    <a:pt x="0" y="151"/>
                    <a:pt x="0" y="251"/>
                  </a:cubicBezTo>
                  <a:cubicBezTo>
                    <a:pt x="34" y="318"/>
                    <a:pt x="134" y="351"/>
                    <a:pt x="200" y="351"/>
                  </a:cubicBezTo>
                  <a:cubicBezTo>
                    <a:pt x="303" y="326"/>
                    <a:pt x="405" y="313"/>
                    <a:pt x="505" y="313"/>
                  </a:cubicBezTo>
                  <a:cubicBezTo>
                    <a:pt x="796" y="313"/>
                    <a:pt x="1069" y="420"/>
                    <a:pt x="1268" y="618"/>
                  </a:cubicBezTo>
                  <a:cubicBezTo>
                    <a:pt x="1301" y="652"/>
                    <a:pt x="1335" y="652"/>
                    <a:pt x="1368" y="652"/>
                  </a:cubicBezTo>
                  <a:cubicBezTo>
                    <a:pt x="1401" y="652"/>
                    <a:pt x="1468" y="652"/>
                    <a:pt x="1501" y="585"/>
                  </a:cubicBezTo>
                  <a:cubicBezTo>
                    <a:pt x="1535" y="518"/>
                    <a:pt x="1535" y="418"/>
                    <a:pt x="1468" y="385"/>
                  </a:cubicBezTo>
                  <a:cubicBezTo>
                    <a:pt x="1196" y="137"/>
                    <a:pt x="850" y="0"/>
                    <a:pt x="48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2662075" y="4285175"/>
              <a:ext cx="86750" cy="189325"/>
            </a:xfrm>
            <a:custGeom>
              <a:rect b="b" l="l" r="r" t="t"/>
              <a:pathLst>
                <a:path extrusionOk="0" h="7573" w="3470">
                  <a:moveTo>
                    <a:pt x="0" y="1"/>
                  </a:moveTo>
                  <a:lnTo>
                    <a:pt x="234" y="7573"/>
                  </a:lnTo>
                  <a:lnTo>
                    <a:pt x="3470" y="7573"/>
                  </a:lnTo>
                  <a:lnTo>
                    <a:pt x="3269"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p:nvPr/>
          </p:nvSpPr>
          <p:spPr>
            <a:xfrm>
              <a:off x="2648725" y="4464475"/>
              <a:ext cx="246875" cy="92575"/>
            </a:xfrm>
            <a:custGeom>
              <a:rect b="b" l="l" r="r" t="t"/>
              <a:pathLst>
                <a:path extrusionOk="0" h="3703" w="9875">
                  <a:moveTo>
                    <a:pt x="534" y="0"/>
                  </a:moveTo>
                  <a:cubicBezTo>
                    <a:pt x="401" y="0"/>
                    <a:pt x="301" y="100"/>
                    <a:pt x="301" y="234"/>
                  </a:cubicBezTo>
                  <a:lnTo>
                    <a:pt x="34" y="3136"/>
                  </a:lnTo>
                  <a:cubicBezTo>
                    <a:pt x="1" y="3436"/>
                    <a:pt x="268" y="3703"/>
                    <a:pt x="568" y="3703"/>
                  </a:cubicBezTo>
                  <a:cubicBezTo>
                    <a:pt x="1869" y="3703"/>
                    <a:pt x="2469" y="3603"/>
                    <a:pt x="4070" y="3603"/>
                  </a:cubicBezTo>
                  <a:cubicBezTo>
                    <a:pt x="5071" y="3603"/>
                    <a:pt x="7106" y="3703"/>
                    <a:pt x="8473" y="3703"/>
                  </a:cubicBezTo>
                  <a:cubicBezTo>
                    <a:pt x="9841" y="3703"/>
                    <a:pt x="9874" y="2369"/>
                    <a:pt x="9274" y="2235"/>
                  </a:cubicBezTo>
                  <a:cubicBezTo>
                    <a:pt x="6705" y="1668"/>
                    <a:pt x="5671" y="934"/>
                    <a:pt x="4771" y="200"/>
                  </a:cubicBezTo>
                  <a:cubicBezTo>
                    <a:pt x="4604" y="67"/>
                    <a:pt x="4404" y="0"/>
                    <a:pt x="42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4"/>
            <p:cNvSpPr/>
            <p:nvPr/>
          </p:nvSpPr>
          <p:spPr>
            <a:xfrm>
              <a:off x="2662075" y="4285175"/>
              <a:ext cx="84250" cy="97600"/>
            </a:xfrm>
            <a:custGeom>
              <a:rect b="b" l="l" r="r" t="t"/>
              <a:pathLst>
                <a:path extrusionOk="0" h="3904" w="3370">
                  <a:moveTo>
                    <a:pt x="0" y="1"/>
                  </a:moveTo>
                  <a:lnTo>
                    <a:pt x="100" y="3903"/>
                  </a:lnTo>
                  <a:lnTo>
                    <a:pt x="3369" y="3903"/>
                  </a:lnTo>
                  <a:lnTo>
                    <a:pt x="3269" y="1"/>
                  </a:lnTo>
                  <a:close/>
                </a:path>
              </a:pathLst>
            </a:custGeom>
            <a:solidFill>
              <a:srgbClr val="000000">
                <a:alpha val="4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4"/>
            <p:cNvSpPr/>
            <p:nvPr/>
          </p:nvSpPr>
          <p:spPr>
            <a:xfrm>
              <a:off x="2419400" y="2627325"/>
              <a:ext cx="362775" cy="1736275"/>
            </a:xfrm>
            <a:custGeom>
              <a:rect b="b" l="l" r="r" t="t"/>
              <a:pathLst>
                <a:path extrusionOk="0" h="69451" w="14511">
                  <a:moveTo>
                    <a:pt x="1635" y="0"/>
                  </a:moveTo>
                  <a:cubicBezTo>
                    <a:pt x="0" y="10141"/>
                    <a:pt x="4771" y="21649"/>
                    <a:pt x="6505" y="32724"/>
                  </a:cubicBezTo>
                  <a:cubicBezTo>
                    <a:pt x="6505" y="38828"/>
                    <a:pt x="9240" y="69450"/>
                    <a:pt x="9240" y="69450"/>
                  </a:cubicBezTo>
                  <a:lnTo>
                    <a:pt x="13644" y="69450"/>
                  </a:lnTo>
                  <a:cubicBezTo>
                    <a:pt x="13644" y="69450"/>
                    <a:pt x="14511" y="42264"/>
                    <a:pt x="13844" y="31923"/>
                  </a:cubicBezTo>
                  <a:cubicBezTo>
                    <a:pt x="13210" y="22016"/>
                    <a:pt x="11175" y="1635"/>
                    <a:pt x="11175" y="1635"/>
                  </a:cubicBezTo>
                  <a:lnTo>
                    <a:pt x="1635" y="0"/>
                  </a:ln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4"/>
            <p:cNvSpPr/>
            <p:nvPr/>
          </p:nvSpPr>
          <p:spPr>
            <a:xfrm>
              <a:off x="2419400" y="2627325"/>
              <a:ext cx="362775" cy="1736275"/>
            </a:xfrm>
            <a:custGeom>
              <a:rect b="b" l="l" r="r" t="t"/>
              <a:pathLst>
                <a:path extrusionOk="0" h="69451" w="14511">
                  <a:moveTo>
                    <a:pt x="1635" y="0"/>
                  </a:moveTo>
                  <a:cubicBezTo>
                    <a:pt x="0" y="10141"/>
                    <a:pt x="4771" y="21649"/>
                    <a:pt x="6505" y="32724"/>
                  </a:cubicBezTo>
                  <a:cubicBezTo>
                    <a:pt x="6505" y="38828"/>
                    <a:pt x="9240" y="69450"/>
                    <a:pt x="9240" y="69450"/>
                  </a:cubicBezTo>
                  <a:lnTo>
                    <a:pt x="13644" y="69450"/>
                  </a:lnTo>
                  <a:cubicBezTo>
                    <a:pt x="13644" y="69450"/>
                    <a:pt x="14511" y="42264"/>
                    <a:pt x="13844" y="31923"/>
                  </a:cubicBezTo>
                  <a:cubicBezTo>
                    <a:pt x="13210" y="22016"/>
                    <a:pt x="11175" y="1635"/>
                    <a:pt x="11175" y="1635"/>
                  </a:cubicBezTo>
                  <a:lnTo>
                    <a:pt x="16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4"/>
            <p:cNvSpPr/>
            <p:nvPr/>
          </p:nvSpPr>
          <p:spPr>
            <a:xfrm>
              <a:off x="2466925" y="2870000"/>
              <a:ext cx="89275" cy="360275"/>
            </a:xfrm>
            <a:custGeom>
              <a:rect b="b" l="l" r="r" t="t"/>
              <a:pathLst>
                <a:path extrusionOk="0" h="14411" w="3571">
                  <a:moveTo>
                    <a:pt x="2369" y="0"/>
                  </a:moveTo>
                  <a:cubicBezTo>
                    <a:pt x="1435" y="234"/>
                    <a:pt x="601" y="768"/>
                    <a:pt x="1" y="1535"/>
                  </a:cubicBezTo>
                  <a:cubicBezTo>
                    <a:pt x="668" y="5738"/>
                    <a:pt x="1802" y="10074"/>
                    <a:pt x="2836" y="14411"/>
                  </a:cubicBezTo>
                  <a:cubicBezTo>
                    <a:pt x="3570" y="9707"/>
                    <a:pt x="3136" y="1768"/>
                    <a:pt x="2369" y="0"/>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4"/>
            <p:cNvSpPr/>
            <p:nvPr/>
          </p:nvSpPr>
          <p:spPr>
            <a:xfrm>
              <a:off x="2634550" y="4321875"/>
              <a:ext cx="145125" cy="45875"/>
            </a:xfrm>
            <a:custGeom>
              <a:rect b="b" l="l" r="r" t="t"/>
              <a:pathLst>
                <a:path extrusionOk="0" h="1835" w="5805">
                  <a:moveTo>
                    <a:pt x="1" y="0"/>
                  </a:moveTo>
                  <a:lnTo>
                    <a:pt x="234" y="1835"/>
                  </a:lnTo>
                  <a:lnTo>
                    <a:pt x="5438" y="1835"/>
                  </a:lnTo>
                  <a:lnTo>
                    <a:pt x="5805" y="20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4"/>
            <p:cNvSpPr/>
            <p:nvPr/>
          </p:nvSpPr>
          <p:spPr>
            <a:xfrm>
              <a:off x="2757975" y="4458225"/>
              <a:ext cx="50900" cy="20650"/>
            </a:xfrm>
            <a:custGeom>
              <a:rect b="b" l="l" r="r" t="t"/>
              <a:pathLst>
                <a:path extrusionOk="0" h="826" w="2036">
                  <a:moveTo>
                    <a:pt x="1668" y="150"/>
                  </a:moveTo>
                  <a:cubicBezTo>
                    <a:pt x="1702" y="150"/>
                    <a:pt x="1768" y="150"/>
                    <a:pt x="1802" y="184"/>
                  </a:cubicBezTo>
                  <a:cubicBezTo>
                    <a:pt x="1835" y="184"/>
                    <a:pt x="1868" y="217"/>
                    <a:pt x="1868" y="250"/>
                  </a:cubicBezTo>
                  <a:cubicBezTo>
                    <a:pt x="1868" y="350"/>
                    <a:pt x="1835" y="450"/>
                    <a:pt x="1768" y="517"/>
                  </a:cubicBezTo>
                  <a:cubicBezTo>
                    <a:pt x="1643" y="621"/>
                    <a:pt x="1388" y="674"/>
                    <a:pt x="1043" y="674"/>
                  </a:cubicBezTo>
                  <a:cubicBezTo>
                    <a:pt x="836" y="674"/>
                    <a:pt x="597" y="655"/>
                    <a:pt x="334" y="617"/>
                  </a:cubicBezTo>
                  <a:cubicBezTo>
                    <a:pt x="734" y="384"/>
                    <a:pt x="1201" y="217"/>
                    <a:pt x="1668" y="150"/>
                  </a:cubicBezTo>
                  <a:close/>
                  <a:moveTo>
                    <a:pt x="1661" y="1"/>
                  </a:moveTo>
                  <a:cubicBezTo>
                    <a:pt x="1117" y="1"/>
                    <a:pt x="176" y="494"/>
                    <a:pt x="34" y="551"/>
                  </a:cubicBezTo>
                  <a:cubicBezTo>
                    <a:pt x="0" y="584"/>
                    <a:pt x="0" y="617"/>
                    <a:pt x="0" y="651"/>
                  </a:cubicBezTo>
                  <a:cubicBezTo>
                    <a:pt x="0" y="684"/>
                    <a:pt x="34" y="717"/>
                    <a:pt x="67" y="717"/>
                  </a:cubicBezTo>
                  <a:cubicBezTo>
                    <a:pt x="401" y="784"/>
                    <a:pt x="734" y="817"/>
                    <a:pt x="1101" y="817"/>
                  </a:cubicBezTo>
                  <a:cubicBezTo>
                    <a:pt x="1146" y="823"/>
                    <a:pt x="1190" y="826"/>
                    <a:pt x="1235" y="826"/>
                  </a:cubicBezTo>
                  <a:cubicBezTo>
                    <a:pt x="1456" y="826"/>
                    <a:pt x="1674" y="756"/>
                    <a:pt x="1868" y="617"/>
                  </a:cubicBezTo>
                  <a:cubicBezTo>
                    <a:pt x="1969" y="517"/>
                    <a:pt x="2035" y="384"/>
                    <a:pt x="2002" y="250"/>
                  </a:cubicBezTo>
                  <a:cubicBezTo>
                    <a:pt x="2002" y="150"/>
                    <a:pt x="1969" y="84"/>
                    <a:pt x="1902" y="50"/>
                  </a:cubicBezTo>
                  <a:cubicBezTo>
                    <a:pt x="1838" y="16"/>
                    <a:pt x="1755" y="1"/>
                    <a:pt x="1661" y="1"/>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4"/>
            <p:cNvSpPr/>
            <p:nvPr/>
          </p:nvSpPr>
          <p:spPr>
            <a:xfrm>
              <a:off x="2757975" y="4439225"/>
              <a:ext cx="31725" cy="36950"/>
            </a:xfrm>
            <a:custGeom>
              <a:rect b="b" l="l" r="r" t="t"/>
              <a:pathLst>
                <a:path extrusionOk="0" h="1478" w="1269">
                  <a:moveTo>
                    <a:pt x="901" y="143"/>
                  </a:moveTo>
                  <a:cubicBezTo>
                    <a:pt x="1035" y="143"/>
                    <a:pt x="1035" y="210"/>
                    <a:pt x="1035" y="243"/>
                  </a:cubicBezTo>
                  <a:cubicBezTo>
                    <a:pt x="1068" y="477"/>
                    <a:pt x="568" y="1010"/>
                    <a:pt x="167" y="1244"/>
                  </a:cubicBezTo>
                  <a:cubicBezTo>
                    <a:pt x="201" y="877"/>
                    <a:pt x="334" y="543"/>
                    <a:pt x="568" y="243"/>
                  </a:cubicBezTo>
                  <a:cubicBezTo>
                    <a:pt x="634" y="176"/>
                    <a:pt x="734" y="143"/>
                    <a:pt x="834" y="143"/>
                  </a:cubicBezTo>
                  <a:close/>
                  <a:moveTo>
                    <a:pt x="816" y="1"/>
                  </a:moveTo>
                  <a:cubicBezTo>
                    <a:pt x="688" y="1"/>
                    <a:pt x="583" y="61"/>
                    <a:pt x="501" y="143"/>
                  </a:cubicBezTo>
                  <a:cubicBezTo>
                    <a:pt x="67" y="477"/>
                    <a:pt x="0" y="1344"/>
                    <a:pt x="0" y="1377"/>
                  </a:cubicBezTo>
                  <a:cubicBezTo>
                    <a:pt x="0" y="1411"/>
                    <a:pt x="0" y="1444"/>
                    <a:pt x="34" y="1444"/>
                  </a:cubicBezTo>
                  <a:cubicBezTo>
                    <a:pt x="34" y="1477"/>
                    <a:pt x="67" y="1477"/>
                    <a:pt x="67" y="1477"/>
                  </a:cubicBezTo>
                  <a:lnTo>
                    <a:pt x="101" y="1477"/>
                  </a:lnTo>
                  <a:cubicBezTo>
                    <a:pt x="501" y="1311"/>
                    <a:pt x="1268" y="577"/>
                    <a:pt x="1201" y="210"/>
                  </a:cubicBezTo>
                  <a:cubicBezTo>
                    <a:pt x="1201" y="143"/>
                    <a:pt x="1101" y="10"/>
                    <a:pt x="901" y="10"/>
                  </a:cubicBezTo>
                  <a:cubicBezTo>
                    <a:pt x="872" y="4"/>
                    <a:pt x="843" y="1"/>
                    <a:pt x="816" y="1"/>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4"/>
            <p:cNvSpPr/>
            <p:nvPr/>
          </p:nvSpPr>
          <p:spPr>
            <a:xfrm>
              <a:off x="1991600" y="4173425"/>
              <a:ext cx="152625" cy="203500"/>
            </a:xfrm>
            <a:custGeom>
              <a:rect b="b" l="l" r="r" t="t"/>
              <a:pathLst>
                <a:path extrusionOk="0" h="8140" w="6105">
                  <a:moveTo>
                    <a:pt x="3102" y="1"/>
                  </a:moveTo>
                  <a:lnTo>
                    <a:pt x="0" y="6906"/>
                  </a:lnTo>
                  <a:lnTo>
                    <a:pt x="3036" y="8140"/>
                  </a:lnTo>
                  <a:lnTo>
                    <a:pt x="6105" y="1268"/>
                  </a:lnTo>
                  <a:lnTo>
                    <a:pt x="3102"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4"/>
            <p:cNvSpPr/>
            <p:nvPr/>
          </p:nvSpPr>
          <p:spPr>
            <a:xfrm>
              <a:off x="1936550" y="4330175"/>
              <a:ext cx="226100" cy="182350"/>
            </a:xfrm>
            <a:custGeom>
              <a:rect b="b" l="l" r="r" t="t"/>
              <a:pathLst>
                <a:path extrusionOk="0" h="7294" w="9044">
                  <a:moveTo>
                    <a:pt x="2153" y="0"/>
                  </a:moveTo>
                  <a:cubicBezTo>
                    <a:pt x="2079" y="0"/>
                    <a:pt x="2000" y="37"/>
                    <a:pt x="1935" y="102"/>
                  </a:cubicBezTo>
                  <a:lnTo>
                    <a:pt x="167" y="2404"/>
                  </a:lnTo>
                  <a:cubicBezTo>
                    <a:pt x="1" y="2670"/>
                    <a:pt x="67" y="3004"/>
                    <a:pt x="334" y="3171"/>
                  </a:cubicBezTo>
                  <a:cubicBezTo>
                    <a:pt x="1468" y="3771"/>
                    <a:pt x="2035" y="4005"/>
                    <a:pt x="3436" y="4805"/>
                  </a:cubicBezTo>
                  <a:cubicBezTo>
                    <a:pt x="4304" y="5306"/>
                    <a:pt x="6038" y="6406"/>
                    <a:pt x="7206" y="7074"/>
                  </a:cubicBezTo>
                  <a:cubicBezTo>
                    <a:pt x="7474" y="7230"/>
                    <a:pt x="7718" y="7293"/>
                    <a:pt x="7932" y="7293"/>
                  </a:cubicBezTo>
                  <a:cubicBezTo>
                    <a:pt x="8676" y="7293"/>
                    <a:pt x="9044" y="6525"/>
                    <a:pt x="8707" y="6240"/>
                  </a:cubicBezTo>
                  <a:cubicBezTo>
                    <a:pt x="6739" y="4505"/>
                    <a:pt x="6238" y="3338"/>
                    <a:pt x="5872" y="2303"/>
                  </a:cubicBezTo>
                  <a:cubicBezTo>
                    <a:pt x="5771" y="2103"/>
                    <a:pt x="5638" y="1937"/>
                    <a:pt x="5471" y="1870"/>
                  </a:cubicBezTo>
                  <a:lnTo>
                    <a:pt x="2269" y="35"/>
                  </a:lnTo>
                  <a:cubicBezTo>
                    <a:pt x="2233" y="12"/>
                    <a:pt x="2194" y="0"/>
                    <a:pt x="21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4"/>
            <p:cNvSpPr/>
            <p:nvPr/>
          </p:nvSpPr>
          <p:spPr>
            <a:xfrm>
              <a:off x="2029125" y="4173425"/>
              <a:ext cx="115100" cy="120125"/>
            </a:xfrm>
            <a:custGeom>
              <a:rect b="b" l="l" r="r" t="t"/>
              <a:pathLst>
                <a:path extrusionOk="0" h="4805" w="4604">
                  <a:moveTo>
                    <a:pt x="1601" y="1"/>
                  </a:moveTo>
                  <a:lnTo>
                    <a:pt x="0" y="3570"/>
                  </a:lnTo>
                  <a:lnTo>
                    <a:pt x="3036" y="4804"/>
                  </a:lnTo>
                  <a:lnTo>
                    <a:pt x="4604" y="1268"/>
                  </a:lnTo>
                  <a:lnTo>
                    <a:pt x="1601" y="1"/>
                  </a:lnTo>
                  <a:close/>
                </a:path>
              </a:pathLst>
            </a:custGeom>
            <a:solidFill>
              <a:srgbClr val="000000">
                <a:alpha val="4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4"/>
            <p:cNvSpPr/>
            <p:nvPr/>
          </p:nvSpPr>
          <p:spPr>
            <a:xfrm>
              <a:off x="2026625" y="2611475"/>
              <a:ext cx="580425" cy="1671225"/>
            </a:xfrm>
            <a:custGeom>
              <a:rect b="b" l="l" r="r" t="t"/>
              <a:pathLst>
                <a:path extrusionOk="0" h="66849" w="23217">
                  <a:moveTo>
                    <a:pt x="13677" y="1"/>
                  </a:moveTo>
                  <a:cubicBezTo>
                    <a:pt x="10174" y="9841"/>
                    <a:pt x="10241" y="23184"/>
                    <a:pt x="9907" y="34258"/>
                  </a:cubicBezTo>
                  <a:cubicBezTo>
                    <a:pt x="6371" y="40930"/>
                    <a:pt x="0" y="65181"/>
                    <a:pt x="0" y="65181"/>
                  </a:cubicBezTo>
                  <a:lnTo>
                    <a:pt x="4070" y="66848"/>
                  </a:lnTo>
                  <a:cubicBezTo>
                    <a:pt x="4070" y="66848"/>
                    <a:pt x="14744" y="44166"/>
                    <a:pt x="17012" y="34959"/>
                  </a:cubicBezTo>
                  <a:cubicBezTo>
                    <a:pt x="17913" y="25052"/>
                    <a:pt x="23217" y="1635"/>
                    <a:pt x="23217" y="1635"/>
                  </a:cubicBezTo>
                  <a:lnTo>
                    <a:pt x="13677" y="1"/>
                  </a:ln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4"/>
            <p:cNvSpPr/>
            <p:nvPr/>
          </p:nvSpPr>
          <p:spPr>
            <a:xfrm>
              <a:off x="2026625" y="2611475"/>
              <a:ext cx="580425" cy="1671225"/>
            </a:xfrm>
            <a:custGeom>
              <a:rect b="b" l="l" r="r" t="t"/>
              <a:pathLst>
                <a:path extrusionOk="0" h="66849" w="23217">
                  <a:moveTo>
                    <a:pt x="13677" y="1"/>
                  </a:moveTo>
                  <a:cubicBezTo>
                    <a:pt x="10174" y="9841"/>
                    <a:pt x="10241" y="23184"/>
                    <a:pt x="9907" y="34258"/>
                  </a:cubicBezTo>
                  <a:cubicBezTo>
                    <a:pt x="6371" y="40930"/>
                    <a:pt x="0" y="65181"/>
                    <a:pt x="0" y="65181"/>
                  </a:cubicBezTo>
                  <a:lnTo>
                    <a:pt x="4070" y="66848"/>
                  </a:lnTo>
                  <a:cubicBezTo>
                    <a:pt x="4070" y="66848"/>
                    <a:pt x="14744" y="44166"/>
                    <a:pt x="17012" y="34959"/>
                  </a:cubicBezTo>
                  <a:cubicBezTo>
                    <a:pt x="17913" y="25052"/>
                    <a:pt x="23217" y="1635"/>
                    <a:pt x="23217" y="1635"/>
                  </a:cubicBezTo>
                  <a:lnTo>
                    <a:pt x="13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4"/>
            <p:cNvSpPr/>
            <p:nvPr/>
          </p:nvSpPr>
          <p:spPr>
            <a:xfrm>
              <a:off x="2015775" y="4195950"/>
              <a:ext cx="144300" cy="94250"/>
            </a:xfrm>
            <a:custGeom>
              <a:rect b="b" l="l" r="r" t="t"/>
              <a:pathLst>
                <a:path extrusionOk="0" h="3770" w="5772">
                  <a:moveTo>
                    <a:pt x="468" y="0"/>
                  </a:moveTo>
                  <a:lnTo>
                    <a:pt x="1" y="1802"/>
                  </a:lnTo>
                  <a:lnTo>
                    <a:pt x="4771" y="3770"/>
                  </a:lnTo>
                  <a:lnTo>
                    <a:pt x="5771" y="2402"/>
                  </a:lnTo>
                  <a:lnTo>
                    <a:pt x="4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4"/>
            <p:cNvSpPr/>
            <p:nvPr/>
          </p:nvSpPr>
          <p:spPr>
            <a:xfrm>
              <a:off x="2071650" y="4385250"/>
              <a:ext cx="49225" cy="24200"/>
            </a:xfrm>
            <a:custGeom>
              <a:rect b="b" l="l" r="r" t="t"/>
              <a:pathLst>
                <a:path extrusionOk="0" h="968" w="1969">
                  <a:moveTo>
                    <a:pt x="301" y="167"/>
                  </a:moveTo>
                  <a:cubicBezTo>
                    <a:pt x="768" y="167"/>
                    <a:pt x="1235" y="267"/>
                    <a:pt x="1702" y="434"/>
                  </a:cubicBezTo>
                  <a:lnTo>
                    <a:pt x="1668" y="434"/>
                  </a:lnTo>
                  <a:cubicBezTo>
                    <a:pt x="1735" y="467"/>
                    <a:pt x="1768" y="501"/>
                    <a:pt x="1802" y="534"/>
                  </a:cubicBezTo>
                  <a:cubicBezTo>
                    <a:pt x="1802" y="567"/>
                    <a:pt x="1802" y="601"/>
                    <a:pt x="1802" y="634"/>
                  </a:cubicBezTo>
                  <a:cubicBezTo>
                    <a:pt x="1768" y="701"/>
                    <a:pt x="1702" y="768"/>
                    <a:pt x="1602" y="801"/>
                  </a:cubicBezTo>
                  <a:cubicBezTo>
                    <a:pt x="1572" y="808"/>
                    <a:pt x="1539" y="812"/>
                    <a:pt x="1504" y="812"/>
                  </a:cubicBezTo>
                  <a:cubicBezTo>
                    <a:pt x="1228" y="812"/>
                    <a:pt x="804" y="582"/>
                    <a:pt x="301" y="167"/>
                  </a:cubicBezTo>
                  <a:close/>
                  <a:moveTo>
                    <a:pt x="67" y="0"/>
                  </a:moveTo>
                  <a:cubicBezTo>
                    <a:pt x="34" y="0"/>
                    <a:pt x="1" y="0"/>
                    <a:pt x="1" y="34"/>
                  </a:cubicBezTo>
                  <a:cubicBezTo>
                    <a:pt x="1" y="67"/>
                    <a:pt x="1" y="100"/>
                    <a:pt x="1" y="134"/>
                  </a:cubicBezTo>
                  <a:cubicBezTo>
                    <a:pt x="267" y="367"/>
                    <a:pt x="534" y="567"/>
                    <a:pt x="834" y="734"/>
                  </a:cubicBezTo>
                  <a:cubicBezTo>
                    <a:pt x="1068" y="901"/>
                    <a:pt x="1368" y="968"/>
                    <a:pt x="1635" y="968"/>
                  </a:cubicBezTo>
                  <a:cubicBezTo>
                    <a:pt x="1768" y="934"/>
                    <a:pt x="1902" y="834"/>
                    <a:pt x="1935" y="701"/>
                  </a:cubicBezTo>
                  <a:cubicBezTo>
                    <a:pt x="1969" y="601"/>
                    <a:pt x="1969" y="534"/>
                    <a:pt x="1935" y="467"/>
                  </a:cubicBezTo>
                  <a:cubicBezTo>
                    <a:pt x="1702" y="67"/>
                    <a:pt x="234" y="0"/>
                    <a:pt x="67" y="0"/>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p:nvPr/>
          </p:nvSpPr>
          <p:spPr>
            <a:xfrm>
              <a:off x="2071650" y="4364075"/>
              <a:ext cx="41725" cy="24625"/>
            </a:xfrm>
            <a:custGeom>
              <a:rect b="b" l="l" r="r" t="t"/>
              <a:pathLst>
                <a:path extrusionOk="0" h="985" w="1669">
                  <a:moveTo>
                    <a:pt x="1168" y="166"/>
                  </a:moveTo>
                  <a:cubicBezTo>
                    <a:pt x="1227" y="166"/>
                    <a:pt x="1297" y="190"/>
                    <a:pt x="1368" y="214"/>
                  </a:cubicBezTo>
                  <a:cubicBezTo>
                    <a:pt x="1368" y="214"/>
                    <a:pt x="1368" y="247"/>
                    <a:pt x="1402" y="247"/>
                  </a:cubicBezTo>
                  <a:cubicBezTo>
                    <a:pt x="1502" y="314"/>
                    <a:pt x="1502" y="380"/>
                    <a:pt x="1468" y="380"/>
                  </a:cubicBezTo>
                  <a:cubicBezTo>
                    <a:pt x="1402" y="614"/>
                    <a:pt x="668" y="814"/>
                    <a:pt x="234" y="847"/>
                  </a:cubicBezTo>
                  <a:cubicBezTo>
                    <a:pt x="434" y="547"/>
                    <a:pt x="734" y="314"/>
                    <a:pt x="1101" y="180"/>
                  </a:cubicBezTo>
                  <a:cubicBezTo>
                    <a:pt x="1121" y="171"/>
                    <a:pt x="1143" y="166"/>
                    <a:pt x="1168" y="166"/>
                  </a:cubicBezTo>
                  <a:close/>
                  <a:moveTo>
                    <a:pt x="1173" y="1"/>
                  </a:moveTo>
                  <a:cubicBezTo>
                    <a:pt x="1137" y="1"/>
                    <a:pt x="1101" y="5"/>
                    <a:pt x="1068" y="13"/>
                  </a:cubicBezTo>
                  <a:cubicBezTo>
                    <a:pt x="534" y="114"/>
                    <a:pt x="34" y="847"/>
                    <a:pt x="34" y="847"/>
                  </a:cubicBezTo>
                  <a:cubicBezTo>
                    <a:pt x="1" y="881"/>
                    <a:pt x="1" y="881"/>
                    <a:pt x="34" y="914"/>
                  </a:cubicBezTo>
                  <a:cubicBezTo>
                    <a:pt x="1" y="947"/>
                    <a:pt x="1" y="947"/>
                    <a:pt x="34" y="981"/>
                  </a:cubicBezTo>
                  <a:lnTo>
                    <a:pt x="67" y="981"/>
                  </a:lnTo>
                  <a:cubicBezTo>
                    <a:pt x="93" y="983"/>
                    <a:pt x="121" y="984"/>
                    <a:pt x="151" y="984"/>
                  </a:cubicBezTo>
                  <a:cubicBezTo>
                    <a:pt x="596" y="984"/>
                    <a:pt x="1510" y="759"/>
                    <a:pt x="1635" y="447"/>
                  </a:cubicBezTo>
                  <a:cubicBezTo>
                    <a:pt x="1668" y="347"/>
                    <a:pt x="1668" y="214"/>
                    <a:pt x="1468" y="114"/>
                  </a:cubicBezTo>
                  <a:cubicBezTo>
                    <a:pt x="1393" y="39"/>
                    <a:pt x="1281" y="1"/>
                    <a:pt x="1173" y="1"/>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4"/>
            <p:cNvSpPr/>
            <p:nvPr/>
          </p:nvSpPr>
          <p:spPr>
            <a:xfrm>
              <a:off x="2691250" y="1871775"/>
              <a:ext cx="15875" cy="7075"/>
            </a:xfrm>
            <a:custGeom>
              <a:rect b="b" l="l" r="r" t="t"/>
              <a:pathLst>
                <a:path extrusionOk="0" h="283" w="635">
                  <a:moveTo>
                    <a:pt x="635" y="1"/>
                  </a:moveTo>
                  <a:lnTo>
                    <a:pt x="1" y="168"/>
                  </a:lnTo>
                  <a:cubicBezTo>
                    <a:pt x="76" y="251"/>
                    <a:pt x="153" y="282"/>
                    <a:pt x="227" y="282"/>
                  </a:cubicBezTo>
                  <a:cubicBezTo>
                    <a:pt x="447" y="282"/>
                    <a:pt x="635" y="1"/>
                    <a:pt x="6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4"/>
            <p:cNvSpPr/>
            <p:nvPr/>
          </p:nvSpPr>
          <p:spPr>
            <a:xfrm>
              <a:off x="2356025" y="2590300"/>
              <a:ext cx="356950" cy="93225"/>
            </a:xfrm>
            <a:custGeom>
              <a:rect b="b" l="l" r="r" t="t"/>
              <a:pathLst>
                <a:path extrusionOk="0" h="3729" w="14278">
                  <a:moveTo>
                    <a:pt x="760" y="1"/>
                  </a:moveTo>
                  <a:cubicBezTo>
                    <a:pt x="698" y="1"/>
                    <a:pt x="650" y="32"/>
                    <a:pt x="601" y="80"/>
                  </a:cubicBezTo>
                  <a:lnTo>
                    <a:pt x="67" y="1181"/>
                  </a:lnTo>
                  <a:cubicBezTo>
                    <a:pt x="0" y="1248"/>
                    <a:pt x="100" y="1381"/>
                    <a:pt x="234" y="1415"/>
                  </a:cubicBezTo>
                  <a:lnTo>
                    <a:pt x="13677" y="3716"/>
                  </a:lnTo>
                  <a:cubicBezTo>
                    <a:pt x="13710" y="3725"/>
                    <a:pt x="13741" y="3729"/>
                    <a:pt x="13770" y="3729"/>
                  </a:cubicBezTo>
                  <a:cubicBezTo>
                    <a:pt x="13854" y="3729"/>
                    <a:pt x="13910" y="3691"/>
                    <a:pt x="13910" y="3616"/>
                  </a:cubicBezTo>
                  <a:lnTo>
                    <a:pt x="14244" y="2482"/>
                  </a:lnTo>
                  <a:cubicBezTo>
                    <a:pt x="14277" y="2415"/>
                    <a:pt x="14177" y="2315"/>
                    <a:pt x="14044" y="2282"/>
                  </a:cubicBezTo>
                  <a:lnTo>
                    <a:pt x="834" y="14"/>
                  </a:lnTo>
                  <a:cubicBezTo>
                    <a:pt x="807" y="5"/>
                    <a:pt x="783" y="1"/>
                    <a:pt x="7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4"/>
            <p:cNvSpPr/>
            <p:nvPr/>
          </p:nvSpPr>
          <p:spPr>
            <a:xfrm>
              <a:off x="2397725" y="2593975"/>
              <a:ext cx="26700" cy="42900"/>
            </a:xfrm>
            <a:custGeom>
              <a:rect b="b" l="l" r="r" t="t"/>
              <a:pathLst>
                <a:path extrusionOk="0" h="1716" w="1068">
                  <a:moveTo>
                    <a:pt x="601" y="0"/>
                  </a:moveTo>
                  <a:cubicBezTo>
                    <a:pt x="534" y="0"/>
                    <a:pt x="434" y="33"/>
                    <a:pt x="434" y="67"/>
                  </a:cubicBezTo>
                  <a:lnTo>
                    <a:pt x="34" y="1568"/>
                  </a:lnTo>
                  <a:cubicBezTo>
                    <a:pt x="0" y="1601"/>
                    <a:pt x="67" y="1668"/>
                    <a:pt x="134" y="1668"/>
                  </a:cubicBezTo>
                  <a:lnTo>
                    <a:pt x="501" y="1701"/>
                  </a:lnTo>
                  <a:cubicBezTo>
                    <a:pt x="520" y="1711"/>
                    <a:pt x="540" y="1715"/>
                    <a:pt x="557" y="1715"/>
                  </a:cubicBezTo>
                  <a:cubicBezTo>
                    <a:pt x="601" y="1715"/>
                    <a:pt x="634" y="1692"/>
                    <a:pt x="634" y="1668"/>
                  </a:cubicBezTo>
                  <a:lnTo>
                    <a:pt x="1068" y="167"/>
                  </a:lnTo>
                  <a:cubicBezTo>
                    <a:pt x="1068" y="134"/>
                    <a:pt x="1034" y="67"/>
                    <a:pt x="934" y="67"/>
                  </a:cubicBezTo>
                  <a:lnTo>
                    <a:pt x="601" y="0"/>
                  </a:ln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4"/>
            <p:cNvSpPr/>
            <p:nvPr/>
          </p:nvSpPr>
          <p:spPr>
            <a:xfrm>
              <a:off x="2397725" y="2593975"/>
              <a:ext cx="26700" cy="42900"/>
            </a:xfrm>
            <a:custGeom>
              <a:rect b="b" l="l" r="r" t="t"/>
              <a:pathLst>
                <a:path extrusionOk="0" h="1716" w="1068">
                  <a:moveTo>
                    <a:pt x="601" y="0"/>
                  </a:moveTo>
                  <a:cubicBezTo>
                    <a:pt x="534" y="0"/>
                    <a:pt x="434" y="33"/>
                    <a:pt x="434" y="67"/>
                  </a:cubicBezTo>
                  <a:lnTo>
                    <a:pt x="34" y="1568"/>
                  </a:lnTo>
                  <a:cubicBezTo>
                    <a:pt x="0" y="1601"/>
                    <a:pt x="67" y="1668"/>
                    <a:pt x="134" y="1668"/>
                  </a:cubicBezTo>
                  <a:lnTo>
                    <a:pt x="501" y="1701"/>
                  </a:lnTo>
                  <a:cubicBezTo>
                    <a:pt x="520" y="1711"/>
                    <a:pt x="540" y="1715"/>
                    <a:pt x="557" y="1715"/>
                  </a:cubicBezTo>
                  <a:cubicBezTo>
                    <a:pt x="601" y="1715"/>
                    <a:pt x="634" y="1692"/>
                    <a:pt x="634" y="1668"/>
                  </a:cubicBezTo>
                  <a:lnTo>
                    <a:pt x="1068" y="167"/>
                  </a:lnTo>
                  <a:cubicBezTo>
                    <a:pt x="1068" y="134"/>
                    <a:pt x="1034" y="67"/>
                    <a:pt x="934" y="67"/>
                  </a:cubicBezTo>
                  <a:lnTo>
                    <a:pt x="6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4"/>
            <p:cNvSpPr/>
            <p:nvPr/>
          </p:nvSpPr>
          <p:spPr>
            <a:xfrm>
              <a:off x="2660400" y="2639475"/>
              <a:ext cx="26725" cy="42900"/>
            </a:xfrm>
            <a:custGeom>
              <a:rect b="b" l="l" r="r" t="t"/>
              <a:pathLst>
                <a:path extrusionOk="0" h="1716" w="1069">
                  <a:moveTo>
                    <a:pt x="537" y="1"/>
                  </a:moveTo>
                  <a:cubicBezTo>
                    <a:pt x="484" y="1"/>
                    <a:pt x="434" y="25"/>
                    <a:pt x="434" y="48"/>
                  </a:cubicBezTo>
                  <a:lnTo>
                    <a:pt x="34" y="1549"/>
                  </a:lnTo>
                  <a:cubicBezTo>
                    <a:pt x="1" y="1583"/>
                    <a:pt x="67" y="1649"/>
                    <a:pt x="134" y="1649"/>
                  </a:cubicBezTo>
                  <a:lnTo>
                    <a:pt x="468" y="1716"/>
                  </a:lnTo>
                  <a:cubicBezTo>
                    <a:pt x="568" y="1716"/>
                    <a:pt x="634" y="1683"/>
                    <a:pt x="634" y="1649"/>
                  </a:cubicBezTo>
                  <a:lnTo>
                    <a:pt x="1068" y="148"/>
                  </a:lnTo>
                  <a:cubicBezTo>
                    <a:pt x="1068" y="115"/>
                    <a:pt x="1001" y="48"/>
                    <a:pt x="935" y="48"/>
                  </a:cubicBezTo>
                  <a:lnTo>
                    <a:pt x="601" y="15"/>
                  </a:lnTo>
                  <a:cubicBezTo>
                    <a:pt x="582" y="5"/>
                    <a:pt x="559" y="1"/>
                    <a:pt x="537" y="1"/>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4"/>
            <p:cNvSpPr/>
            <p:nvPr/>
          </p:nvSpPr>
          <p:spPr>
            <a:xfrm>
              <a:off x="2660400" y="2639475"/>
              <a:ext cx="26725" cy="42900"/>
            </a:xfrm>
            <a:custGeom>
              <a:rect b="b" l="l" r="r" t="t"/>
              <a:pathLst>
                <a:path extrusionOk="0" h="1716" w="1069">
                  <a:moveTo>
                    <a:pt x="537" y="1"/>
                  </a:moveTo>
                  <a:cubicBezTo>
                    <a:pt x="484" y="1"/>
                    <a:pt x="434" y="25"/>
                    <a:pt x="434" y="48"/>
                  </a:cubicBezTo>
                  <a:lnTo>
                    <a:pt x="34" y="1549"/>
                  </a:lnTo>
                  <a:cubicBezTo>
                    <a:pt x="1" y="1583"/>
                    <a:pt x="67" y="1649"/>
                    <a:pt x="134" y="1649"/>
                  </a:cubicBezTo>
                  <a:lnTo>
                    <a:pt x="468" y="1716"/>
                  </a:lnTo>
                  <a:cubicBezTo>
                    <a:pt x="568" y="1716"/>
                    <a:pt x="634" y="1683"/>
                    <a:pt x="634" y="1649"/>
                  </a:cubicBezTo>
                  <a:lnTo>
                    <a:pt x="1068" y="148"/>
                  </a:lnTo>
                  <a:cubicBezTo>
                    <a:pt x="1068" y="115"/>
                    <a:pt x="1001" y="48"/>
                    <a:pt x="935" y="48"/>
                  </a:cubicBezTo>
                  <a:lnTo>
                    <a:pt x="601" y="15"/>
                  </a:lnTo>
                  <a:cubicBezTo>
                    <a:pt x="582" y="5"/>
                    <a:pt x="559" y="1"/>
                    <a:pt x="5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4"/>
            <p:cNvSpPr/>
            <p:nvPr/>
          </p:nvSpPr>
          <p:spPr>
            <a:xfrm>
              <a:off x="2530300" y="2616975"/>
              <a:ext cx="25900" cy="42900"/>
            </a:xfrm>
            <a:custGeom>
              <a:rect b="b" l="l" r="r" t="t"/>
              <a:pathLst>
                <a:path extrusionOk="0" h="1716" w="1036">
                  <a:moveTo>
                    <a:pt x="511" y="0"/>
                  </a:moveTo>
                  <a:cubicBezTo>
                    <a:pt x="468" y="0"/>
                    <a:pt x="435" y="24"/>
                    <a:pt x="435" y="47"/>
                  </a:cubicBezTo>
                  <a:lnTo>
                    <a:pt x="1" y="1549"/>
                  </a:lnTo>
                  <a:cubicBezTo>
                    <a:pt x="1" y="1582"/>
                    <a:pt x="34" y="1649"/>
                    <a:pt x="101" y="1649"/>
                  </a:cubicBezTo>
                  <a:lnTo>
                    <a:pt x="468" y="1715"/>
                  </a:lnTo>
                  <a:cubicBezTo>
                    <a:pt x="535" y="1715"/>
                    <a:pt x="601" y="1682"/>
                    <a:pt x="601" y="1649"/>
                  </a:cubicBezTo>
                  <a:lnTo>
                    <a:pt x="1035" y="148"/>
                  </a:lnTo>
                  <a:cubicBezTo>
                    <a:pt x="1035" y="114"/>
                    <a:pt x="1002" y="47"/>
                    <a:pt x="935" y="47"/>
                  </a:cubicBezTo>
                  <a:lnTo>
                    <a:pt x="568" y="14"/>
                  </a:lnTo>
                  <a:cubicBezTo>
                    <a:pt x="548" y="4"/>
                    <a:pt x="529" y="0"/>
                    <a:pt x="511" y="0"/>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2530300" y="2616975"/>
              <a:ext cx="25900" cy="42900"/>
            </a:xfrm>
            <a:custGeom>
              <a:rect b="b" l="l" r="r" t="t"/>
              <a:pathLst>
                <a:path extrusionOk="0" h="1716" w="1036">
                  <a:moveTo>
                    <a:pt x="511" y="0"/>
                  </a:moveTo>
                  <a:cubicBezTo>
                    <a:pt x="468" y="0"/>
                    <a:pt x="435" y="24"/>
                    <a:pt x="435" y="47"/>
                  </a:cubicBezTo>
                  <a:lnTo>
                    <a:pt x="1" y="1549"/>
                  </a:lnTo>
                  <a:cubicBezTo>
                    <a:pt x="1" y="1582"/>
                    <a:pt x="34" y="1649"/>
                    <a:pt x="101" y="1649"/>
                  </a:cubicBezTo>
                  <a:lnTo>
                    <a:pt x="468" y="1715"/>
                  </a:lnTo>
                  <a:cubicBezTo>
                    <a:pt x="535" y="1715"/>
                    <a:pt x="601" y="1682"/>
                    <a:pt x="601" y="1649"/>
                  </a:cubicBezTo>
                  <a:lnTo>
                    <a:pt x="1035" y="148"/>
                  </a:lnTo>
                  <a:cubicBezTo>
                    <a:pt x="1035" y="114"/>
                    <a:pt x="1002" y="47"/>
                    <a:pt x="935" y="47"/>
                  </a:cubicBezTo>
                  <a:lnTo>
                    <a:pt x="568" y="14"/>
                  </a:lnTo>
                  <a:cubicBezTo>
                    <a:pt x="548" y="4"/>
                    <a:pt x="529" y="0"/>
                    <a:pt x="5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2285975" y="2650675"/>
              <a:ext cx="110925" cy="74250"/>
            </a:xfrm>
            <a:custGeom>
              <a:rect b="b" l="l" r="r" t="t"/>
              <a:pathLst>
                <a:path extrusionOk="0" h="2970" w="4437">
                  <a:moveTo>
                    <a:pt x="634" y="0"/>
                  </a:moveTo>
                  <a:lnTo>
                    <a:pt x="634" y="0"/>
                  </a:lnTo>
                  <a:cubicBezTo>
                    <a:pt x="0" y="1201"/>
                    <a:pt x="1101" y="2969"/>
                    <a:pt x="1101" y="2969"/>
                  </a:cubicBezTo>
                  <a:lnTo>
                    <a:pt x="4437" y="2736"/>
                  </a:lnTo>
                  <a:lnTo>
                    <a:pt x="1968" y="201"/>
                  </a:lnTo>
                  <a:lnTo>
                    <a:pt x="634"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p:nvPr/>
          </p:nvSpPr>
          <p:spPr>
            <a:xfrm>
              <a:off x="2200075" y="2179500"/>
              <a:ext cx="222675" cy="507050"/>
            </a:xfrm>
            <a:custGeom>
              <a:rect b="b" l="l" r="r" t="t"/>
              <a:pathLst>
                <a:path extrusionOk="0" h="20282" w="8907">
                  <a:moveTo>
                    <a:pt x="6105" y="1"/>
                  </a:moveTo>
                  <a:cubicBezTo>
                    <a:pt x="5104" y="1468"/>
                    <a:pt x="4170" y="2969"/>
                    <a:pt x="3236" y="4504"/>
                  </a:cubicBezTo>
                  <a:cubicBezTo>
                    <a:pt x="2769" y="5271"/>
                    <a:pt x="2302" y="6038"/>
                    <a:pt x="1869" y="6805"/>
                  </a:cubicBezTo>
                  <a:cubicBezTo>
                    <a:pt x="1402" y="7606"/>
                    <a:pt x="968" y="8373"/>
                    <a:pt x="501" y="9207"/>
                  </a:cubicBezTo>
                  <a:lnTo>
                    <a:pt x="434" y="9374"/>
                  </a:lnTo>
                  <a:lnTo>
                    <a:pt x="334" y="9574"/>
                  </a:lnTo>
                  <a:cubicBezTo>
                    <a:pt x="234" y="9741"/>
                    <a:pt x="167" y="9941"/>
                    <a:pt x="134" y="10141"/>
                  </a:cubicBezTo>
                  <a:cubicBezTo>
                    <a:pt x="34" y="10475"/>
                    <a:pt x="1" y="10808"/>
                    <a:pt x="1" y="11175"/>
                  </a:cubicBezTo>
                  <a:cubicBezTo>
                    <a:pt x="1" y="11709"/>
                    <a:pt x="67" y="12276"/>
                    <a:pt x="201" y="12843"/>
                  </a:cubicBezTo>
                  <a:cubicBezTo>
                    <a:pt x="468" y="13777"/>
                    <a:pt x="801" y="14711"/>
                    <a:pt x="1268" y="15578"/>
                  </a:cubicBezTo>
                  <a:cubicBezTo>
                    <a:pt x="2069" y="17213"/>
                    <a:pt x="3069" y="18814"/>
                    <a:pt x="4170" y="20282"/>
                  </a:cubicBezTo>
                  <a:lnTo>
                    <a:pt x="5571" y="19381"/>
                  </a:lnTo>
                  <a:cubicBezTo>
                    <a:pt x="5204" y="18614"/>
                    <a:pt x="4871" y="17813"/>
                    <a:pt x="4504" y="17013"/>
                  </a:cubicBezTo>
                  <a:cubicBezTo>
                    <a:pt x="4170" y="16212"/>
                    <a:pt x="3837" y="15412"/>
                    <a:pt x="3570" y="14611"/>
                  </a:cubicBezTo>
                  <a:cubicBezTo>
                    <a:pt x="3303" y="13844"/>
                    <a:pt x="3103" y="13077"/>
                    <a:pt x="2969" y="12276"/>
                  </a:cubicBezTo>
                  <a:cubicBezTo>
                    <a:pt x="2903" y="11942"/>
                    <a:pt x="2903" y="11609"/>
                    <a:pt x="2936" y="11275"/>
                  </a:cubicBezTo>
                  <a:cubicBezTo>
                    <a:pt x="2936" y="11175"/>
                    <a:pt x="2936" y="11075"/>
                    <a:pt x="2969" y="10975"/>
                  </a:cubicBezTo>
                  <a:cubicBezTo>
                    <a:pt x="3003" y="10942"/>
                    <a:pt x="3003" y="10942"/>
                    <a:pt x="3003" y="10942"/>
                  </a:cubicBezTo>
                  <a:lnTo>
                    <a:pt x="3169" y="10708"/>
                  </a:lnTo>
                  <a:cubicBezTo>
                    <a:pt x="4037" y="9274"/>
                    <a:pt x="5037" y="7773"/>
                    <a:pt x="6038" y="6272"/>
                  </a:cubicBezTo>
                  <a:cubicBezTo>
                    <a:pt x="7006" y="4804"/>
                    <a:pt x="7973" y="3303"/>
                    <a:pt x="8907" y="1802"/>
                  </a:cubicBezTo>
                  <a:lnTo>
                    <a:pt x="6105"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4"/>
            <p:cNvSpPr/>
            <p:nvPr/>
          </p:nvSpPr>
          <p:spPr>
            <a:xfrm>
              <a:off x="2305150" y="2115125"/>
              <a:ext cx="181000" cy="226175"/>
            </a:xfrm>
            <a:custGeom>
              <a:rect b="b" l="l" r="r" t="t"/>
              <a:pathLst>
                <a:path extrusionOk="0" h="9047" w="7240">
                  <a:moveTo>
                    <a:pt x="5118" y="0"/>
                  </a:moveTo>
                  <a:cubicBezTo>
                    <a:pt x="2162" y="0"/>
                    <a:pt x="1" y="4444"/>
                    <a:pt x="1" y="4444"/>
                  </a:cubicBezTo>
                  <a:lnTo>
                    <a:pt x="3737" y="9047"/>
                  </a:lnTo>
                  <a:cubicBezTo>
                    <a:pt x="3737" y="9047"/>
                    <a:pt x="6138" y="6378"/>
                    <a:pt x="6672" y="4644"/>
                  </a:cubicBezTo>
                  <a:cubicBezTo>
                    <a:pt x="7239" y="2842"/>
                    <a:pt x="7172" y="307"/>
                    <a:pt x="5605" y="40"/>
                  </a:cubicBezTo>
                  <a:cubicBezTo>
                    <a:pt x="5440" y="13"/>
                    <a:pt x="5278" y="0"/>
                    <a:pt x="5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4"/>
            <p:cNvSpPr/>
            <p:nvPr/>
          </p:nvSpPr>
          <p:spPr>
            <a:xfrm>
              <a:off x="2313500" y="2719050"/>
              <a:ext cx="90075" cy="69250"/>
            </a:xfrm>
            <a:custGeom>
              <a:rect b="b" l="l" r="r" t="t"/>
              <a:pathLst>
                <a:path extrusionOk="0" h="2770" w="3603">
                  <a:moveTo>
                    <a:pt x="3336" y="1"/>
                  </a:moveTo>
                  <a:lnTo>
                    <a:pt x="0" y="234"/>
                  </a:lnTo>
                  <a:lnTo>
                    <a:pt x="834" y="2769"/>
                  </a:lnTo>
                  <a:lnTo>
                    <a:pt x="3603" y="2736"/>
                  </a:lnTo>
                  <a:lnTo>
                    <a:pt x="3336"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4"/>
            <p:cNvSpPr/>
            <p:nvPr/>
          </p:nvSpPr>
          <p:spPr>
            <a:xfrm>
              <a:off x="2082500" y="1142100"/>
              <a:ext cx="3427475" cy="2733650"/>
            </a:xfrm>
            <a:custGeom>
              <a:rect b="b" l="l" r="r" t="t"/>
              <a:pathLst>
                <a:path extrusionOk="0" h="109346" w="137099">
                  <a:moveTo>
                    <a:pt x="122821" y="6238"/>
                  </a:moveTo>
                  <a:cubicBezTo>
                    <a:pt x="127258" y="6238"/>
                    <a:pt x="130860" y="9841"/>
                    <a:pt x="130860" y="14310"/>
                  </a:cubicBezTo>
                  <a:lnTo>
                    <a:pt x="130860" y="75521"/>
                  </a:lnTo>
                  <a:cubicBezTo>
                    <a:pt x="130827" y="79957"/>
                    <a:pt x="127258" y="83560"/>
                    <a:pt x="122821" y="83560"/>
                  </a:cubicBezTo>
                  <a:lnTo>
                    <a:pt x="102407" y="83560"/>
                  </a:lnTo>
                  <a:cubicBezTo>
                    <a:pt x="98971" y="83560"/>
                    <a:pt x="96169" y="86362"/>
                    <a:pt x="96169" y="89831"/>
                  </a:cubicBezTo>
                  <a:lnTo>
                    <a:pt x="96169" y="95735"/>
                  </a:lnTo>
                  <a:lnTo>
                    <a:pt x="83693" y="85061"/>
                  </a:lnTo>
                  <a:cubicBezTo>
                    <a:pt x="82559" y="84094"/>
                    <a:pt x="81125" y="83560"/>
                    <a:pt x="79624" y="83560"/>
                  </a:cubicBezTo>
                  <a:lnTo>
                    <a:pt x="14310" y="83560"/>
                  </a:lnTo>
                  <a:cubicBezTo>
                    <a:pt x="9841" y="83560"/>
                    <a:pt x="6271" y="79957"/>
                    <a:pt x="6271" y="75521"/>
                  </a:cubicBezTo>
                  <a:lnTo>
                    <a:pt x="6271" y="14310"/>
                  </a:lnTo>
                  <a:cubicBezTo>
                    <a:pt x="6271" y="9841"/>
                    <a:pt x="9841" y="6271"/>
                    <a:pt x="14310" y="6271"/>
                  </a:cubicBezTo>
                  <a:lnTo>
                    <a:pt x="122821" y="6271"/>
                  </a:lnTo>
                  <a:lnTo>
                    <a:pt x="122821" y="6238"/>
                  </a:lnTo>
                  <a:close/>
                  <a:moveTo>
                    <a:pt x="14310" y="0"/>
                  </a:moveTo>
                  <a:cubicBezTo>
                    <a:pt x="6405" y="34"/>
                    <a:pt x="34" y="6405"/>
                    <a:pt x="0" y="14310"/>
                  </a:cubicBezTo>
                  <a:lnTo>
                    <a:pt x="0" y="75521"/>
                  </a:lnTo>
                  <a:cubicBezTo>
                    <a:pt x="34" y="83393"/>
                    <a:pt x="6405" y="89798"/>
                    <a:pt x="14310" y="89831"/>
                  </a:cubicBezTo>
                  <a:lnTo>
                    <a:pt x="79624" y="89831"/>
                  </a:lnTo>
                  <a:lnTo>
                    <a:pt x="102407" y="109345"/>
                  </a:lnTo>
                  <a:lnTo>
                    <a:pt x="102407" y="89831"/>
                  </a:lnTo>
                  <a:lnTo>
                    <a:pt x="122821" y="89831"/>
                  </a:lnTo>
                  <a:cubicBezTo>
                    <a:pt x="130693" y="89798"/>
                    <a:pt x="137065" y="83393"/>
                    <a:pt x="137098" y="75521"/>
                  </a:cubicBezTo>
                  <a:lnTo>
                    <a:pt x="137098" y="14310"/>
                  </a:lnTo>
                  <a:cubicBezTo>
                    <a:pt x="137065" y="6405"/>
                    <a:pt x="130693" y="34"/>
                    <a:pt x="122821" y="0"/>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p:nvPr/>
          </p:nvSpPr>
          <p:spPr>
            <a:xfrm>
              <a:off x="3656125" y="4487350"/>
              <a:ext cx="47550" cy="18000"/>
            </a:xfrm>
            <a:custGeom>
              <a:rect b="b" l="l" r="r" t="t"/>
              <a:pathLst>
                <a:path extrusionOk="0" h="720" w="1902">
                  <a:moveTo>
                    <a:pt x="1480" y="128"/>
                  </a:moveTo>
                  <a:cubicBezTo>
                    <a:pt x="1501" y="128"/>
                    <a:pt x="1518" y="136"/>
                    <a:pt x="1535" y="153"/>
                  </a:cubicBezTo>
                  <a:cubicBezTo>
                    <a:pt x="1601" y="153"/>
                    <a:pt x="1668" y="186"/>
                    <a:pt x="1701" y="253"/>
                  </a:cubicBezTo>
                  <a:cubicBezTo>
                    <a:pt x="1735" y="320"/>
                    <a:pt x="1735" y="386"/>
                    <a:pt x="1701" y="386"/>
                  </a:cubicBezTo>
                  <a:cubicBezTo>
                    <a:pt x="1617" y="513"/>
                    <a:pt x="1291" y="560"/>
                    <a:pt x="919" y="560"/>
                  </a:cubicBezTo>
                  <a:cubicBezTo>
                    <a:pt x="704" y="560"/>
                    <a:pt x="475" y="544"/>
                    <a:pt x="267" y="520"/>
                  </a:cubicBezTo>
                  <a:cubicBezTo>
                    <a:pt x="634" y="320"/>
                    <a:pt x="1001" y="186"/>
                    <a:pt x="1401" y="153"/>
                  </a:cubicBezTo>
                  <a:cubicBezTo>
                    <a:pt x="1434" y="136"/>
                    <a:pt x="1459" y="128"/>
                    <a:pt x="1480" y="128"/>
                  </a:cubicBezTo>
                  <a:close/>
                  <a:moveTo>
                    <a:pt x="1438" y="0"/>
                  </a:moveTo>
                  <a:cubicBezTo>
                    <a:pt x="910" y="0"/>
                    <a:pt x="94" y="486"/>
                    <a:pt x="33" y="486"/>
                  </a:cubicBezTo>
                  <a:cubicBezTo>
                    <a:pt x="0" y="520"/>
                    <a:pt x="0" y="553"/>
                    <a:pt x="0" y="586"/>
                  </a:cubicBezTo>
                  <a:cubicBezTo>
                    <a:pt x="0" y="586"/>
                    <a:pt x="33" y="620"/>
                    <a:pt x="67" y="620"/>
                  </a:cubicBezTo>
                  <a:cubicBezTo>
                    <a:pt x="367" y="686"/>
                    <a:pt x="667" y="720"/>
                    <a:pt x="967" y="720"/>
                  </a:cubicBezTo>
                  <a:cubicBezTo>
                    <a:pt x="1334" y="720"/>
                    <a:pt x="1701" y="653"/>
                    <a:pt x="1835" y="486"/>
                  </a:cubicBezTo>
                  <a:cubicBezTo>
                    <a:pt x="1901" y="386"/>
                    <a:pt x="1901" y="286"/>
                    <a:pt x="1835" y="186"/>
                  </a:cubicBezTo>
                  <a:cubicBezTo>
                    <a:pt x="1768" y="86"/>
                    <a:pt x="1701" y="53"/>
                    <a:pt x="1601" y="19"/>
                  </a:cubicBezTo>
                  <a:cubicBezTo>
                    <a:pt x="1551" y="6"/>
                    <a:pt x="1496" y="0"/>
                    <a:pt x="1438" y="0"/>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4"/>
            <p:cNvSpPr/>
            <p:nvPr/>
          </p:nvSpPr>
          <p:spPr>
            <a:xfrm>
              <a:off x="3656125" y="4469475"/>
              <a:ext cx="28375" cy="33375"/>
            </a:xfrm>
            <a:custGeom>
              <a:rect b="b" l="l" r="r" t="t"/>
              <a:pathLst>
                <a:path extrusionOk="0" h="1335" w="1135">
                  <a:moveTo>
                    <a:pt x="801" y="134"/>
                  </a:moveTo>
                  <a:cubicBezTo>
                    <a:pt x="901" y="134"/>
                    <a:pt x="934" y="201"/>
                    <a:pt x="934" y="234"/>
                  </a:cubicBezTo>
                  <a:cubicBezTo>
                    <a:pt x="967" y="434"/>
                    <a:pt x="500" y="934"/>
                    <a:pt x="134" y="1168"/>
                  </a:cubicBezTo>
                  <a:cubicBezTo>
                    <a:pt x="167" y="801"/>
                    <a:pt x="300" y="501"/>
                    <a:pt x="500" y="234"/>
                  </a:cubicBezTo>
                  <a:cubicBezTo>
                    <a:pt x="567" y="167"/>
                    <a:pt x="634" y="134"/>
                    <a:pt x="734" y="134"/>
                  </a:cubicBezTo>
                  <a:close/>
                  <a:moveTo>
                    <a:pt x="801" y="0"/>
                  </a:moveTo>
                  <a:cubicBezTo>
                    <a:pt x="667" y="0"/>
                    <a:pt x="500" y="34"/>
                    <a:pt x="400" y="134"/>
                  </a:cubicBezTo>
                  <a:cubicBezTo>
                    <a:pt x="33" y="434"/>
                    <a:pt x="0" y="1235"/>
                    <a:pt x="0" y="1268"/>
                  </a:cubicBezTo>
                  <a:cubicBezTo>
                    <a:pt x="0" y="1301"/>
                    <a:pt x="0" y="1335"/>
                    <a:pt x="33" y="1335"/>
                  </a:cubicBezTo>
                  <a:lnTo>
                    <a:pt x="100" y="1335"/>
                  </a:lnTo>
                  <a:cubicBezTo>
                    <a:pt x="434" y="1201"/>
                    <a:pt x="1134" y="534"/>
                    <a:pt x="1068" y="201"/>
                  </a:cubicBezTo>
                  <a:cubicBezTo>
                    <a:pt x="1068" y="134"/>
                    <a:pt x="1001" y="34"/>
                    <a:pt x="801" y="0"/>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4"/>
            <p:cNvSpPr/>
            <p:nvPr/>
          </p:nvSpPr>
          <p:spPr>
            <a:xfrm>
              <a:off x="3576050" y="4330200"/>
              <a:ext cx="75075" cy="171000"/>
            </a:xfrm>
            <a:custGeom>
              <a:rect b="b" l="l" r="r" t="t"/>
              <a:pathLst>
                <a:path extrusionOk="0" h="6840" w="3003">
                  <a:moveTo>
                    <a:pt x="34" y="1"/>
                  </a:moveTo>
                  <a:lnTo>
                    <a:pt x="1" y="6839"/>
                  </a:lnTo>
                  <a:lnTo>
                    <a:pt x="2970" y="6839"/>
                  </a:lnTo>
                  <a:lnTo>
                    <a:pt x="3003" y="1"/>
                  </a:lnTo>
                  <a:close/>
                </a:path>
              </a:pathLst>
            </a:custGeom>
            <a:solidFill>
              <a:srgbClr val="CE7A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4"/>
            <p:cNvSpPr/>
            <p:nvPr/>
          </p:nvSpPr>
          <p:spPr>
            <a:xfrm>
              <a:off x="3549375" y="4492825"/>
              <a:ext cx="256050" cy="85075"/>
            </a:xfrm>
            <a:custGeom>
              <a:rect b="b" l="l" r="r" t="t"/>
              <a:pathLst>
                <a:path extrusionOk="0" h="3403" w="10242">
                  <a:moveTo>
                    <a:pt x="768" y="0"/>
                  </a:moveTo>
                  <a:cubicBezTo>
                    <a:pt x="634" y="0"/>
                    <a:pt x="534" y="67"/>
                    <a:pt x="534" y="201"/>
                  </a:cubicBezTo>
                  <a:lnTo>
                    <a:pt x="34" y="2869"/>
                  </a:lnTo>
                  <a:cubicBezTo>
                    <a:pt x="0" y="3136"/>
                    <a:pt x="201" y="3370"/>
                    <a:pt x="467" y="3370"/>
                  </a:cubicBezTo>
                  <a:cubicBezTo>
                    <a:pt x="1635" y="3370"/>
                    <a:pt x="3336" y="3303"/>
                    <a:pt x="4804" y="3303"/>
                  </a:cubicBezTo>
                  <a:cubicBezTo>
                    <a:pt x="6505" y="3303"/>
                    <a:pt x="6739" y="3403"/>
                    <a:pt x="8740" y="3403"/>
                  </a:cubicBezTo>
                  <a:cubicBezTo>
                    <a:pt x="9941" y="3403"/>
                    <a:pt x="10241" y="2169"/>
                    <a:pt x="9741" y="2035"/>
                  </a:cubicBezTo>
                  <a:cubicBezTo>
                    <a:pt x="7406" y="1535"/>
                    <a:pt x="6772" y="1468"/>
                    <a:pt x="4737" y="234"/>
                  </a:cubicBezTo>
                  <a:cubicBezTo>
                    <a:pt x="4504" y="101"/>
                    <a:pt x="4270" y="0"/>
                    <a:pt x="40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p:nvPr/>
          </p:nvSpPr>
          <p:spPr>
            <a:xfrm>
              <a:off x="3576900" y="4330200"/>
              <a:ext cx="74225" cy="88425"/>
            </a:xfrm>
            <a:custGeom>
              <a:rect b="b" l="l" r="r" t="t"/>
              <a:pathLst>
                <a:path extrusionOk="0" h="3537" w="2969">
                  <a:moveTo>
                    <a:pt x="0" y="1"/>
                  </a:moveTo>
                  <a:lnTo>
                    <a:pt x="0" y="3537"/>
                  </a:lnTo>
                  <a:lnTo>
                    <a:pt x="2969" y="3537"/>
                  </a:lnTo>
                  <a:lnTo>
                    <a:pt x="2969" y="1"/>
                  </a:lnTo>
                  <a:close/>
                </a:path>
              </a:pathLst>
            </a:custGeom>
            <a:solidFill>
              <a:srgbClr val="000000">
                <a:alpha val="4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4"/>
            <p:cNvSpPr/>
            <p:nvPr/>
          </p:nvSpPr>
          <p:spPr>
            <a:xfrm>
              <a:off x="3064850" y="4456550"/>
              <a:ext cx="20875" cy="47150"/>
            </a:xfrm>
            <a:custGeom>
              <a:rect b="b" l="l" r="r" t="t"/>
              <a:pathLst>
                <a:path extrusionOk="0" h="1886" w="835">
                  <a:moveTo>
                    <a:pt x="397" y="145"/>
                  </a:moveTo>
                  <a:cubicBezTo>
                    <a:pt x="429" y="145"/>
                    <a:pt x="449" y="165"/>
                    <a:pt x="468" y="184"/>
                  </a:cubicBezTo>
                  <a:cubicBezTo>
                    <a:pt x="668" y="317"/>
                    <a:pt x="701" y="1051"/>
                    <a:pt x="668" y="1618"/>
                  </a:cubicBezTo>
                  <a:cubicBezTo>
                    <a:pt x="435" y="1251"/>
                    <a:pt x="301" y="851"/>
                    <a:pt x="234" y="451"/>
                  </a:cubicBezTo>
                  <a:cubicBezTo>
                    <a:pt x="234" y="417"/>
                    <a:pt x="234" y="351"/>
                    <a:pt x="234" y="317"/>
                  </a:cubicBezTo>
                  <a:cubicBezTo>
                    <a:pt x="234" y="251"/>
                    <a:pt x="268" y="217"/>
                    <a:pt x="301" y="184"/>
                  </a:cubicBezTo>
                  <a:cubicBezTo>
                    <a:pt x="343" y="156"/>
                    <a:pt x="374" y="145"/>
                    <a:pt x="397" y="145"/>
                  </a:cubicBezTo>
                  <a:close/>
                  <a:moveTo>
                    <a:pt x="401" y="0"/>
                  </a:moveTo>
                  <a:cubicBezTo>
                    <a:pt x="343" y="0"/>
                    <a:pt x="284" y="17"/>
                    <a:pt x="234" y="50"/>
                  </a:cubicBezTo>
                  <a:cubicBezTo>
                    <a:pt x="168" y="84"/>
                    <a:pt x="101" y="184"/>
                    <a:pt x="101" y="284"/>
                  </a:cubicBezTo>
                  <a:cubicBezTo>
                    <a:pt x="1" y="751"/>
                    <a:pt x="635" y="1818"/>
                    <a:pt x="668" y="1852"/>
                  </a:cubicBezTo>
                  <a:cubicBezTo>
                    <a:pt x="668" y="1885"/>
                    <a:pt x="701" y="1885"/>
                    <a:pt x="735" y="1885"/>
                  </a:cubicBezTo>
                  <a:cubicBezTo>
                    <a:pt x="768" y="1885"/>
                    <a:pt x="801" y="1852"/>
                    <a:pt x="801" y="1818"/>
                  </a:cubicBezTo>
                  <a:cubicBezTo>
                    <a:pt x="835" y="1518"/>
                    <a:pt x="835" y="1218"/>
                    <a:pt x="835" y="918"/>
                  </a:cubicBezTo>
                  <a:cubicBezTo>
                    <a:pt x="835" y="618"/>
                    <a:pt x="768" y="284"/>
                    <a:pt x="568" y="50"/>
                  </a:cubicBezTo>
                  <a:cubicBezTo>
                    <a:pt x="518" y="17"/>
                    <a:pt x="460" y="0"/>
                    <a:pt x="401" y="0"/>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4"/>
            <p:cNvSpPr/>
            <p:nvPr/>
          </p:nvSpPr>
          <p:spPr>
            <a:xfrm>
              <a:off x="3049850" y="4475275"/>
              <a:ext cx="35050" cy="28425"/>
            </a:xfrm>
            <a:custGeom>
              <a:rect b="b" l="l" r="r" t="t"/>
              <a:pathLst>
                <a:path extrusionOk="0" h="1137" w="1402">
                  <a:moveTo>
                    <a:pt x="221" y="134"/>
                  </a:moveTo>
                  <a:cubicBezTo>
                    <a:pt x="435" y="134"/>
                    <a:pt x="943" y="614"/>
                    <a:pt x="1201" y="969"/>
                  </a:cubicBezTo>
                  <a:cubicBezTo>
                    <a:pt x="834" y="936"/>
                    <a:pt x="501" y="803"/>
                    <a:pt x="234" y="569"/>
                  </a:cubicBezTo>
                  <a:cubicBezTo>
                    <a:pt x="201" y="502"/>
                    <a:pt x="167" y="436"/>
                    <a:pt x="167" y="336"/>
                  </a:cubicBezTo>
                  <a:lnTo>
                    <a:pt x="134" y="336"/>
                  </a:lnTo>
                  <a:lnTo>
                    <a:pt x="134" y="269"/>
                  </a:lnTo>
                  <a:cubicBezTo>
                    <a:pt x="134" y="169"/>
                    <a:pt x="201" y="135"/>
                    <a:pt x="201" y="135"/>
                  </a:cubicBezTo>
                  <a:cubicBezTo>
                    <a:pt x="207" y="134"/>
                    <a:pt x="214" y="134"/>
                    <a:pt x="221" y="134"/>
                  </a:cubicBezTo>
                  <a:close/>
                  <a:moveTo>
                    <a:pt x="224" y="1"/>
                  </a:moveTo>
                  <a:cubicBezTo>
                    <a:pt x="216" y="1"/>
                    <a:pt x="208" y="1"/>
                    <a:pt x="201" y="2"/>
                  </a:cubicBezTo>
                  <a:cubicBezTo>
                    <a:pt x="134" y="2"/>
                    <a:pt x="34" y="69"/>
                    <a:pt x="34" y="269"/>
                  </a:cubicBezTo>
                  <a:cubicBezTo>
                    <a:pt x="0" y="402"/>
                    <a:pt x="67" y="536"/>
                    <a:pt x="167" y="669"/>
                  </a:cubicBezTo>
                  <a:cubicBezTo>
                    <a:pt x="501" y="936"/>
                    <a:pt x="901" y="1069"/>
                    <a:pt x="1335" y="1136"/>
                  </a:cubicBezTo>
                  <a:cubicBezTo>
                    <a:pt x="1335" y="1136"/>
                    <a:pt x="1368" y="1103"/>
                    <a:pt x="1401" y="1103"/>
                  </a:cubicBezTo>
                  <a:cubicBezTo>
                    <a:pt x="1401" y="1069"/>
                    <a:pt x="1401" y="1069"/>
                    <a:pt x="1401" y="1069"/>
                  </a:cubicBezTo>
                  <a:cubicBezTo>
                    <a:pt x="1401" y="1036"/>
                    <a:pt x="1401" y="1036"/>
                    <a:pt x="1401" y="1036"/>
                  </a:cubicBezTo>
                  <a:cubicBezTo>
                    <a:pt x="1206" y="678"/>
                    <a:pt x="565" y="1"/>
                    <a:pt x="224" y="1"/>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4"/>
            <p:cNvSpPr/>
            <p:nvPr/>
          </p:nvSpPr>
          <p:spPr>
            <a:xfrm>
              <a:off x="3083200" y="4329375"/>
              <a:ext cx="102600" cy="178475"/>
            </a:xfrm>
            <a:custGeom>
              <a:rect b="b" l="l" r="r" t="t"/>
              <a:pathLst>
                <a:path extrusionOk="0" h="7139" w="4104">
                  <a:moveTo>
                    <a:pt x="1202" y="0"/>
                  </a:moveTo>
                  <a:lnTo>
                    <a:pt x="1" y="6939"/>
                  </a:lnTo>
                  <a:lnTo>
                    <a:pt x="2936" y="7139"/>
                  </a:lnTo>
                  <a:lnTo>
                    <a:pt x="4104" y="201"/>
                  </a:lnTo>
                  <a:lnTo>
                    <a:pt x="1202" y="0"/>
                  </a:lnTo>
                  <a:close/>
                </a:path>
              </a:pathLst>
            </a:custGeom>
            <a:solidFill>
              <a:srgbClr val="CE7A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4"/>
            <p:cNvSpPr/>
            <p:nvPr/>
          </p:nvSpPr>
          <p:spPr>
            <a:xfrm>
              <a:off x="2971100" y="4478650"/>
              <a:ext cx="225550" cy="98575"/>
            </a:xfrm>
            <a:custGeom>
              <a:rect b="b" l="l" r="r" t="t"/>
              <a:pathLst>
                <a:path extrusionOk="0" h="3943" w="9022">
                  <a:moveTo>
                    <a:pt x="7687" y="0"/>
                  </a:moveTo>
                  <a:lnTo>
                    <a:pt x="4485" y="301"/>
                  </a:lnTo>
                  <a:cubicBezTo>
                    <a:pt x="4218" y="301"/>
                    <a:pt x="3951" y="401"/>
                    <a:pt x="3784" y="567"/>
                  </a:cubicBezTo>
                  <a:cubicBezTo>
                    <a:pt x="3050" y="1502"/>
                    <a:pt x="2683" y="1969"/>
                    <a:pt x="449" y="2702"/>
                  </a:cubicBezTo>
                  <a:cubicBezTo>
                    <a:pt x="0" y="2830"/>
                    <a:pt x="474" y="3942"/>
                    <a:pt x="1576" y="3942"/>
                  </a:cubicBezTo>
                  <a:cubicBezTo>
                    <a:pt x="1621" y="3942"/>
                    <a:pt x="1668" y="3941"/>
                    <a:pt x="1716" y="3937"/>
                  </a:cubicBezTo>
                  <a:cubicBezTo>
                    <a:pt x="3684" y="3770"/>
                    <a:pt x="2583" y="3770"/>
                    <a:pt x="4285" y="3603"/>
                  </a:cubicBezTo>
                  <a:cubicBezTo>
                    <a:pt x="5752" y="3470"/>
                    <a:pt x="7420" y="3403"/>
                    <a:pt x="8588" y="3336"/>
                  </a:cubicBezTo>
                  <a:cubicBezTo>
                    <a:pt x="8855" y="3303"/>
                    <a:pt x="9021" y="3003"/>
                    <a:pt x="8921" y="2769"/>
                  </a:cubicBezTo>
                  <a:lnTo>
                    <a:pt x="7954" y="201"/>
                  </a:lnTo>
                  <a:cubicBezTo>
                    <a:pt x="7921" y="67"/>
                    <a:pt x="7787" y="0"/>
                    <a:pt x="7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4"/>
            <p:cNvSpPr/>
            <p:nvPr/>
          </p:nvSpPr>
          <p:spPr>
            <a:xfrm>
              <a:off x="3098225" y="4329375"/>
              <a:ext cx="87575" cy="94250"/>
            </a:xfrm>
            <a:custGeom>
              <a:rect b="b" l="l" r="r" t="t"/>
              <a:pathLst>
                <a:path extrusionOk="0" h="3770" w="3503">
                  <a:moveTo>
                    <a:pt x="601" y="0"/>
                  </a:moveTo>
                  <a:lnTo>
                    <a:pt x="0" y="3570"/>
                  </a:lnTo>
                  <a:lnTo>
                    <a:pt x="2902" y="3770"/>
                  </a:lnTo>
                  <a:lnTo>
                    <a:pt x="3503" y="201"/>
                  </a:lnTo>
                  <a:lnTo>
                    <a:pt x="601" y="0"/>
                  </a:lnTo>
                  <a:close/>
                </a:path>
              </a:pathLst>
            </a:custGeom>
            <a:solidFill>
              <a:srgbClr val="000000">
                <a:alpha val="4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4"/>
            <p:cNvSpPr/>
            <p:nvPr/>
          </p:nvSpPr>
          <p:spPr>
            <a:xfrm>
              <a:off x="3079875" y="2616475"/>
              <a:ext cx="597950" cy="1779650"/>
            </a:xfrm>
            <a:custGeom>
              <a:rect b="b" l="l" r="r" t="t"/>
              <a:pathLst>
                <a:path extrusionOk="0" h="71186" w="23918">
                  <a:moveTo>
                    <a:pt x="13710" y="1"/>
                  </a:moveTo>
                  <a:cubicBezTo>
                    <a:pt x="13710" y="1"/>
                    <a:pt x="9774" y="20816"/>
                    <a:pt x="8039" y="30756"/>
                  </a:cubicBezTo>
                  <a:cubicBezTo>
                    <a:pt x="5771" y="43665"/>
                    <a:pt x="0" y="70018"/>
                    <a:pt x="0" y="70018"/>
                  </a:cubicBezTo>
                  <a:lnTo>
                    <a:pt x="5304" y="71185"/>
                  </a:lnTo>
                  <a:cubicBezTo>
                    <a:pt x="5304" y="71185"/>
                    <a:pt x="14177" y="40463"/>
                    <a:pt x="16445" y="31223"/>
                  </a:cubicBezTo>
                  <a:cubicBezTo>
                    <a:pt x="18514" y="22784"/>
                    <a:pt x="23917" y="1"/>
                    <a:pt x="239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p:nvPr/>
          </p:nvSpPr>
          <p:spPr>
            <a:xfrm>
              <a:off x="3063200" y="4342725"/>
              <a:ext cx="170150" cy="64225"/>
            </a:xfrm>
            <a:custGeom>
              <a:rect b="b" l="l" r="r" t="t"/>
              <a:pathLst>
                <a:path extrusionOk="0" h="2569" w="6806">
                  <a:moveTo>
                    <a:pt x="0" y="0"/>
                  </a:moveTo>
                  <a:lnTo>
                    <a:pt x="100" y="1868"/>
                  </a:lnTo>
                  <a:lnTo>
                    <a:pt x="6405" y="2569"/>
                  </a:lnTo>
                  <a:lnTo>
                    <a:pt x="6805" y="534"/>
                  </a:lnTo>
                  <a:lnTo>
                    <a:pt x="0" y="0"/>
                  </a:ln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3486825" y="2879650"/>
              <a:ext cx="127625" cy="534925"/>
            </a:xfrm>
            <a:custGeom>
              <a:rect b="b" l="l" r="r" t="t"/>
              <a:pathLst>
                <a:path extrusionOk="0" h="21397" w="5105">
                  <a:moveTo>
                    <a:pt x="4686" y="1"/>
                  </a:moveTo>
                  <a:cubicBezTo>
                    <a:pt x="4624" y="1"/>
                    <a:pt x="4562" y="5"/>
                    <a:pt x="4504" y="15"/>
                  </a:cubicBezTo>
                  <a:cubicBezTo>
                    <a:pt x="768" y="515"/>
                    <a:pt x="101" y="13658"/>
                    <a:pt x="1" y="21397"/>
                  </a:cubicBezTo>
                  <a:lnTo>
                    <a:pt x="167" y="20696"/>
                  </a:lnTo>
                  <a:cubicBezTo>
                    <a:pt x="1302" y="16059"/>
                    <a:pt x="3403" y="7186"/>
                    <a:pt x="5104" y="48"/>
                  </a:cubicBezTo>
                  <a:cubicBezTo>
                    <a:pt x="4986" y="24"/>
                    <a:pt x="4835" y="1"/>
                    <a:pt x="4686" y="1"/>
                  </a:cubicBezTo>
                  <a:close/>
                </a:path>
              </a:pathLst>
            </a:custGeom>
            <a:solidFill>
              <a:srgbClr val="000000">
                <a:alpha val="4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3535200" y="2616475"/>
              <a:ext cx="283550" cy="1784650"/>
            </a:xfrm>
            <a:custGeom>
              <a:rect b="b" l="l" r="r" t="t"/>
              <a:pathLst>
                <a:path extrusionOk="0" h="71386" w="11342">
                  <a:moveTo>
                    <a:pt x="901" y="1"/>
                  </a:moveTo>
                  <a:cubicBezTo>
                    <a:pt x="901" y="1"/>
                    <a:pt x="0" y="21850"/>
                    <a:pt x="167" y="31924"/>
                  </a:cubicBezTo>
                  <a:cubicBezTo>
                    <a:pt x="334" y="41164"/>
                    <a:pt x="868" y="71385"/>
                    <a:pt x="868" y="71385"/>
                  </a:cubicBezTo>
                  <a:lnTo>
                    <a:pt x="5905" y="71385"/>
                  </a:lnTo>
                  <a:cubicBezTo>
                    <a:pt x="5905" y="71385"/>
                    <a:pt x="8573" y="40596"/>
                    <a:pt x="9240" y="31190"/>
                  </a:cubicBezTo>
                  <a:cubicBezTo>
                    <a:pt x="9874" y="22183"/>
                    <a:pt x="11342" y="1"/>
                    <a:pt x="113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p:nvPr/>
          </p:nvSpPr>
          <p:spPr>
            <a:xfrm>
              <a:off x="3536025" y="4351050"/>
              <a:ext cx="164325" cy="52575"/>
            </a:xfrm>
            <a:custGeom>
              <a:rect b="b" l="l" r="r" t="t"/>
              <a:pathLst>
                <a:path extrusionOk="0" h="2103" w="6573">
                  <a:moveTo>
                    <a:pt x="6572" y="1"/>
                  </a:moveTo>
                  <a:lnTo>
                    <a:pt x="1" y="234"/>
                  </a:lnTo>
                  <a:lnTo>
                    <a:pt x="234" y="2102"/>
                  </a:lnTo>
                  <a:lnTo>
                    <a:pt x="6339" y="2102"/>
                  </a:lnTo>
                  <a:cubicBezTo>
                    <a:pt x="6339" y="2102"/>
                    <a:pt x="6572" y="1"/>
                    <a:pt x="6572" y="1"/>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4"/>
            <p:cNvSpPr/>
            <p:nvPr/>
          </p:nvSpPr>
          <p:spPr>
            <a:xfrm>
              <a:off x="3241650" y="1999900"/>
              <a:ext cx="306100" cy="448775"/>
            </a:xfrm>
            <a:custGeom>
              <a:rect b="b" l="l" r="r" t="t"/>
              <a:pathLst>
                <a:path extrusionOk="0" h="17951" w="12244">
                  <a:moveTo>
                    <a:pt x="3545" y="14056"/>
                  </a:moveTo>
                  <a:cubicBezTo>
                    <a:pt x="3561" y="14056"/>
                    <a:pt x="3603" y="14073"/>
                    <a:pt x="3670" y="14123"/>
                  </a:cubicBezTo>
                  <a:cubicBezTo>
                    <a:pt x="3679" y="14131"/>
                    <a:pt x="3689" y="14139"/>
                    <a:pt x="3698" y="14148"/>
                  </a:cubicBezTo>
                  <a:lnTo>
                    <a:pt x="3698" y="14148"/>
                  </a:lnTo>
                  <a:cubicBezTo>
                    <a:pt x="3657" y="14131"/>
                    <a:pt x="3616" y="14112"/>
                    <a:pt x="3570" y="14090"/>
                  </a:cubicBezTo>
                  <a:cubicBezTo>
                    <a:pt x="3536" y="14073"/>
                    <a:pt x="3528" y="14056"/>
                    <a:pt x="3545" y="14056"/>
                  </a:cubicBezTo>
                  <a:close/>
                  <a:moveTo>
                    <a:pt x="6991" y="0"/>
                  </a:moveTo>
                  <a:cubicBezTo>
                    <a:pt x="6263" y="0"/>
                    <a:pt x="5532" y="358"/>
                    <a:pt x="5071" y="1214"/>
                  </a:cubicBezTo>
                  <a:cubicBezTo>
                    <a:pt x="4137" y="3015"/>
                    <a:pt x="3303" y="4750"/>
                    <a:pt x="2536" y="6584"/>
                  </a:cubicBezTo>
                  <a:cubicBezTo>
                    <a:pt x="1769" y="8419"/>
                    <a:pt x="1101" y="10287"/>
                    <a:pt x="568" y="12222"/>
                  </a:cubicBezTo>
                  <a:lnTo>
                    <a:pt x="368" y="12955"/>
                  </a:lnTo>
                  <a:lnTo>
                    <a:pt x="201" y="13723"/>
                  </a:lnTo>
                  <a:lnTo>
                    <a:pt x="101" y="14123"/>
                  </a:lnTo>
                  <a:cubicBezTo>
                    <a:pt x="34" y="14423"/>
                    <a:pt x="1" y="14757"/>
                    <a:pt x="34" y="15057"/>
                  </a:cubicBezTo>
                  <a:cubicBezTo>
                    <a:pt x="67" y="15424"/>
                    <a:pt x="167" y="15824"/>
                    <a:pt x="334" y="16158"/>
                  </a:cubicBezTo>
                  <a:cubicBezTo>
                    <a:pt x="501" y="16491"/>
                    <a:pt x="734" y="16791"/>
                    <a:pt x="1035" y="17025"/>
                  </a:cubicBezTo>
                  <a:cubicBezTo>
                    <a:pt x="1402" y="17359"/>
                    <a:pt x="1869" y="17625"/>
                    <a:pt x="2369" y="17759"/>
                  </a:cubicBezTo>
                  <a:cubicBezTo>
                    <a:pt x="2703" y="17826"/>
                    <a:pt x="3069" y="17892"/>
                    <a:pt x="3436" y="17926"/>
                  </a:cubicBezTo>
                  <a:cubicBezTo>
                    <a:pt x="3720" y="17942"/>
                    <a:pt x="4012" y="17951"/>
                    <a:pt x="4304" y="17951"/>
                  </a:cubicBezTo>
                  <a:cubicBezTo>
                    <a:pt x="4596" y="17951"/>
                    <a:pt x="4887" y="17942"/>
                    <a:pt x="5171" y="17926"/>
                  </a:cubicBezTo>
                  <a:cubicBezTo>
                    <a:pt x="7206" y="17659"/>
                    <a:pt x="9174" y="17158"/>
                    <a:pt x="11075" y="16391"/>
                  </a:cubicBezTo>
                  <a:cubicBezTo>
                    <a:pt x="12244" y="15937"/>
                    <a:pt x="11896" y="14219"/>
                    <a:pt x="10709" y="14219"/>
                  </a:cubicBezTo>
                  <a:cubicBezTo>
                    <a:pt x="10676" y="14219"/>
                    <a:pt x="10642" y="14220"/>
                    <a:pt x="10608" y="14223"/>
                  </a:cubicBezTo>
                  <a:lnTo>
                    <a:pt x="10541" y="14223"/>
                  </a:lnTo>
                  <a:cubicBezTo>
                    <a:pt x="9145" y="14352"/>
                    <a:pt x="7729" y="14401"/>
                    <a:pt x="6307" y="14401"/>
                  </a:cubicBezTo>
                  <a:cubicBezTo>
                    <a:pt x="5896" y="14401"/>
                    <a:pt x="5483" y="14397"/>
                    <a:pt x="5071" y="14390"/>
                  </a:cubicBezTo>
                  <a:cubicBezTo>
                    <a:pt x="4821" y="14367"/>
                    <a:pt x="4556" y="14329"/>
                    <a:pt x="4296" y="14286"/>
                  </a:cubicBezTo>
                  <a:lnTo>
                    <a:pt x="4296" y="14286"/>
                  </a:lnTo>
                  <a:lnTo>
                    <a:pt x="4337" y="14156"/>
                  </a:lnTo>
                  <a:lnTo>
                    <a:pt x="4571" y="13489"/>
                  </a:lnTo>
                  <a:cubicBezTo>
                    <a:pt x="5171" y="11788"/>
                    <a:pt x="5905" y="10087"/>
                    <a:pt x="6672" y="8385"/>
                  </a:cubicBezTo>
                  <a:cubicBezTo>
                    <a:pt x="7406" y="6684"/>
                    <a:pt x="8240" y="4983"/>
                    <a:pt x="9040" y="3349"/>
                  </a:cubicBezTo>
                  <a:lnTo>
                    <a:pt x="9074" y="3282"/>
                  </a:lnTo>
                  <a:cubicBezTo>
                    <a:pt x="9947" y="1491"/>
                    <a:pt x="8476" y="0"/>
                    <a:pt x="6991" y="0"/>
                  </a:cubicBezTo>
                  <a:close/>
                </a:path>
              </a:pathLst>
            </a:custGeom>
            <a:solidFill>
              <a:srgbClr val="CF7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4"/>
            <p:cNvSpPr/>
            <p:nvPr/>
          </p:nvSpPr>
          <p:spPr>
            <a:xfrm>
              <a:off x="3487650" y="2339625"/>
              <a:ext cx="65925" cy="85900"/>
            </a:xfrm>
            <a:custGeom>
              <a:rect b="b" l="l" r="r" t="t"/>
              <a:pathLst>
                <a:path extrusionOk="0" h="3436" w="2637">
                  <a:moveTo>
                    <a:pt x="2636" y="0"/>
                  </a:moveTo>
                  <a:lnTo>
                    <a:pt x="802" y="734"/>
                  </a:lnTo>
                  <a:cubicBezTo>
                    <a:pt x="501" y="834"/>
                    <a:pt x="301" y="1068"/>
                    <a:pt x="201" y="1368"/>
                  </a:cubicBezTo>
                  <a:lnTo>
                    <a:pt x="101" y="1735"/>
                  </a:lnTo>
                  <a:cubicBezTo>
                    <a:pt x="1" y="2102"/>
                    <a:pt x="134" y="2502"/>
                    <a:pt x="468" y="2735"/>
                  </a:cubicBezTo>
                  <a:cubicBezTo>
                    <a:pt x="1068" y="3136"/>
                    <a:pt x="1802" y="3403"/>
                    <a:pt x="2536" y="3436"/>
                  </a:cubicBezTo>
                  <a:lnTo>
                    <a:pt x="2636" y="0"/>
                  </a:lnTo>
                  <a:close/>
                </a:path>
              </a:pathLst>
            </a:custGeom>
            <a:solidFill>
              <a:srgbClr val="CE7A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4"/>
            <p:cNvSpPr/>
            <p:nvPr/>
          </p:nvSpPr>
          <p:spPr>
            <a:xfrm>
              <a:off x="3551050" y="2330450"/>
              <a:ext cx="78400" cy="95075"/>
            </a:xfrm>
            <a:custGeom>
              <a:rect b="b" l="l" r="r" t="t"/>
              <a:pathLst>
                <a:path extrusionOk="0" h="3803" w="3136">
                  <a:moveTo>
                    <a:pt x="3136" y="0"/>
                  </a:moveTo>
                  <a:lnTo>
                    <a:pt x="100" y="367"/>
                  </a:lnTo>
                  <a:lnTo>
                    <a:pt x="0" y="3803"/>
                  </a:lnTo>
                  <a:lnTo>
                    <a:pt x="2469" y="2969"/>
                  </a:lnTo>
                  <a:lnTo>
                    <a:pt x="3136" y="0"/>
                  </a:lnTo>
                  <a:close/>
                </a:path>
              </a:pathLst>
            </a:custGeom>
            <a:solidFill>
              <a:srgbClr val="CE7A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p:nvPr/>
          </p:nvSpPr>
          <p:spPr>
            <a:xfrm>
              <a:off x="3713650" y="1687375"/>
              <a:ext cx="16700" cy="21925"/>
            </a:xfrm>
            <a:custGeom>
              <a:rect b="b" l="l" r="r" t="t"/>
              <a:pathLst>
                <a:path extrusionOk="0" h="877" w="668">
                  <a:moveTo>
                    <a:pt x="303" y="1"/>
                  </a:moveTo>
                  <a:cubicBezTo>
                    <a:pt x="291" y="1"/>
                    <a:pt x="279" y="2"/>
                    <a:pt x="268" y="5"/>
                  </a:cubicBezTo>
                  <a:cubicBezTo>
                    <a:pt x="101" y="72"/>
                    <a:pt x="1" y="272"/>
                    <a:pt x="67" y="505"/>
                  </a:cubicBezTo>
                  <a:cubicBezTo>
                    <a:pt x="98" y="719"/>
                    <a:pt x="240" y="876"/>
                    <a:pt x="392" y="876"/>
                  </a:cubicBezTo>
                  <a:cubicBezTo>
                    <a:pt x="406" y="876"/>
                    <a:pt x="420" y="875"/>
                    <a:pt x="434" y="872"/>
                  </a:cubicBezTo>
                  <a:cubicBezTo>
                    <a:pt x="568" y="839"/>
                    <a:pt x="668" y="605"/>
                    <a:pt x="601" y="372"/>
                  </a:cubicBezTo>
                  <a:cubicBezTo>
                    <a:pt x="571" y="158"/>
                    <a:pt x="429" y="1"/>
                    <a:pt x="3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3719500" y="1710000"/>
              <a:ext cx="38375" cy="55175"/>
            </a:xfrm>
            <a:custGeom>
              <a:rect b="b" l="l" r="r" t="t"/>
              <a:pathLst>
                <a:path extrusionOk="0" h="2207" w="1535">
                  <a:moveTo>
                    <a:pt x="0" y="0"/>
                  </a:moveTo>
                  <a:lnTo>
                    <a:pt x="467" y="2202"/>
                  </a:lnTo>
                  <a:cubicBezTo>
                    <a:pt x="501" y="2205"/>
                    <a:pt x="535" y="2206"/>
                    <a:pt x="569" y="2206"/>
                  </a:cubicBezTo>
                  <a:cubicBezTo>
                    <a:pt x="934" y="2206"/>
                    <a:pt x="1290" y="2043"/>
                    <a:pt x="1535" y="1768"/>
                  </a:cubicBezTo>
                  <a:cubicBezTo>
                    <a:pt x="968" y="1235"/>
                    <a:pt x="434" y="668"/>
                    <a:pt x="0" y="0"/>
                  </a:cubicBezTo>
                  <a:close/>
                </a:path>
              </a:pathLst>
            </a:custGeom>
            <a:solidFill>
              <a:srgbClr val="BA4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3683625" y="1653800"/>
              <a:ext cx="34225" cy="17875"/>
            </a:xfrm>
            <a:custGeom>
              <a:rect b="b" l="l" r="r" t="t"/>
              <a:pathLst>
                <a:path extrusionOk="0" h="715" w="1369">
                  <a:moveTo>
                    <a:pt x="1066" y="1"/>
                  </a:moveTo>
                  <a:cubicBezTo>
                    <a:pt x="684" y="1"/>
                    <a:pt x="296" y="190"/>
                    <a:pt x="34" y="481"/>
                  </a:cubicBezTo>
                  <a:cubicBezTo>
                    <a:pt x="1" y="514"/>
                    <a:pt x="1" y="614"/>
                    <a:pt x="34" y="681"/>
                  </a:cubicBezTo>
                  <a:cubicBezTo>
                    <a:pt x="68" y="681"/>
                    <a:pt x="101" y="714"/>
                    <a:pt x="134" y="714"/>
                  </a:cubicBezTo>
                  <a:cubicBezTo>
                    <a:pt x="168" y="714"/>
                    <a:pt x="234" y="714"/>
                    <a:pt x="268" y="681"/>
                  </a:cubicBezTo>
                  <a:cubicBezTo>
                    <a:pt x="448" y="410"/>
                    <a:pt x="763" y="275"/>
                    <a:pt x="1092" y="275"/>
                  </a:cubicBezTo>
                  <a:cubicBezTo>
                    <a:pt x="1128" y="275"/>
                    <a:pt x="1165" y="277"/>
                    <a:pt x="1202" y="280"/>
                  </a:cubicBezTo>
                  <a:cubicBezTo>
                    <a:pt x="1214" y="287"/>
                    <a:pt x="1226" y="289"/>
                    <a:pt x="1238" y="289"/>
                  </a:cubicBezTo>
                  <a:cubicBezTo>
                    <a:pt x="1292" y="289"/>
                    <a:pt x="1341" y="235"/>
                    <a:pt x="1369" y="180"/>
                  </a:cubicBezTo>
                  <a:cubicBezTo>
                    <a:pt x="1369" y="80"/>
                    <a:pt x="1302" y="14"/>
                    <a:pt x="1235" y="14"/>
                  </a:cubicBezTo>
                  <a:cubicBezTo>
                    <a:pt x="1179" y="5"/>
                    <a:pt x="1123" y="1"/>
                    <a:pt x="106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p:nvPr/>
          </p:nvSpPr>
          <p:spPr>
            <a:xfrm>
              <a:off x="3531850" y="1806725"/>
              <a:ext cx="226025" cy="220200"/>
            </a:xfrm>
            <a:custGeom>
              <a:rect b="b" l="l" r="r" t="t"/>
              <a:pathLst>
                <a:path extrusionOk="0" h="8808" w="9041">
                  <a:moveTo>
                    <a:pt x="835" y="1"/>
                  </a:moveTo>
                  <a:lnTo>
                    <a:pt x="835" y="1"/>
                  </a:lnTo>
                  <a:cubicBezTo>
                    <a:pt x="1235" y="2136"/>
                    <a:pt x="1502" y="5171"/>
                    <a:pt x="1" y="6606"/>
                  </a:cubicBezTo>
                  <a:cubicBezTo>
                    <a:pt x="1" y="6606"/>
                    <a:pt x="601" y="8807"/>
                    <a:pt x="4604" y="8807"/>
                  </a:cubicBezTo>
                  <a:cubicBezTo>
                    <a:pt x="9041" y="8807"/>
                    <a:pt x="6739" y="6873"/>
                    <a:pt x="6739" y="6873"/>
                  </a:cubicBezTo>
                  <a:cubicBezTo>
                    <a:pt x="4904" y="6305"/>
                    <a:pt x="4938" y="4204"/>
                    <a:pt x="5338" y="2536"/>
                  </a:cubicBezTo>
                  <a:lnTo>
                    <a:pt x="835" y="1"/>
                  </a:lnTo>
                  <a:close/>
                </a:path>
              </a:pathLst>
            </a:custGeom>
            <a:solidFill>
              <a:srgbClr val="CE7A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4"/>
            <p:cNvSpPr/>
            <p:nvPr/>
          </p:nvSpPr>
          <p:spPr>
            <a:xfrm>
              <a:off x="3283350" y="1969950"/>
              <a:ext cx="224125" cy="292975"/>
            </a:xfrm>
            <a:custGeom>
              <a:rect b="b" l="l" r="r" t="t"/>
              <a:pathLst>
                <a:path extrusionOk="0" h="11719" w="8965">
                  <a:moveTo>
                    <a:pt x="5300" y="1"/>
                  </a:moveTo>
                  <a:cubicBezTo>
                    <a:pt x="5088" y="1"/>
                    <a:pt x="4867" y="25"/>
                    <a:pt x="4637" y="77"/>
                  </a:cubicBezTo>
                  <a:cubicBezTo>
                    <a:pt x="1835" y="710"/>
                    <a:pt x="0" y="8216"/>
                    <a:pt x="0" y="8216"/>
                  </a:cubicBezTo>
                  <a:lnTo>
                    <a:pt x="4670" y="11718"/>
                  </a:lnTo>
                  <a:cubicBezTo>
                    <a:pt x="6405" y="10484"/>
                    <a:pt x="7606" y="8649"/>
                    <a:pt x="8106" y="6581"/>
                  </a:cubicBezTo>
                  <a:cubicBezTo>
                    <a:pt x="8965" y="3178"/>
                    <a:pt x="7710" y="1"/>
                    <a:pt x="5300" y="1"/>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4"/>
            <p:cNvSpPr/>
            <p:nvPr/>
          </p:nvSpPr>
          <p:spPr>
            <a:xfrm>
              <a:off x="3393425" y="2102775"/>
              <a:ext cx="95925" cy="160150"/>
            </a:xfrm>
            <a:custGeom>
              <a:rect b="b" l="l" r="r" t="t"/>
              <a:pathLst>
                <a:path extrusionOk="0" h="6406" w="3837">
                  <a:moveTo>
                    <a:pt x="2602" y="1"/>
                  </a:moveTo>
                  <a:cubicBezTo>
                    <a:pt x="1001" y="1669"/>
                    <a:pt x="101" y="3870"/>
                    <a:pt x="1" y="6205"/>
                  </a:cubicBezTo>
                  <a:lnTo>
                    <a:pt x="234" y="6405"/>
                  </a:lnTo>
                  <a:cubicBezTo>
                    <a:pt x="1969" y="5138"/>
                    <a:pt x="3203" y="3336"/>
                    <a:pt x="3703" y="1268"/>
                  </a:cubicBezTo>
                  <a:cubicBezTo>
                    <a:pt x="3737" y="1068"/>
                    <a:pt x="3803" y="835"/>
                    <a:pt x="3837" y="601"/>
                  </a:cubicBezTo>
                  <a:lnTo>
                    <a:pt x="2602" y="1"/>
                  </a:lnTo>
                  <a:close/>
                </a:path>
              </a:pathLst>
            </a:custGeom>
            <a:solidFill>
              <a:srgbClr val="000000">
                <a:alpha val="4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4"/>
            <p:cNvSpPr/>
            <p:nvPr/>
          </p:nvSpPr>
          <p:spPr>
            <a:xfrm>
              <a:off x="3399275" y="1953500"/>
              <a:ext cx="476200" cy="694025"/>
            </a:xfrm>
            <a:custGeom>
              <a:rect b="b" l="l" r="r" t="t"/>
              <a:pathLst>
                <a:path extrusionOk="0" h="27761" w="19048">
                  <a:moveTo>
                    <a:pt x="8685" y="1"/>
                  </a:moveTo>
                  <a:cubicBezTo>
                    <a:pt x="7564" y="1"/>
                    <a:pt x="6438" y="34"/>
                    <a:pt x="5304" y="101"/>
                  </a:cubicBezTo>
                  <a:cubicBezTo>
                    <a:pt x="3536" y="201"/>
                    <a:pt x="1768" y="434"/>
                    <a:pt x="0" y="768"/>
                  </a:cubicBezTo>
                  <a:cubicBezTo>
                    <a:pt x="2202" y="11542"/>
                    <a:pt x="634" y="23784"/>
                    <a:pt x="200" y="27087"/>
                  </a:cubicBezTo>
                  <a:cubicBezTo>
                    <a:pt x="167" y="27354"/>
                    <a:pt x="367" y="27621"/>
                    <a:pt x="634" y="27621"/>
                  </a:cubicBezTo>
                  <a:cubicBezTo>
                    <a:pt x="1204" y="27651"/>
                    <a:pt x="1767" y="27667"/>
                    <a:pt x="2329" y="27667"/>
                  </a:cubicBezTo>
                  <a:cubicBezTo>
                    <a:pt x="3018" y="27667"/>
                    <a:pt x="3705" y="27642"/>
                    <a:pt x="4403" y="27587"/>
                  </a:cubicBezTo>
                  <a:cubicBezTo>
                    <a:pt x="6021" y="27454"/>
                    <a:pt x="7497" y="27332"/>
                    <a:pt x="9012" y="27332"/>
                  </a:cubicBezTo>
                  <a:cubicBezTo>
                    <a:pt x="10153" y="27332"/>
                    <a:pt x="11315" y="27401"/>
                    <a:pt x="12576" y="27587"/>
                  </a:cubicBezTo>
                  <a:cubicBezTo>
                    <a:pt x="13390" y="27701"/>
                    <a:pt x="14215" y="27761"/>
                    <a:pt x="15045" y="27761"/>
                  </a:cubicBezTo>
                  <a:cubicBezTo>
                    <a:pt x="15677" y="27761"/>
                    <a:pt x="16311" y="27726"/>
                    <a:pt x="16946" y="27654"/>
                  </a:cubicBezTo>
                  <a:cubicBezTo>
                    <a:pt x="17146" y="27621"/>
                    <a:pt x="17312" y="27420"/>
                    <a:pt x="17346" y="27220"/>
                  </a:cubicBezTo>
                  <a:cubicBezTo>
                    <a:pt x="19047" y="14411"/>
                    <a:pt x="18146" y="6906"/>
                    <a:pt x="17546" y="3703"/>
                  </a:cubicBezTo>
                  <a:cubicBezTo>
                    <a:pt x="17212" y="2002"/>
                    <a:pt x="15878" y="701"/>
                    <a:pt x="14177" y="368"/>
                  </a:cubicBezTo>
                  <a:cubicBezTo>
                    <a:pt x="13543" y="268"/>
                    <a:pt x="12809" y="168"/>
                    <a:pt x="12042" y="101"/>
                  </a:cubicBezTo>
                  <a:cubicBezTo>
                    <a:pt x="10925" y="34"/>
                    <a:pt x="9807" y="1"/>
                    <a:pt x="8685" y="1"/>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p:nvPr/>
          </p:nvSpPr>
          <p:spPr>
            <a:xfrm>
              <a:off x="3498725" y="1599700"/>
              <a:ext cx="241650" cy="286875"/>
            </a:xfrm>
            <a:custGeom>
              <a:rect b="b" l="l" r="r" t="t"/>
              <a:pathLst>
                <a:path extrusionOk="0" h="11475" w="9666">
                  <a:moveTo>
                    <a:pt x="4577" y="0"/>
                  </a:moveTo>
                  <a:cubicBezTo>
                    <a:pt x="2001" y="0"/>
                    <a:pt x="0" y="2471"/>
                    <a:pt x="759" y="5080"/>
                  </a:cubicBezTo>
                  <a:cubicBezTo>
                    <a:pt x="1493" y="7948"/>
                    <a:pt x="1793" y="9650"/>
                    <a:pt x="3561" y="10817"/>
                  </a:cubicBezTo>
                  <a:cubicBezTo>
                    <a:pt x="4238" y="11272"/>
                    <a:pt x="4958" y="11475"/>
                    <a:pt x="5655" y="11475"/>
                  </a:cubicBezTo>
                  <a:cubicBezTo>
                    <a:pt x="7670" y="11475"/>
                    <a:pt x="9499" y="9778"/>
                    <a:pt x="9598" y="7548"/>
                  </a:cubicBezTo>
                  <a:cubicBezTo>
                    <a:pt x="9665" y="4846"/>
                    <a:pt x="8431" y="643"/>
                    <a:pt x="5362" y="76"/>
                  </a:cubicBezTo>
                  <a:cubicBezTo>
                    <a:pt x="5096" y="25"/>
                    <a:pt x="4834" y="0"/>
                    <a:pt x="4577" y="0"/>
                  </a:cubicBezTo>
                  <a:close/>
                </a:path>
              </a:pathLst>
            </a:custGeom>
            <a:solidFill>
              <a:srgbClr val="CE7A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4"/>
            <p:cNvSpPr/>
            <p:nvPr/>
          </p:nvSpPr>
          <p:spPr>
            <a:xfrm>
              <a:off x="3444300" y="1526525"/>
              <a:ext cx="303575" cy="355300"/>
            </a:xfrm>
            <a:custGeom>
              <a:rect b="b" l="l" r="r" t="t"/>
              <a:pathLst>
                <a:path extrusionOk="0" h="14212" w="12143">
                  <a:moveTo>
                    <a:pt x="10241" y="1"/>
                  </a:moveTo>
                  <a:lnTo>
                    <a:pt x="10241" y="1"/>
                  </a:lnTo>
                  <a:cubicBezTo>
                    <a:pt x="10414" y="673"/>
                    <a:pt x="9813" y="908"/>
                    <a:pt x="8940" y="908"/>
                  </a:cubicBezTo>
                  <a:cubicBezTo>
                    <a:pt x="8470" y="908"/>
                    <a:pt x="7921" y="840"/>
                    <a:pt x="7372" y="735"/>
                  </a:cubicBezTo>
                  <a:cubicBezTo>
                    <a:pt x="6551" y="573"/>
                    <a:pt x="5772" y="491"/>
                    <a:pt x="5050" y="491"/>
                  </a:cubicBezTo>
                  <a:cubicBezTo>
                    <a:pt x="3542" y="491"/>
                    <a:pt x="2281" y="847"/>
                    <a:pt x="1401" y="1569"/>
                  </a:cubicBezTo>
                  <a:cubicBezTo>
                    <a:pt x="167" y="2569"/>
                    <a:pt x="100" y="4371"/>
                    <a:pt x="1201" y="4871"/>
                  </a:cubicBezTo>
                  <a:cubicBezTo>
                    <a:pt x="1268" y="4871"/>
                    <a:pt x="0" y="5071"/>
                    <a:pt x="67" y="7006"/>
                  </a:cubicBezTo>
                  <a:cubicBezTo>
                    <a:pt x="100" y="8907"/>
                    <a:pt x="2469" y="10308"/>
                    <a:pt x="3136" y="11209"/>
                  </a:cubicBezTo>
                  <a:cubicBezTo>
                    <a:pt x="3770" y="12110"/>
                    <a:pt x="3503" y="12710"/>
                    <a:pt x="3003" y="13244"/>
                  </a:cubicBezTo>
                  <a:cubicBezTo>
                    <a:pt x="3663" y="13921"/>
                    <a:pt x="4898" y="14211"/>
                    <a:pt x="6116" y="14211"/>
                  </a:cubicBezTo>
                  <a:cubicBezTo>
                    <a:pt x="7299" y="14211"/>
                    <a:pt x="8466" y="13937"/>
                    <a:pt x="9074" y="13477"/>
                  </a:cubicBezTo>
                  <a:cubicBezTo>
                    <a:pt x="10174" y="12643"/>
                    <a:pt x="10475" y="10842"/>
                    <a:pt x="9574" y="8874"/>
                  </a:cubicBezTo>
                  <a:cubicBezTo>
                    <a:pt x="10608" y="8674"/>
                    <a:pt x="10908" y="7473"/>
                    <a:pt x="10908" y="7473"/>
                  </a:cubicBezTo>
                  <a:cubicBezTo>
                    <a:pt x="10908" y="7473"/>
                    <a:pt x="9674" y="6339"/>
                    <a:pt x="9374" y="5605"/>
                  </a:cubicBezTo>
                  <a:cubicBezTo>
                    <a:pt x="11208" y="5105"/>
                    <a:pt x="12142" y="1102"/>
                    <a:pt x="10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4"/>
            <p:cNvSpPr/>
            <p:nvPr/>
          </p:nvSpPr>
          <p:spPr>
            <a:xfrm>
              <a:off x="3416775" y="1635775"/>
              <a:ext cx="79250" cy="20875"/>
            </a:xfrm>
            <a:custGeom>
              <a:rect b="b" l="l" r="r" t="t"/>
              <a:pathLst>
                <a:path extrusionOk="0" h="835" w="3170">
                  <a:moveTo>
                    <a:pt x="1" y="1"/>
                  </a:moveTo>
                  <a:cubicBezTo>
                    <a:pt x="349" y="628"/>
                    <a:pt x="1329" y="835"/>
                    <a:pt x="2038" y="835"/>
                  </a:cubicBezTo>
                  <a:cubicBezTo>
                    <a:pt x="2347" y="835"/>
                    <a:pt x="2604" y="795"/>
                    <a:pt x="2736" y="735"/>
                  </a:cubicBezTo>
                  <a:cubicBezTo>
                    <a:pt x="3170" y="534"/>
                    <a:pt x="2502" y="101"/>
                    <a:pt x="2502" y="101"/>
                  </a:cubicBezTo>
                  <a:cubicBezTo>
                    <a:pt x="2502" y="101"/>
                    <a:pt x="2234" y="267"/>
                    <a:pt x="1602" y="267"/>
                  </a:cubicBezTo>
                  <a:cubicBezTo>
                    <a:pt x="1213" y="267"/>
                    <a:pt x="687" y="20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4"/>
            <p:cNvSpPr/>
            <p:nvPr/>
          </p:nvSpPr>
          <p:spPr>
            <a:xfrm>
              <a:off x="3650950" y="1698025"/>
              <a:ext cx="62725" cy="81250"/>
            </a:xfrm>
            <a:custGeom>
              <a:rect b="b" l="l" r="r" t="t"/>
              <a:pathLst>
                <a:path extrusionOk="0" h="3250" w="2509">
                  <a:moveTo>
                    <a:pt x="972" y="0"/>
                  </a:moveTo>
                  <a:cubicBezTo>
                    <a:pt x="353" y="0"/>
                    <a:pt x="0" y="619"/>
                    <a:pt x="174" y="1313"/>
                  </a:cubicBezTo>
                  <a:cubicBezTo>
                    <a:pt x="341" y="1981"/>
                    <a:pt x="707" y="2581"/>
                    <a:pt x="1241" y="3015"/>
                  </a:cubicBezTo>
                  <a:cubicBezTo>
                    <a:pt x="1452" y="3178"/>
                    <a:pt x="1647" y="3250"/>
                    <a:pt x="1817" y="3250"/>
                  </a:cubicBezTo>
                  <a:cubicBezTo>
                    <a:pt x="2238" y="3250"/>
                    <a:pt x="2509" y="2808"/>
                    <a:pt x="2509" y="2214"/>
                  </a:cubicBezTo>
                  <a:cubicBezTo>
                    <a:pt x="2475" y="1480"/>
                    <a:pt x="2075" y="313"/>
                    <a:pt x="1275" y="46"/>
                  </a:cubicBezTo>
                  <a:cubicBezTo>
                    <a:pt x="1168" y="15"/>
                    <a:pt x="1067" y="0"/>
                    <a:pt x="972" y="0"/>
                  </a:cubicBezTo>
                  <a:close/>
                </a:path>
              </a:pathLst>
            </a:custGeom>
            <a:solidFill>
              <a:srgbClr val="CE7A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4"/>
            <p:cNvSpPr/>
            <p:nvPr/>
          </p:nvSpPr>
          <p:spPr>
            <a:xfrm>
              <a:off x="3718050" y="2000175"/>
              <a:ext cx="405025" cy="454550"/>
            </a:xfrm>
            <a:custGeom>
              <a:rect b="b" l="l" r="r" t="t"/>
              <a:pathLst>
                <a:path extrusionOk="0" h="18182" w="16201">
                  <a:moveTo>
                    <a:pt x="8625" y="14180"/>
                  </a:moveTo>
                  <a:cubicBezTo>
                    <a:pt x="8553" y="14206"/>
                    <a:pt x="8475" y="14226"/>
                    <a:pt x="8398" y="14245"/>
                  </a:cubicBezTo>
                  <a:cubicBezTo>
                    <a:pt x="8431" y="14212"/>
                    <a:pt x="8464" y="14212"/>
                    <a:pt x="8498" y="14212"/>
                  </a:cubicBezTo>
                  <a:cubicBezTo>
                    <a:pt x="8540" y="14191"/>
                    <a:pt x="8582" y="14183"/>
                    <a:pt x="8625" y="14180"/>
                  </a:cubicBezTo>
                  <a:close/>
                  <a:moveTo>
                    <a:pt x="2874" y="1"/>
                  </a:moveTo>
                  <a:cubicBezTo>
                    <a:pt x="1443" y="1"/>
                    <a:pt x="0" y="1334"/>
                    <a:pt x="725" y="3104"/>
                  </a:cubicBezTo>
                  <a:cubicBezTo>
                    <a:pt x="1059" y="4005"/>
                    <a:pt x="1426" y="4872"/>
                    <a:pt x="1759" y="5739"/>
                  </a:cubicBezTo>
                  <a:cubicBezTo>
                    <a:pt x="2126" y="6607"/>
                    <a:pt x="2493" y="7474"/>
                    <a:pt x="2860" y="8341"/>
                  </a:cubicBezTo>
                  <a:cubicBezTo>
                    <a:pt x="3594" y="10076"/>
                    <a:pt x="4361" y="11810"/>
                    <a:pt x="5162" y="13545"/>
                  </a:cubicBezTo>
                  <a:cubicBezTo>
                    <a:pt x="5529" y="14412"/>
                    <a:pt x="5962" y="15279"/>
                    <a:pt x="6396" y="16147"/>
                  </a:cubicBezTo>
                  <a:cubicBezTo>
                    <a:pt x="6530" y="16380"/>
                    <a:pt x="6630" y="16580"/>
                    <a:pt x="6763" y="16814"/>
                  </a:cubicBezTo>
                  <a:lnTo>
                    <a:pt x="6863" y="16981"/>
                  </a:lnTo>
                  <a:lnTo>
                    <a:pt x="6896" y="17014"/>
                  </a:lnTo>
                  <a:lnTo>
                    <a:pt x="6930" y="17114"/>
                  </a:lnTo>
                  <a:cubicBezTo>
                    <a:pt x="6997" y="17214"/>
                    <a:pt x="7063" y="17314"/>
                    <a:pt x="7163" y="17414"/>
                  </a:cubicBezTo>
                  <a:cubicBezTo>
                    <a:pt x="7330" y="17614"/>
                    <a:pt x="7530" y="17815"/>
                    <a:pt x="7764" y="17915"/>
                  </a:cubicBezTo>
                  <a:cubicBezTo>
                    <a:pt x="7931" y="18015"/>
                    <a:pt x="8131" y="18081"/>
                    <a:pt x="8331" y="18148"/>
                  </a:cubicBezTo>
                  <a:cubicBezTo>
                    <a:pt x="8464" y="18148"/>
                    <a:pt x="8598" y="18181"/>
                    <a:pt x="8731" y="18181"/>
                  </a:cubicBezTo>
                  <a:lnTo>
                    <a:pt x="9031" y="18181"/>
                  </a:lnTo>
                  <a:cubicBezTo>
                    <a:pt x="9165" y="18181"/>
                    <a:pt x="9265" y="18148"/>
                    <a:pt x="9398" y="18115"/>
                  </a:cubicBezTo>
                  <a:cubicBezTo>
                    <a:pt x="9532" y="18081"/>
                    <a:pt x="9665" y="18048"/>
                    <a:pt x="9799" y="17981"/>
                  </a:cubicBezTo>
                  <a:cubicBezTo>
                    <a:pt x="10132" y="17848"/>
                    <a:pt x="10432" y="17681"/>
                    <a:pt x="10733" y="17481"/>
                  </a:cubicBezTo>
                  <a:cubicBezTo>
                    <a:pt x="10966" y="17314"/>
                    <a:pt x="11166" y="17147"/>
                    <a:pt x="11366" y="16981"/>
                  </a:cubicBezTo>
                  <a:cubicBezTo>
                    <a:pt x="12901" y="15746"/>
                    <a:pt x="14302" y="14379"/>
                    <a:pt x="15536" y="12878"/>
                  </a:cubicBezTo>
                  <a:cubicBezTo>
                    <a:pt x="16201" y="12075"/>
                    <a:pt x="15555" y="10996"/>
                    <a:pt x="14687" y="10996"/>
                  </a:cubicBezTo>
                  <a:cubicBezTo>
                    <a:pt x="14509" y="10996"/>
                    <a:pt x="14322" y="11041"/>
                    <a:pt x="14135" y="11143"/>
                  </a:cubicBezTo>
                  <a:lnTo>
                    <a:pt x="14102" y="11143"/>
                  </a:lnTo>
                  <a:cubicBezTo>
                    <a:pt x="13301" y="11577"/>
                    <a:pt x="12467" y="12044"/>
                    <a:pt x="11667" y="12511"/>
                  </a:cubicBezTo>
                  <a:cubicBezTo>
                    <a:pt x="11040" y="12876"/>
                    <a:pt x="10414" y="13242"/>
                    <a:pt x="9803" y="13575"/>
                  </a:cubicBezTo>
                  <a:lnTo>
                    <a:pt x="9803" y="13575"/>
                  </a:lnTo>
                  <a:cubicBezTo>
                    <a:pt x="9567" y="13006"/>
                    <a:pt x="9325" y="12433"/>
                    <a:pt x="9098" y="11844"/>
                  </a:cubicBezTo>
                  <a:lnTo>
                    <a:pt x="7030" y="6640"/>
                  </a:lnTo>
                  <a:cubicBezTo>
                    <a:pt x="6696" y="5773"/>
                    <a:pt x="6363" y="4872"/>
                    <a:pt x="5996" y="4005"/>
                  </a:cubicBezTo>
                  <a:cubicBezTo>
                    <a:pt x="5629" y="3137"/>
                    <a:pt x="5295" y="2270"/>
                    <a:pt x="4895" y="1403"/>
                  </a:cubicBezTo>
                  <a:lnTo>
                    <a:pt x="4895" y="1436"/>
                  </a:lnTo>
                  <a:cubicBezTo>
                    <a:pt x="4486" y="425"/>
                    <a:pt x="3682" y="1"/>
                    <a:pt x="2874" y="1"/>
                  </a:cubicBezTo>
                  <a:close/>
                </a:path>
              </a:pathLst>
            </a:custGeom>
            <a:solidFill>
              <a:srgbClr val="CF7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4"/>
            <p:cNvSpPr/>
            <p:nvPr/>
          </p:nvSpPr>
          <p:spPr>
            <a:xfrm>
              <a:off x="4058075" y="2203675"/>
              <a:ext cx="126775" cy="135975"/>
            </a:xfrm>
            <a:custGeom>
              <a:rect b="b" l="l" r="r" t="t"/>
              <a:pathLst>
                <a:path extrusionOk="0" h="5439" w="5071">
                  <a:moveTo>
                    <a:pt x="3569" y="1"/>
                  </a:moveTo>
                  <a:lnTo>
                    <a:pt x="2202" y="1269"/>
                  </a:lnTo>
                  <a:cubicBezTo>
                    <a:pt x="1101" y="1902"/>
                    <a:pt x="334" y="2903"/>
                    <a:pt x="0" y="4104"/>
                  </a:cubicBezTo>
                  <a:lnTo>
                    <a:pt x="1034" y="5438"/>
                  </a:lnTo>
                  <a:lnTo>
                    <a:pt x="3303" y="4738"/>
                  </a:lnTo>
                  <a:cubicBezTo>
                    <a:pt x="3469" y="4671"/>
                    <a:pt x="3603" y="4571"/>
                    <a:pt x="3736" y="4404"/>
                  </a:cubicBezTo>
                  <a:lnTo>
                    <a:pt x="4870" y="2703"/>
                  </a:lnTo>
                  <a:cubicBezTo>
                    <a:pt x="5071" y="2369"/>
                    <a:pt x="5037" y="1936"/>
                    <a:pt x="4804" y="1635"/>
                  </a:cubicBezTo>
                  <a:lnTo>
                    <a:pt x="3569" y="1"/>
                  </a:lnTo>
                  <a:close/>
                </a:path>
              </a:pathLst>
            </a:custGeom>
            <a:solidFill>
              <a:srgbClr val="CE7A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4"/>
            <p:cNvSpPr/>
            <p:nvPr/>
          </p:nvSpPr>
          <p:spPr>
            <a:xfrm>
              <a:off x="3683600" y="1972075"/>
              <a:ext cx="230225" cy="305850"/>
            </a:xfrm>
            <a:custGeom>
              <a:rect b="b" l="l" r="r" t="t"/>
              <a:pathLst>
                <a:path extrusionOk="0" h="12234" w="9209">
                  <a:moveTo>
                    <a:pt x="3229" y="1"/>
                  </a:moveTo>
                  <a:cubicBezTo>
                    <a:pt x="1270" y="1"/>
                    <a:pt x="0" y="2392"/>
                    <a:pt x="169" y="4628"/>
                  </a:cubicBezTo>
                  <a:cubicBezTo>
                    <a:pt x="436" y="7931"/>
                    <a:pt x="4071" y="12234"/>
                    <a:pt x="4071" y="12234"/>
                  </a:cubicBezTo>
                  <a:lnTo>
                    <a:pt x="9208" y="8398"/>
                  </a:lnTo>
                  <a:cubicBezTo>
                    <a:pt x="9208" y="8398"/>
                    <a:pt x="8408" y="3761"/>
                    <a:pt x="5773" y="1226"/>
                  </a:cubicBezTo>
                  <a:cubicBezTo>
                    <a:pt x="4850" y="360"/>
                    <a:pt x="3988" y="1"/>
                    <a:pt x="3229" y="1"/>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4"/>
            <p:cNvSpPr/>
            <p:nvPr/>
          </p:nvSpPr>
          <p:spPr>
            <a:xfrm>
              <a:off x="3405925" y="1919400"/>
              <a:ext cx="326325" cy="201300"/>
            </a:xfrm>
            <a:custGeom>
              <a:rect b="b" l="l" r="r" t="t"/>
              <a:pathLst>
                <a:path extrusionOk="0" h="8052" w="13053">
                  <a:moveTo>
                    <a:pt x="6058" y="1"/>
                  </a:moveTo>
                  <a:cubicBezTo>
                    <a:pt x="5068" y="1"/>
                    <a:pt x="4100" y="47"/>
                    <a:pt x="3270" y="131"/>
                  </a:cubicBezTo>
                  <a:cubicBezTo>
                    <a:pt x="1" y="464"/>
                    <a:pt x="1635" y="3033"/>
                    <a:pt x="2203" y="3400"/>
                  </a:cubicBezTo>
                  <a:cubicBezTo>
                    <a:pt x="701" y="3967"/>
                    <a:pt x="1502" y="6602"/>
                    <a:pt x="4304" y="7869"/>
                  </a:cubicBezTo>
                  <a:cubicBezTo>
                    <a:pt x="4570" y="7994"/>
                    <a:pt x="4866" y="8052"/>
                    <a:pt x="5183" y="8052"/>
                  </a:cubicBezTo>
                  <a:cubicBezTo>
                    <a:pt x="8170" y="8052"/>
                    <a:pt x="13053" y="2969"/>
                    <a:pt x="12510" y="1432"/>
                  </a:cubicBezTo>
                  <a:cubicBezTo>
                    <a:pt x="12160" y="408"/>
                    <a:pt x="9007" y="1"/>
                    <a:pt x="60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 name="Google Shape;635;p34"/>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636" name="Google Shape;636;p34">
            <a:hlinkClick action="ppaction://hlinksldjump" r:id="rId6"/>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637" name="Google Shape;637;p34">
            <a:hlinkClick action="ppaction://hlinksldjump" r:id="rId7"/>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638" name="Google Shape;638;p34">
            <a:hlinkClick action="ppaction://hlinksldjump" r:id="rId8"/>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639" name="Google Shape;639;p34">
            <a:hlinkClick action="ppaction://hlinksldjump" r:id="rId9"/>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640" name="Google Shape;640;p34">
            <a:hlinkClick action="ppaction://hlinksldjump" r:id="rId10"/>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641" name="Google Shape;641;p34">
            <a:hlinkClick action="ppaction://hlinksldjump" r:id="rId11"/>
          </p:cNvPr>
          <p:cNvPicPr preferRelativeResize="0"/>
          <p:nvPr/>
        </p:nvPicPr>
        <p:blipFill rotWithShape="1">
          <a:blip r:embed="rId12">
            <a:alphaModFix/>
          </a:blip>
          <a:srcRect b="0" l="0" r="0" t="0"/>
          <a:stretch/>
        </p:blipFill>
        <p:spPr>
          <a:xfrm>
            <a:off x="881657" y="4626989"/>
            <a:ext cx="274320" cy="274320"/>
          </a:xfrm>
          <a:prstGeom prst="rect">
            <a:avLst/>
          </a:prstGeom>
          <a:noFill/>
          <a:ln>
            <a:noFill/>
          </a:ln>
        </p:spPr>
      </p:pic>
      <p:sp>
        <p:nvSpPr>
          <p:cNvPr id="642" name="Google Shape;642;p34"/>
          <p:cNvSpPr txBox="1"/>
          <p:nvPr/>
        </p:nvSpPr>
        <p:spPr>
          <a:xfrm>
            <a:off x="1409473" y="4498986"/>
            <a:ext cx="7968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Poppins"/>
                <a:ea typeface="Poppins"/>
                <a:cs typeface="Poppins"/>
                <a:sym typeface="Poppins"/>
              </a:rPr>
              <a:t>Mon</a:t>
            </a:r>
            <a:endParaRPr b="1" sz="1800">
              <a:solidFill>
                <a:schemeClr val="accent2"/>
              </a:solidFill>
              <a:latin typeface="Poppins"/>
              <a:ea typeface="Poppins"/>
              <a:cs typeface="Poppins"/>
              <a:sym typeface="Poppins"/>
            </a:endParaRPr>
          </a:p>
        </p:txBody>
      </p:sp>
      <p:sp>
        <p:nvSpPr>
          <p:cNvPr id="643" name="Google Shape;643;p34">
            <a:hlinkClick action="ppaction://hlinksldjump" r:id="rId13"/>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644" name="Google Shape;644;p34">
            <a:hlinkClick action="ppaction://hlinksldjump" r:id="rId14"/>
          </p:cNvPr>
          <p:cNvPicPr preferRelativeResize="0"/>
          <p:nvPr/>
        </p:nvPicPr>
        <p:blipFill>
          <a:blip r:embed="rId15">
            <a:alphaModFix/>
          </a:blip>
          <a:stretch>
            <a:fillRect/>
          </a:stretch>
        </p:blipFill>
        <p:spPr>
          <a:xfrm>
            <a:off x="5572688" y="4588783"/>
            <a:ext cx="360876" cy="341206"/>
          </a:xfrm>
          <a:prstGeom prst="rect">
            <a:avLst/>
          </a:prstGeom>
          <a:noFill/>
          <a:ln>
            <a:noFill/>
          </a:ln>
        </p:spPr>
      </p:pic>
      <p:sp>
        <p:nvSpPr>
          <p:cNvPr id="645" name="Google Shape;645;p34">
            <a:hlinkClick action="ppaction://hlinksldjump" r:id="rId16"/>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646" name="Google Shape;646;p34">
            <a:hlinkClick action="ppaction://hlinksldjump" r:id="rId17"/>
          </p:cNvPr>
          <p:cNvPicPr preferRelativeResize="0"/>
          <p:nvPr/>
        </p:nvPicPr>
        <p:blipFill rotWithShape="1">
          <a:blip r:embed="rId18">
            <a:alphaModFix/>
          </a:blip>
          <a:srcRect b="2723" l="0" r="0" t="2723"/>
          <a:stretch/>
        </p:blipFill>
        <p:spPr>
          <a:xfrm>
            <a:off x="7225973" y="4656705"/>
            <a:ext cx="217200" cy="205362"/>
          </a:xfrm>
          <a:prstGeom prst="rect">
            <a:avLst/>
          </a:prstGeom>
          <a:noFill/>
          <a:ln>
            <a:noFill/>
          </a:ln>
        </p:spPr>
      </p:pic>
      <p:sp>
        <p:nvSpPr>
          <p:cNvPr id="647" name="Google Shape;647;p34">
            <a:hlinkClick action="ppaction://hlinksldjump" r:id="rId19"/>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648" name="Google Shape;648;p34">
            <a:hlinkClick action="ppaction://hlinksldjump" r:id="rId20"/>
          </p:cNvPr>
          <p:cNvPicPr preferRelativeResize="0"/>
          <p:nvPr/>
        </p:nvPicPr>
        <p:blipFill rotWithShape="1">
          <a:blip r:embed="rId21">
            <a:alphaModFix/>
          </a:blip>
          <a:srcRect b="2723" l="0" r="0" t="2723"/>
          <a:stretch/>
        </p:blipFill>
        <p:spPr>
          <a:xfrm>
            <a:off x="8016583" y="4656705"/>
            <a:ext cx="217200" cy="205362"/>
          </a:xfrm>
          <a:prstGeom prst="rect">
            <a:avLst/>
          </a:prstGeom>
          <a:noFill/>
          <a:ln>
            <a:noFill/>
          </a:ln>
        </p:spPr>
      </p:pic>
      <p:sp>
        <p:nvSpPr>
          <p:cNvPr id="649" name="Google Shape;649;p34">
            <a:hlinkClick action="ppaction://hlinksldjump" r:id="rId22"/>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650" name="Google Shape;650;p34">
            <a:hlinkClick action="ppaction://hlinksldjump" r:id="rId23"/>
          </p:cNvPr>
          <p:cNvPicPr preferRelativeResize="0"/>
          <p:nvPr/>
        </p:nvPicPr>
        <p:blipFill rotWithShape="1">
          <a:blip r:embed="rId24">
            <a:alphaModFix/>
          </a:blip>
          <a:srcRect b="2723" l="0" r="0" t="2723"/>
          <a:stretch/>
        </p:blipFill>
        <p:spPr>
          <a:xfrm>
            <a:off x="6435363" y="4656705"/>
            <a:ext cx="217200" cy="205362"/>
          </a:xfrm>
          <a:prstGeom prst="rect">
            <a:avLst/>
          </a:prstGeom>
          <a:noFill/>
          <a:ln>
            <a:noFill/>
          </a:ln>
        </p:spPr>
      </p:pic>
      <p:sp>
        <p:nvSpPr>
          <p:cNvPr id="651" name="Google Shape;651;p34"/>
          <p:cNvSpPr/>
          <p:nvPr/>
        </p:nvSpPr>
        <p:spPr>
          <a:xfrm>
            <a:off x="1409986"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2" name="Google Shape;652;p34">
            <a:hlinkClick action="ppaction://hlinksldjump" r:id="rId25"/>
          </p:cNvPr>
          <p:cNvPicPr preferRelativeResize="0"/>
          <p:nvPr/>
        </p:nvPicPr>
        <p:blipFill>
          <a:blip r:embed="rId26">
            <a:alphaModFix/>
          </a:blip>
          <a:stretch>
            <a:fillRect/>
          </a:stretch>
        </p:blipFill>
        <p:spPr>
          <a:xfrm>
            <a:off x="713224" y="585350"/>
            <a:ext cx="360887" cy="260251"/>
          </a:xfrm>
          <a:prstGeom prst="rect">
            <a:avLst/>
          </a:prstGeom>
          <a:noFill/>
          <a:ln>
            <a:noFill/>
          </a:ln>
        </p:spPr>
      </p:pic>
      <p:sp>
        <p:nvSpPr>
          <p:cNvPr id="653" name="Google Shape;653;p34">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4">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61" name="Shape 8061"/>
        <p:cNvGrpSpPr/>
        <p:nvPr/>
      </p:nvGrpSpPr>
      <p:grpSpPr>
        <a:xfrm>
          <a:off x="0" y="0"/>
          <a:ext cx="0" cy="0"/>
          <a:chOff x="0" y="0"/>
          <a:chExt cx="0" cy="0"/>
        </a:xfrm>
      </p:grpSpPr>
      <p:sp>
        <p:nvSpPr>
          <p:cNvPr id="8062" name="Google Shape;8062;p70"/>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063" name="Google Shape;8063;p70"/>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064" name="Google Shape;8064;p70"/>
          <p:cNvGrpSpPr/>
          <p:nvPr/>
        </p:nvGrpSpPr>
        <p:grpSpPr>
          <a:xfrm>
            <a:off x="876361" y="1533504"/>
            <a:ext cx="322099" cy="370529"/>
            <a:chOff x="-42971725" y="3217825"/>
            <a:chExt cx="275675" cy="317125"/>
          </a:xfrm>
        </p:grpSpPr>
        <p:sp>
          <p:nvSpPr>
            <p:cNvPr id="8065" name="Google Shape;8065;p7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70"/>
          <p:cNvGrpSpPr/>
          <p:nvPr/>
        </p:nvGrpSpPr>
        <p:grpSpPr>
          <a:xfrm>
            <a:off x="848276" y="2002160"/>
            <a:ext cx="378270" cy="337551"/>
            <a:chOff x="-42996150" y="3612600"/>
            <a:chExt cx="323750" cy="288900"/>
          </a:xfrm>
        </p:grpSpPr>
        <p:sp>
          <p:nvSpPr>
            <p:cNvPr id="8069" name="Google Shape;8069;p7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70"/>
          <p:cNvGrpSpPr/>
          <p:nvPr/>
        </p:nvGrpSpPr>
        <p:grpSpPr>
          <a:xfrm>
            <a:off x="851036" y="2411530"/>
            <a:ext cx="372749" cy="370909"/>
            <a:chOff x="-42994575" y="3950300"/>
            <a:chExt cx="319025" cy="317450"/>
          </a:xfrm>
        </p:grpSpPr>
        <p:sp>
          <p:nvSpPr>
            <p:cNvPr id="8073" name="Google Shape;8073;p7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70"/>
          <p:cNvGrpSpPr/>
          <p:nvPr/>
        </p:nvGrpSpPr>
        <p:grpSpPr>
          <a:xfrm>
            <a:off x="3004431" y="1558362"/>
            <a:ext cx="371785" cy="370879"/>
            <a:chOff x="-41111350" y="3239100"/>
            <a:chExt cx="318200" cy="317425"/>
          </a:xfrm>
        </p:grpSpPr>
        <p:sp>
          <p:nvSpPr>
            <p:cNvPr id="8077" name="Google Shape;8077;p7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70"/>
          <p:cNvGrpSpPr/>
          <p:nvPr/>
        </p:nvGrpSpPr>
        <p:grpSpPr>
          <a:xfrm>
            <a:off x="3000751" y="1993894"/>
            <a:ext cx="379146" cy="370967"/>
            <a:chOff x="-41117650" y="3605525"/>
            <a:chExt cx="324500" cy="317500"/>
          </a:xfrm>
        </p:grpSpPr>
        <p:sp>
          <p:nvSpPr>
            <p:cNvPr id="8082" name="Google Shape;8082;p7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5" name="Google Shape;8085;p70"/>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6" name="Google Shape;8086;p70"/>
          <p:cNvGrpSpPr/>
          <p:nvPr/>
        </p:nvGrpSpPr>
        <p:grpSpPr>
          <a:xfrm>
            <a:off x="1827005" y="2885417"/>
            <a:ext cx="216271" cy="371814"/>
            <a:chOff x="-39205300" y="3220175"/>
            <a:chExt cx="185100" cy="318225"/>
          </a:xfrm>
        </p:grpSpPr>
        <p:sp>
          <p:nvSpPr>
            <p:cNvPr id="8087" name="Google Shape;8087;p7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70"/>
          <p:cNvGrpSpPr/>
          <p:nvPr/>
        </p:nvGrpSpPr>
        <p:grpSpPr>
          <a:xfrm>
            <a:off x="1792533" y="3345488"/>
            <a:ext cx="300016" cy="369273"/>
            <a:chOff x="-39248625" y="3588600"/>
            <a:chExt cx="256775" cy="316050"/>
          </a:xfrm>
        </p:grpSpPr>
        <p:sp>
          <p:nvSpPr>
            <p:cNvPr id="8090" name="Google Shape;8090;p7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2" name="Google Shape;8092;p70"/>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0"/>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4" name="Google Shape;8094;p70"/>
          <p:cNvGrpSpPr/>
          <p:nvPr/>
        </p:nvGrpSpPr>
        <p:grpSpPr>
          <a:xfrm>
            <a:off x="1243246" y="1533504"/>
            <a:ext cx="429504" cy="370879"/>
            <a:chOff x="-42651700" y="3217825"/>
            <a:chExt cx="367600" cy="317425"/>
          </a:xfrm>
        </p:grpSpPr>
        <p:sp>
          <p:nvSpPr>
            <p:cNvPr id="8095" name="Google Shape;8095;p7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70"/>
          <p:cNvGrpSpPr/>
          <p:nvPr/>
        </p:nvGrpSpPr>
        <p:grpSpPr>
          <a:xfrm>
            <a:off x="1278678" y="1973154"/>
            <a:ext cx="358640" cy="363226"/>
            <a:chOff x="-42617300" y="3587775"/>
            <a:chExt cx="306950" cy="310875"/>
          </a:xfrm>
        </p:grpSpPr>
        <p:sp>
          <p:nvSpPr>
            <p:cNvPr id="8100" name="Google Shape;8100;p7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2" name="Google Shape;8102;p70"/>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3" name="Google Shape;8103;p70"/>
          <p:cNvGrpSpPr/>
          <p:nvPr/>
        </p:nvGrpSpPr>
        <p:grpSpPr>
          <a:xfrm>
            <a:off x="3450506" y="1557895"/>
            <a:ext cx="376926" cy="370324"/>
            <a:chOff x="-40748275" y="3238700"/>
            <a:chExt cx="322600" cy="316950"/>
          </a:xfrm>
        </p:grpSpPr>
        <p:sp>
          <p:nvSpPr>
            <p:cNvPr id="8104" name="Google Shape;8104;p7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70"/>
          <p:cNvGrpSpPr/>
          <p:nvPr/>
        </p:nvGrpSpPr>
        <p:grpSpPr>
          <a:xfrm>
            <a:off x="3453062" y="2025879"/>
            <a:ext cx="371814" cy="338690"/>
            <a:chOff x="-40745125" y="3632900"/>
            <a:chExt cx="318225" cy="289875"/>
          </a:xfrm>
        </p:grpSpPr>
        <p:sp>
          <p:nvSpPr>
            <p:cNvPr id="8111" name="Google Shape;8111;p7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70"/>
          <p:cNvGrpSpPr/>
          <p:nvPr/>
        </p:nvGrpSpPr>
        <p:grpSpPr>
          <a:xfrm>
            <a:off x="3457209" y="2437089"/>
            <a:ext cx="363518" cy="370178"/>
            <a:chOff x="-40742750" y="3972175"/>
            <a:chExt cx="311125" cy="316825"/>
          </a:xfrm>
        </p:grpSpPr>
        <p:sp>
          <p:nvSpPr>
            <p:cNvPr id="8119" name="Google Shape;8119;p7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70"/>
          <p:cNvGrpSpPr/>
          <p:nvPr/>
        </p:nvGrpSpPr>
        <p:grpSpPr>
          <a:xfrm>
            <a:off x="2239871" y="2887257"/>
            <a:ext cx="266892" cy="369974"/>
            <a:chOff x="-38860325" y="3221750"/>
            <a:chExt cx="228425" cy="316650"/>
          </a:xfrm>
        </p:grpSpPr>
        <p:sp>
          <p:nvSpPr>
            <p:cNvPr id="8122" name="Google Shape;8122;p7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70"/>
          <p:cNvGrpSpPr/>
          <p:nvPr/>
        </p:nvGrpSpPr>
        <p:grpSpPr>
          <a:xfrm>
            <a:off x="2190678" y="3349314"/>
            <a:ext cx="380081" cy="367111"/>
            <a:chOff x="-38905225" y="3591875"/>
            <a:chExt cx="325300" cy="314200"/>
          </a:xfrm>
        </p:grpSpPr>
        <p:sp>
          <p:nvSpPr>
            <p:cNvPr id="8127" name="Google Shape;8127;p7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0" name="Google Shape;8130;p70"/>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1" name="Google Shape;8131;p70"/>
          <p:cNvGrpSpPr/>
          <p:nvPr/>
        </p:nvGrpSpPr>
        <p:grpSpPr>
          <a:xfrm>
            <a:off x="3997427" y="3334394"/>
            <a:ext cx="290815" cy="369740"/>
            <a:chOff x="-37370925" y="3579105"/>
            <a:chExt cx="248900" cy="316450"/>
          </a:xfrm>
        </p:grpSpPr>
        <p:sp>
          <p:nvSpPr>
            <p:cNvPr id="8132" name="Google Shape;8132;p7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4" name="Google Shape;8134;p70"/>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0"/>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6" name="Google Shape;8136;p70"/>
          <p:cNvGrpSpPr/>
          <p:nvPr/>
        </p:nvGrpSpPr>
        <p:grpSpPr>
          <a:xfrm>
            <a:off x="1690803" y="2412465"/>
            <a:ext cx="371814" cy="369974"/>
            <a:chOff x="-42259725" y="3951100"/>
            <a:chExt cx="318225" cy="316650"/>
          </a:xfrm>
        </p:grpSpPr>
        <p:sp>
          <p:nvSpPr>
            <p:cNvPr id="8137" name="Google Shape;8137;p7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70"/>
          <p:cNvGrpSpPr/>
          <p:nvPr/>
        </p:nvGrpSpPr>
        <p:grpSpPr>
          <a:xfrm>
            <a:off x="3889164" y="1591486"/>
            <a:ext cx="370879" cy="337755"/>
            <a:chOff x="-40378075" y="3267450"/>
            <a:chExt cx="317425" cy="289075"/>
          </a:xfrm>
        </p:grpSpPr>
        <p:sp>
          <p:nvSpPr>
            <p:cNvPr id="8140" name="Google Shape;8140;p7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70"/>
          <p:cNvGrpSpPr/>
          <p:nvPr/>
        </p:nvGrpSpPr>
        <p:grpSpPr>
          <a:xfrm>
            <a:off x="3892830" y="1992754"/>
            <a:ext cx="363548" cy="369974"/>
            <a:chOff x="-40372575" y="3604550"/>
            <a:chExt cx="311150" cy="316650"/>
          </a:xfrm>
        </p:grpSpPr>
        <p:sp>
          <p:nvSpPr>
            <p:cNvPr id="8145" name="Google Shape;8145;p7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8" name="Google Shape;8148;p70"/>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9" name="Google Shape;8149;p70"/>
          <p:cNvGrpSpPr/>
          <p:nvPr/>
        </p:nvGrpSpPr>
        <p:grpSpPr>
          <a:xfrm>
            <a:off x="2616780" y="2885417"/>
            <a:ext cx="399038" cy="372165"/>
            <a:chOff x="-38542250" y="3220175"/>
            <a:chExt cx="341525" cy="318525"/>
          </a:xfrm>
        </p:grpSpPr>
        <p:sp>
          <p:nvSpPr>
            <p:cNvPr id="8150" name="Google Shape;8150;p7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70"/>
          <p:cNvGrpSpPr/>
          <p:nvPr/>
        </p:nvGrpSpPr>
        <p:grpSpPr>
          <a:xfrm>
            <a:off x="2638712" y="3344787"/>
            <a:ext cx="369974" cy="369068"/>
            <a:chOff x="-38537400" y="3588000"/>
            <a:chExt cx="316650" cy="315875"/>
          </a:xfrm>
        </p:grpSpPr>
        <p:sp>
          <p:nvSpPr>
            <p:cNvPr id="8154" name="Google Shape;8154;p7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70"/>
          <p:cNvGrpSpPr/>
          <p:nvPr/>
        </p:nvGrpSpPr>
        <p:grpSpPr>
          <a:xfrm>
            <a:off x="2637792" y="3802316"/>
            <a:ext cx="371814" cy="369974"/>
            <a:chOff x="-38538975" y="3954250"/>
            <a:chExt cx="318225" cy="316650"/>
          </a:xfrm>
        </p:grpSpPr>
        <p:sp>
          <p:nvSpPr>
            <p:cNvPr id="8159" name="Google Shape;8159;p7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70"/>
          <p:cNvGrpSpPr/>
          <p:nvPr/>
        </p:nvGrpSpPr>
        <p:grpSpPr>
          <a:xfrm>
            <a:off x="3955104" y="3797243"/>
            <a:ext cx="375465" cy="371814"/>
            <a:chOff x="-37385100" y="3949908"/>
            <a:chExt cx="321350" cy="318225"/>
          </a:xfrm>
        </p:grpSpPr>
        <p:sp>
          <p:nvSpPr>
            <p:cNvPr id="8162" name="Google Shape;8162;p7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70"/>
          <p:cNvGrpSpPr/>
          <p:nvPr/>
        </p:nvGrpSpPr>
        <p:grpSpPr>
          <a:xfrm>
            <a:off x="2130763" y="1532803"/>
            <a:ext cx="370909" cy="370675"/>
            <a:chOff x="-41895050" y="3217225"/>
            <a:chExt cx="317450" cy="317250"/>
          </a:xfrm>
        </p:grpSpPr>
        <p:sp>
          <p:nvSpPr>
            <p:cNvPr id="8165" name="Google Shape;8165;p7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70"/>
          <p:cNvGrpSpPr/>
          <p:nvPr/>
        </p:nvGrpSpPr>
        <p:grpSpPr>
          <a:xfrm>
            <a:off x="2130310" y="1969737"/>
            <a:ext cx="371814" cy="369974"/>
            <a:chOff x="-41893475" y="3584850"/>
            <a:chExt cx="318225" cy="316650"/>
          </a:xfrm>
        </p:grpSpPr>
        <p:sp>
          <p:nvSpPr>
            <p:cNvPr id="8171" name="Google Shape;8171;p7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5" name="Google Shape;8175;p70"/>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0"/>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7" name="Google Shape;8177;p70"/>
          <p:cNvGrpSpPr/>
          <p:nvPr/>
        </p:nvGrpSpPr>
        <p:grpSpPr>
          <a:xfrm>
            <a:off x="900338" y="3365029"/>
            <a:ext cx="337522" cy="370909"/>
            <a:chOff x="-39998250" y="3605325"/>
            <a:chExt cx="288875" cy="317450"/>
          </a:xfrm>
        </p:grpSpPr>
        <p:sp>
          <p:nvSpPr>
            <p:cNvPr id="8178" name="Google Shape;8178;p7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70"/>
          <p:cNvGrpSpPr/>
          <p:nvPr/>
        </p:nvGrpSpPr>
        <p:grpSpPr>
          <a:xfrm>
            <a:off x="884112" y="3823493"/>
            <a:ext cx="369974" cy="369945"/>
            <a:chOff x="-40011050" y="3972375"/>
            <a:chExt cx="316650" cy="316625"/>
          </a:xfrm>
        </p:grpSpPr>
        <p:sp>
          <p:nvSpPr>
            <p:cNvPr id="8181" name="Google Shape;8181;p7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70"/>
          <p:cNvGrpSpPr/>
          <p:nvPr/>
        </p:nvGrpSpPr>
        <p:grpSpPr>
          <a:xfrm>
            <a:off x="3116043" y="2888192"/>
            <a:ext cx="266921" cy="369039"/>
            <a:chOff x="-38129425" y="3222550"/>
            <a:chExt cx="228450" cy="315850"/>
          </a:xfrm>
        </p:grpSpPr>
        <p:sp>
          <p:nvSpPr>
            <p:cNvPr id="8184" name="Google Shape;8184;p7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70"/>
          <p:cNvGrpSpPr/>
          <p:nvPr/>
        </p:nvGrpSpPr>
        <p:grpSpPr>
          <a:xfrm>
            <a:off x="3071012" y="3344787"/>
            <a:ext cx="371785" cy="369974"/>
            <a:chOff x="-38172725" y="3588000"/>
            <a:chExt cx="318200" cy="316650"/>
          </a:xfrm>
        </p:grpSpPr>
        <p:sp>
          <p:nvSpPr>
            <p:cNvPr id="8187" name="Google Shape;8187;p7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70"/>
          <p:cNvGrpSpPr/>
          <p:nvPr/>
        </p:nvGrpSpPr>
        <p:grpSpPr>
          <a:xfrm>
            <a:off x="3146914" y="3803222"/>
            <a:ext cx="219981" cy="369974"/>
            <a:chOff x="-38109725" y="3955025"/>
            <a:chExt cx="188275" cy="316650"/>
          </a:xfrm>
        </p:grpSpPr>
        <p:sp>
          <p:nvSpPr>
            <p:cNvPr id="8196" name="Google Shape;8196;p7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8" name="Google Shape;8198;p70"/>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9" name="Google Shape;8199;p70"/>
          <p:cNvGrpSpPr/>
          <p:nvPr/>
        </p:nvGrpSpPr>
        <p:grpSpPr>
          <a:xfrm>
            <a:off x="2562313" y="1534643"/>
            <a:ext cx="373654" cy="369068"/>
            <a:chOff x="-41530375" y="3218800"/>
            <a:chExt cx="319800" cy="315875"/>
          </a:xfrm>
        </p:grpSpPr>
        <p:sp>
          <p:nvSpPr>
            <p:cNvPr id="8200" name="Google Shape;8200;p7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70"/>
          <p:cNvGrpSpPr/>
          <p:nvPr/>
        </p:nvGrpSpPr>
        <p:grpSpPr>
          <a:xfrm>
            <a:off x="2564607" y="2049801"/>
            <a:ext cx="369068" cy="289004"/>
            <a:chOff x="-41526450" y="3653375"/>
            <a:chExt cx="315875" cy="247350"/>
          </a:xfrm>
        </p:grpSpPr>
        <p:sp>
          <p:nvSpPr>
            <p:cNvPr id="8203" name="Google Shape;8203;p7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70"/>
          <p:cNvGrpSpPr/>
          <p:nvPr/>
        </p:nvGrpSpPr>
        <p:grpSpPr>
          <a:xfrm>
            <a:off x="2565994" y="2412465"/>
            <a:ext cx="366293" cy="369974"/>
            <a:chOff x="-41526450" y="3951100"/>
            <a:chExt cx="313500" cy="316650"/>
          </a:xfrm>
        </p:grpSpPr>
        <p:sp>
          <p:nvSpPr>
            <p:cNvPr id="8206" name="Google Shape;8206;p7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70"/>
          <p:cNvGrpSpPr/>
          <p:nvPr/>
        </p:nvGrpSpPr>
        <p:grpSpPr>
          <a:xfrm>
            <a:off x="1331249" y="2906594"/>
            <a:ext cx="339595" cy="371814"/>
            <a:chOff x="-39625900" y="3238300"/>
            <a:chExt cx="290650" cy="318225"/>
          </a:xfrm>
        </p:grpSpPr>
        <p:sp>
          <p:nvSpPr>
            <p:cNvPr id="8210" name="Google Shape;8210;p7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2" name="Google Shape;8212;p70"/>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3" name="Google Shape;8213;p70"/>
          <p:cNvGrpSpPr/>
          <p:nvPr/>
        </p:nvGrpSpPr>
        <p:grpSpPr>
          <a:xfrm>
            <a:off x="1325300" y="3823055"/>
            <a:ext cx="366293" cy="370441"/>
            <a:chOff x="-39647175" y="3972000"/>
            <a:chExt cx="313500" cy="317050"/>
          </a:xfrm>
        </p:grpSpPr>
        <p:sp>
          <p:nvSpPr>
            <p:cNvPr id="8214" name="Google Shape;8214;p7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70"/>
          <p:cNvGrpSpPr/>
          <p:nvPr/>
        </p:nvGrpSpPr>
        <p:grpSpPr>
          <a:xfrm>
            <a:off x="3494427" y="2887053"/>
            <a:ext cx="375495" cy="370879"/>
            <a:chOff x="-37808850" y="3221575"/>
            <a:chExt cx="321375" cy="317425"/>
          </a:xfrm>
        </p:grpSpPr>
        <p:sp>
          <p:nvSpPr>
            <p:cNvPr id="8218" name="Google Shape;8218;p7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70"/>
          <p:cNvGrpSpPr/>
          <p:nvPr/>
        </p:nvGrpSpPr>
        <p:grpSpPr>
          <a:xfrm>
            <a:off x="3503201" y="3409084"/>
            <a:ext cx="372749" cy="241158"/>
            <a:chOff x="-37806500" y="3643030"/>
            <a:chExt cx="319025" cy="206400"/>
          </a:xfrm>
        </p:grpSpPr>
        <p:sp>
          <p:nvSpPr>
            <p:cNvPr id="8221" name="Google Shape;8221;p7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70"/>
          <p:cNvGrpSpPr/>
          <p:nvPr/>
        </p:nvGrpSpPr>
        <p:grpSpPr>
          <a:xfrm>
            <a:off x="3505508" y="3801381"/>
            <a:ext cx="368134" cy="371814"/>
            <a:chOff x="-37804925" y="3953450"/>
            <a:chExt cx="315075" cy="318225"/>
          </a:xfrm>
        </p:grpSpPr>
        <p:sp>
          <p:nvSpPr>
            <p:cNvPr id="8224" name="Google Shape;8224;p7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7" name="Google Shape;8227;p70"/>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8" name="Google Shape;8228;p70"/>
          <p:cNvGrpSpPr/>
          <p:nvPr/>
        </p:nvGrpSpPr>
        <p:grpSpPr>
          <a:xfrm>
            <a:off x="4860977" y="1553988"/>
            <a:ext cx="355663" cy="308725"/>
            <a:chOff x="-28462125" y="3199700"/>
            <a:chExt cx="298550" cy="259150"/>
          </a:xfrm>
        </p:grpSpPr>
        <p:sp>
          <p:nvSpPr>
            <p:cNvPr id="8229" name="Google Shape;8229;p7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70"/>
          <p:cNvGrpSpPr/>
          <p:nvPr/>
        </p:nvGrpSpPr>
        <p:grpSpPr>
          <a:xfrm>
            <a:off x="4861930" y="1988678"/>
            <a:ext cx="353757" cy="352833"/>
            <a:chOff x="-28461325" y="3545475"/>
            <a:chExt cx="296950" cy="296175"/>
          </a:xfrm>
        </p:grpSpPr>
        <p:sp>
          <p:nvSpPr>
            <p:cNvPr id="8233" name="Google Shape;8233;p7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70"/>
          <p:cNvGrpSpPr/>
          <p:nvPr/>
        </p:nvGrpSpPr>
        <p:grpSpPr>
          <a:xfrm>
            <a:off x="4858162" y="2438722"/>
            <a:ext cx="361292" cy="352803"/>
            <a:chOff x="-28463700" y="3914875"/>
            <a:chExt cx="303275" cy="296150"/>
          </a:xfrm>
        </p:grpSpPr>
        <p:sp>
          <p:nvSpPr>
            <p:cNvPr id="8240" name="Google Shape;8240;p7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70"/>
          <p:cNvGrpSpPr/>
          <p:nvPr/>
        </p:nvGrpSpPr>
        <p:grpSpPr>
          <a:xfrm>
            <a:off x="7092947" y="1594805"/>
            <a:ext cx="351880" cy="227092"/>
            <a:chOff x="-26573400" y="3224125"/>
            <a:chExt cx="295375" cy="190625"/>
          </a:xfrm>
        </p:grpSpPr>
        <p:sp>
          <p:nvSpPr>
            <p:cNvPr id="8243" name="Google Shape;8243;p7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70"/>
          <p:cNvGrpSpPr/>
          <p:nvPr/>
        </p:nvGrpSpPr>
        <p:grpSpPr>
          <a:xfrm>
            <a:off x="7092947" y="1989140"/>
            <a:ext cx="351880" cy="351910"/>
            <a:chOff x="-26573400" y="3546250"/>
            <a:chExt cx="295375" cy="295400"/>
          </a:xfrm>
        </p:grpSpPr>
        <p:sp>
          <p:nvSpPr>
            <p:cNvPr id="8246" name="Google Shape;8246;p7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70"/>
          <p:cNvGrpSpPr/>
          <p:nvPr/>
        </p:nvGrpSpPr>
        <p:grpSpPr>
          <a:xfrm>
            <a:off x="7081228" y="2439049"/>
            <a:ext cx="375319" cy="352148"/>
            <a:chOff x="-26583625" y="3917025"/>
            <a:chExt cx="315050" cy="295600"/>
          </a:xfrm>
        </p:grpSpPr>
        <p:sp>
          <p:nvSpPr>
            <p:cNvPr id="8252" name="Google Shape;8252;p7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6" name="Google Shape;8256;p70"/>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7" name="Google Shape;8257;p70"/>
          <p:cNvGrpSpPr/>
          <p:nvPr/>
        </p:nvGrpSpPr>
        <p:grpSpPr>
          <a:xfrm>
            <a:off x="5779742" y="3398079"/>
            <a:ext cx="289039" cy="352833"/>
            <a:chOff x="-24694925" y="3518700"/>
            <a:chExt cx="242625" cy="296175"/>
          </a:xfrm>
        </p:grpSpPr>
        <p:sp>
          <p:nvSpPr>
            <p:cNvPr id="8258" name="Google Shape;8258;p7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70"/>
          <p:cNvGrpSpPr/>
          <p:nvPr/>
        </p:nvGrpSpPr>
        <p:grpSpPr>
          <a:xfrm>
            <a:off x="5779280" y="3848107"/>
            <a:ext cx="289962" cy="352833"/>
            <a:chOff x="-24709100" y="3888875"/>
            <a:chExt cx="243400" cy="296175"/>
          </a:xfrm>
        </p:grpSpPr>
        <p:sp>
          <p:nvSpPr>
            <p:cNvPr id="8263" name="Google Shape;8263;p7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70"/>
          <p:cNvGrpSpPr/>
          <p:nvPr/>
        </p:nvGrpSpPr>
        <p:grpSpPr>
          <a:xfrm>
            <a:off x="7979280" y="2920770"/>
            <a:ext cx="356556" cy="349557"/>
            <a:chOff x="-22863675" y="3131775"/>
            <a:chExt cx="299300" cy="293425"/>
          </a:xfrm>
        </p:grpSpPr>
        <p:sp>
          <p:nvSpPr>
            <p:cNvPr id="8267" name="Google Shape;8267;p7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70"/>
          <p:cNvGrpSpPr/>
          <p:nvPr/>
        </p:nvGrpSpPr>
        <p:grpSpPr>
          <a:xfrm>
            <a:off x="5322144" y="1531949"/>
            <a:ext cx="310602" cy="352803"/>
            <a:chOff x="-28069875" y="3175300"/>
            <a:chExt cx="260725" cy="296150"/>
          </a:xfrm>
        </p:grpSpPr>
        <p:sp>
          <p:nvSpPr>
            <p:cNvPr id="8271" name="Google Shape;8271;p7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0" name="Google Shape;8280;p70"/>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1" name="Google Shape;8281;p70"/>
          <p:cNvGrpSpPr/>
          <p:nvPr/>
        </p:nvGrpSpPr>
        <p:grpSpPr>
          <a:xfrm>
            <a:off x="5363423" y="2439183"/>
            <a:ext cx="228045" cy="351880"/>
            <a:chOff x="-28032075" y="3916450"/>
            <a:chExt cx="191425" cy="295375"/>
          </a:xfrm>
        </p:grpSpPr>
        <p:sp>
          <p:nvSpPr>
            <p:cNvPr id="8282" name="Google Shape;8282;p7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70"/>
          <p:cNvGrpSpPr/>
          <p:nvPr/>
        </p:nvGrpSpPr>
        <p:grpSpPr>
          <a:xfrm>
            <a:off x="7528769" y="1531934"/>
            <a:ext cx="352833" cy="352833"/>
            <a:chOff x="-26201650" y="3176075"/>
            <a:chExt cx="296175" cy="296175"/>
          </a:xfrm>
        </p:grpSpPr>
        <p:sp>
          <p:nvSpPr>
            <p:cNvPr id="8286" name="Google Shape;8286;p7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70"/>
          <p:cNvGrpSpPr/>
          <p:nvPr/>
        </p:nvGrpSpPr>
        <p:grpSpPr>
          <a:xfrm>
            <a:off x="7528293" y="1989155"/>
            <a:ext cx="353786" cy="351880"/>
            <a:chOff x="-26204800" y="3547050"/>
            <a:chExt cx="296975" cy="295375"/>
          </a:xfrm>
        </p:grpSpPr>
        <p:sp>
          <p:nvSpPr>
            <p:cNvPr id="8289" name="Google Shape;8289;p7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1" name="Google Shape;8291;p70"/>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2" name="Google Shape;8292;p70"/>
          <p:cNvGrpSpPr/>
          <p:nvPr/>
        </p:nvGrpSpPr>
        <p:grpSpPr>
          <a:xfrm>
            <a:off x="6199548" y="2919133"/>
            <a:ext cx="345328" cy="352833"/>
            <a:chOff x="-24353875" y="3147725"/>
            <a:chExt cx="289875" cy="296175"/>
          </a:xfrm>
        </p:grpSpPr>
        <p:sp>
          <p:nvSpPr>
            <p:cNvPr id="8293" name="Google Shape;8293;p7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5" name="Google Shape;8295;p70"/>
          <p:cNvGrpSpPr/>
          <p:nvPr/>
        </p:nvGrpSpPr>
        <p:grpSpPr>
          <a:xfrm>
            <a:off x="6207530" y="3398540"/>
            <a:ext cx="329365" cy="351910"/>
            <a:chOff x="-24344425" y="3519475"/>
            <a:chExt cx="276475" cy="295400"/>
          </a:xfrm>
        </p:grpSpPr>
        <p:sp>
          <p:nvSpPr>
            <p:cNvPr id="8296" name="Google Shape;8296;p7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8" name="Google Shape;8298;p70"/>
          <p:cNvGrpSpPr/>
          <p:nvPr/>
        </p:nvGrpSpPr>
        <p:grpSpPr>
          <a:xfrm>
            <a:off x="6197210" y="3850460"/>
            <a:ext cx="350004" cy="348128"/>
            <a:chOff x="-24353075" y="3891250"/>
            <a:chExt cx="293800" cy="292225"/>
          </a:xfrm>
        </p:grpSpPr>
        <p:sp>
          <p:nvSpPr>
            <p:cNvPr id="8299" name="Google Shape;8299;p7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70"/>
          <p:cNvGrpSpPr/>
          <p:nvPr/>
        </p:nvGrpSpPr>
        <p:grpSpPr>
          <a:xfrm>
            <a:off x="7980681" y="3398763"/>
            <a:ext cx="353757" cy="351463"/>
            <a:chOff x="-22845575" y="3504075"/>
            <a:chExt cx="296950" cy="295025"/>
          </a:xfrm>
        </p:grpSpPr>
        <p:sp>
          <p:nvSpPr>
            <p:cNvPr id="8302" name="Google Shape;8302;p7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70"/>
          <p:cNvGrpSpPr/>
          <p:nvPr/>
        </p:nvGrpSpPr>
        <p:grpSpPr>
          <a:xfrm>
            <a:off x="5773862" y="1532411"/>
            <a:ext cx="299344" cy="351880"/>
            <a:chOff x="-27691025" y="3175300"/>
            <a:chExt cx="251275" cy="295375"/>
          </a:xfrm>
        </p:grpSpPr>
        <p:sp>
          <p:nvSpPr>
            <p:cNvPr id="8305" name="Google Shape;8305;p7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70"/>
          <p:cNvGrpSpPr/>
          <p:nvPr/>
        </p:nvGrpSpPr>
        <p:grpSpPr>
          <a:xfrm>
            <a:off x="5746179" y="2051087"/>
            <a:ext cx="354710" cy="228015"/>
            <a:chOff x="-27721750" y="3598250"/>
            <a:chExt cx="297750" cy="191400"/>
          </a:xfrm>
        </p:grpSpPr>
        <p:sp>
          <p:nvSpPr>
            <p:cNvPr id="8310" name="Google Shape;8310;p7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70"/>
          <p:cNvGrpSpPr/>
          <p:nvPr/>
        </p:nvGrpSpPr>
        <p:grpSpPr>
          <a:xfrm>
            <a:off x="5747579" y="2444633"/>
            <a:ext cx="351910" cy="340980"/>
            <a:chOff x="-27719400" y="3925600"/>
            <a:chExt cx="295400" cy="286225"/>
          </a:xfrm>
        </p:grpSpPr>
        <p:sp>
          <p:nvSpPr>
            <p:cNvPr id="8313" name="Google Shape;8313;p7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70"/>
          <p:cNvGrpSpPr/>
          <p:nvPr/>
        </p:nvGrpSpPr>
        <p:grpSpPr>
          <a:xfrm>
            <a:off x="7968851" y="1531473"/>
            <a:ext cx="353757" cy="353757"/>
            <a:chOff x="-25834600" y="3176875"/>
            <a:chExt cx="296950" cy="296950"/>
          </a:xfrm>
        </p:grpSpPr>
        <p:sp>
          <p:nvSpPr>
            <p:cNvPr id="8316" name="Google Shape;8316;p7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70"/>
          <p:cNvGrpSpPr/>
          <p:nvPr/>
        </p:nvGrpSpPr>
        <p:grpSpPr>
          <a:xfrm>
            <a:off x="7968851" y="1999474"/>
            <a:ext cx="353757" cy="331241"/>
            <a:chOff x="-25834600" y="3564375"/>
            <a:chExt cx="296950" cy="278050"/>
          </a:xfrm>
        </p:grpSpPr>
        <p:sp>
          <p:nvSpPr>
            <p:cNvPr id="8322" name="Google Shape;8322;p7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70"/>
          <p:cNvGrpSpPr/>
          <p:nvPr/>
        </p:nvGrpSpPr>
        <p:grpSpPr>
          <a:xfrm>
            <a:off x="7966974" y="2438826"/>
            <a:ext cx="357509" cy="352595"/>
            <a:chOff x="-25834600" y="3915850"/>
            <a:chExt cx="300100" cy="295975"/>
          </a:xfrm>
        </p:grpSpPr>
        <p:sp>
          <p:nvSpPr>
            <p:cNvPr id="8331" name="Google Shape;8331;p7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4" name="Google Shape;8334;p70"/>
          <p:cNvGrpSpPr/>
          <p:nvPr/>
        </p:nvGrpSpPr>
        <p:grpSpPr>
          <a:xfrm>
            <a:off x="6702402" y="2920056"/>
            <a:ext cx="228968" cy="350987"/>
            <a:chOff x="-23930925" y="3149300"/>
            <a:chExt cx="192200" cy="294625"/>
          </a:xfrm>
        </p:grpSpPr>
        <p:sp>
          <p:nvSpPr>
            <p:cNvPr id="8335" name="Google Shape;8335;p7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70"/>
          <p:cNvGrpSpPr/>
          <p:nvPr/>
        </p:nvGrpSpPr>
        <p:grpSpPr>
          <a:xfrm>
            <a:off x="6659232" y="3398540"/>
            <a:ext cx="315307" cy="351910"/>
            <a:chOff x="-23962425" y="3519475"/>
            <a:chExt cx="264675" cy="295400"/>
          </a:xfrm>
        </p:grpSpPr>
        <p:sp>
          <p:nvSpPr>
            <p:cNvPr id="8340" name="Google Shape;8340;p7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2" name="Google Shape;8342;p70"/>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3" name="Google Shape;8343;p70"/>
          <p:cNvGrpSpPr/>
          <p:nvPr/>
        </p:nvGrpSpPr>
        <p:grpSpPr>
          <a:xfrm>
            <a:off x="8037908" y="3848584"/>
            <a:ext cx="239302" cy="351880"/>
            <a:chOff x="-22788075" y="3904625"/>
            <a:chExt cx="200875" cy="295375"/>
          </a:xfrm>
        </p:grpSpPr>
        <p:sp>
          <p:nvSpPr>
            <p:cNvPr id="8344" name="Google Shape;8344;p7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70"/>
          <p:cNvGrpSpPr/>
          <p:nvPr/>
        </p:nvGrpSpPr>
        <p:grpSpPr>
          <a:xfrm>
            <a:off x="6193206" y="1531949"/>
            <a:ext cx="354710" cy="352803"/>
            <a:chOff x="-27351575" y="3175300"/>
            <a:chExt cx="297750" cy="296150"/>
          </a:xfrm>
        </p:grpSpPr>
        <p:sp>
          <p:nvSpPr>
            <p:cNvPr id="8349" name="Google Shape;8349;p7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70"/>
          <p:cNvGrpSpPr/>
          <p:nvPr/>
        </p:nvGrpSpPr>
        <p:grpSpPr>
          <a:xfrm>
            <a:off x="6235914" y="1988559"/>
            <a:ext cx="269293" cy="353072"/>
            <a:chOff x="-27313750" y="3545275"/>
            <a:chExt cx="226050" cy="296375"/>
          </a:xfrm>
        </p:grpSpPr>
        <p:sp>
          <p:nvSpPr>
            <p:cNvPr id="8354" name="Google Shape;8354;p7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70"/>
          <p:cNvGrpSpPr/>
          <p:nvPr/>
        </p:nvGrpSpPr>
        <p:grpSpPr>
          <a:xfrm>
            <a:off x="6193206" y="2436830"/>
            <a:ext cx="354710" cy="356586"/>
            <a:chOff x="-27351575" y="3915650"/>
            <a:chExt cx="297750" cy="299325"/>
          </a:xfrm>
        </p:grpSpPr>
        <p:sp>
          <p:nvSpPr>
            <p:cNvPr id="8358" name="Google Shape;8358;p7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70"/>
          <p:cNvGrpSpPr/>
          <p:nvPr/>
        </p:nvGrpSpPr>
        <p:grpSpPr>
          <a:xfrm>
            <a:off x="4880696" y="2919029"/>
            <a:ext cx="319060" cy="353042"/>
            <a:chOff x="-25445525" y="3175900"/>
            <a:chExt cx="267825" cy="296350"/>
          </a:xfrm>
        </p:grpSpPr>
        <p:sp>
          <p:nvSpPr>
            <p:cNvPr id="8361" name="Google Shape;8361;p7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70"/>
          <p:cNvGrpSpPr/>
          <p:nvPr/>
        </p:nvGrpSpPr>
        <p:grpSpPr>
          <a:xfrm>
            <a:off x="4862410" y="3409352"/>
            <a:ext cx="355633" cy="330288"/>
            <a:chOff x="-25465200" y="3565175"/>
            <a:chExt cx="298525" cy="277250"/>
          </a:xfrm>
        </p:grpSpPr>
        <p:sp>
          <p:nvSpPr>
            <p:cNvPr id="8365" name="Google Shape;8365;p7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70"/>
          <p:cNvGrpSpPr/>
          <p:nvPr/>
        </p:nvGrpSpPr>
        <p:grpSpPr>
          <a:xfrm>
            <a:off x="4861948" y="3848882"/>
            <a:ext cx="356556" cy="351285"/>
            <a:chOff x="-25465200" y="3916150"/>
            <a:chExt cx="299300" cy="294875"/>
          </a:xfrm>
        </p:grpSpPr>
        <p:sp>
          <p:nvSpPr>
            <p:cNvPr id="8368" name="Google Shape;8368;p7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70"/>
          <p:cNvGrpSpPr/>
          <p:nvPr/>
        </p:nvGrpSpPr>
        <p:grpSpPr>
          <a:xfrm>
            <a:off x="7089388" y="2919148"/>
            <a:ext cx="351880" cy="352803"/>
            <a:chOff x="-23615075" y="3148525"/>
            <a:chExt cx="295375" cy="296150"/>
          </a:xfrm>
        </p:grpSpPr>
        <p:sp>
          <p:nvSpPr>
            <p:cNvPr id="8371" name="Google Shape;8371;p7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5" name="Google Shape;8375;p70"/>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6" name="Google Shape;8376;p70"/>
          <p:cNvGrpSpPr/>
          <p:nvPr/>
        </p:nvGrpSpPr>
        <p:grpSpPr>
          <a:xfrm>
            <a:off x="7088911" y="3858427"/>
            <a:ext cx="352833" cy="332194"/>
            <a:chOff x="-23615075" y="3906200"/>
            <a:chExt cx="296175" cy="278850"/>
          </a:xfrm>
        </p:grpSpPr>
        <p:sp>
          <p:nvSpPr>
            <p:cNvPr id="8377" name="Google Shape;8377;p7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0" name="Google Shape;8380;p70"/>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1" name="Google Shape;8381;p70"/>
          <p:cNvGrpSpPr/>
          <p:nvPr/>
        </p:nvGrpSpPr>
        <p:grpSpPr>
          <a:xfrm>
            <a:off x="6637880" y="1532068"/>
            <a:ext cx="353757" cy="352565"/>
            <a:chOff x="-26980600" y="3175500"/>
            <a:chExt cx="296950" cy="295950"/>
          </a:xfrm>
        </p:grpSpPr>
        <p:sp>
          <p:nvSpPr>
            <p:cNvPr id="8382" name="Google Shape;8382;p7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5" name="Google Shape;8385;p70"/>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6" name="Google Shape;8386;p70"/>
          <p:cNvGrpSpPr/>
          <p:nvPr/>
        </p:nvGrpSpPr>
        <p:grpSpPr>
          <a:xfrm>
            <a:off x="6638357" y="2470604"/>
            <a:ext cx="352803" cy="289039"/>
            <a:chOff x="-26981375" y="3951875"/>
            <a:chExt cx="296150" cy="242625"/>
          </a:xfrm>
        </p:grpSpPr>
        <p:sp>
          <p:nvSpPr>
            <p:cNvPr id="8387" name="Google Shape;8387;p7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70"/>
          <p:cNvGrpSpPr/>
          <p:nvPr/>
        </p:nvGrpSpPr>
        <p:grpSpPr>
          <a:xfrm>
            <a:off x="5303399" y="2918195"/>
            <a:ext cx="351910" cy="354710"/>
            <a:chOff x="-25094250" y="3176075"/>
            <a:chExt cx="295400" cy="297750"/>
          </a:xfrm>
        </p:grpSpPr>
        <p:sp>
          <p:nvSpPr>
            <p:cNvPr id="8391" name="Google Shape;8391;p7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70"/>
          <p:cNvGrpSpPr/>
          <p:nvPr/>
        </p:nvGrpSpPr>
        <p:grpSpPr>
          <a:xfrm>
            <a:off x="5303399" y="3398556"/>
            <a:ext cx="351910" cy="351880"/>
            <a:chOff x="-25094250" y="3547050"/>
            <a:chExt cx="295400" cy="295375"/>
          </a:xfrm>
        </p:grpSpPr>
        <p:sp>
          <p:nvSpPr>
            <p:cNvPr id="8395" name="Google Shape;8395;p7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0" name="Google Shape;8400;p70"/>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1" name="Google Shape;8401;p70"/>
          <p:cNvGrpSpPr/>
          <p:nvPr/>
        </p:nvGrpSpPr>
        <p:grpSpPr>
          <a:xfrm>
            <a:off x="7535476" y="2919148"/>
            <a:ext cx="352803" cy="352803"/>
            <a:chOff x="-23245675" y="3148525"/>
            <a:chExt cx="296150" cy="296150"/>
          </a:xfrm>
        </p:grpSpPr>
        <p:sp>
          <p:nvSpPr>
            <p:cNvPr id="8402" name="Google Shape;8402;p7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5" name="Google Shape;8405;p70"/>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6" name="Google Shape;8406;p70"/>
          <p:cNvGrpSpPr/>
          <p:nvPr/>
        </p:nvGrpSpPr>
        <p:grpSpPr>
          <a:xfrm>
            <a:off x="7535938" y="3848122"/>
            <a:ext cx="351880" cy="352803"/>
            <a:chOff x="-23244900" y="3888100"/>
            <a:chExt cx="295375" cy="296150"/>
          </a:xfrm>
        </p:grpSpPr>
        <p:sp>
          <p:nvSpPr>
            <p:cNvPr id="8407" name="Google Shape;8407;p7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8" name="Google Shape;8418;p70"/>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22" name="Shape 8422"/>
        <p:cNvGrpSpPr/>
        <p:nvPr/>
      </p:nvGrpSpPr>
      <p:grpSpPr>
        <a:xfrm>
          <a:off x="0" y="0"/>
          <a:ext cx="0" cy="0"/>
          <a:chOff x="0" y="0"/>
          <a:chExt cx="0" cy="0"/>
        </a:xfrm>
      </p:grpSpPr>
      <p:sp>
        <p:nvSpPr>
          <p:cNvPr id="8423" name="Google Shape;8423;p71"/>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424" name="Google Shape;8424;p71"/>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8425" name="Google Shape;8425;p71"/>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6" name="Google Shape;8426;p71"/>
          <p:cNvGrpSpPr/>
          <p:nvPr/>
        </p:nvGrpSpPr>
        <p:grpSpPr>
          <a:xfrm>
            <a:off x="850004" y="1975418"/>
            <a:ext cx="367261" cy="367261"/>
            <a:chOff x="-65145700" y="3727425"/>
            <a:chExt cx="317425" cy="317425"/>
          </a:xfrm>
        </p:grpSpPr>
        <p:sp>
          <p:nvSpPr>
            <p:cNvPr id="8427" name="Google Shape;8427;p7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71"/>
          <p:cNvGrpSpPr/>
          <p:nvPr/>
        </p:nvGrpSpPr>
        <p:grpSpPr>
          <a:xfrm>
            <a:off x="853201" y="2404333"/>
            <a:ext cx="360868" cy="367261"/>
            <a:chOff x="-65144125" y="4094450"/>
            <a:chExt cx="311900" cy="317425"/>
          </a:xfrm>
        </p:grpSpPr>
        <p:sp>
          <p:nvSpPr>
            <p:cNvPr id="8430" name="Google Shape;8430;p7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3" name="Google Shape;8433;p71"/>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4" name="Google Shape;8434;p71"/>
          <p:cNvGrpSpPr/>
          <p:nvPr/>
        </p:nvGrpSpPr>
        <p:grpSpPr>
          <a:xfrm>
            <a:off x="3056770" y="1975028"/>
            <a:ext cx="370645" cy="368042"/>
            <a:chOff x="-63250675" y="3744075"/>
            <a:chExt cx="320350" cy="318100"/>
          </a:xfrm>
        </p:grpSpPr>
        <p:sp>
          <p:nvSpPr>
            <p:cNvPr id="8435" name="Google Shape;8435;p7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71"/>
          <p:cNvGrpSpPr/>
          <p:nvPr/>
        </p:nvGrpSpPr>
        <p:grpSpPr>
          <a:xfrm>
            <a:off x="3058462" y="2404333"/>
            <a:ext cx="367261" cy="367261"/>
            <a:chOff x="-63250675" y="4110200"/>
            <a:chExt cx="317425" cy="317425"/>
          </a:xfrm>
        </p:grpSpPr>
        <p:sp>
          <p:nvSpPr>
            <p:cNvPr id="8439" name="Google Shape;8439;p7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71"/>
          <p:cNvGrpSpPr/>
          <p:nvPr/>
        </p:nvGrpSpPr>
        <p:grpSpPr>
          <a:xfrm>
            <a:off x="1737509" y="2901428"/>
            <a:ext cx="359075" cy="358844"/>
            <a:chOff x="-61351725" y="3372400"/>
            <a:chExt cx="310350" cy="310150"/>
          </a:xfrm>
        </p:grpSpPr>
        <p:sp>
          <p:nvSpPr>
            <p:cNvPr id="8449" name="Google Shape;8449;p7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71"/>
          <p:cNvGrpSpPr/>
          <p:nvPr/>
        </p:nvGrpSpPr>
        <p:grpSpPr>
          <a:xfrm>
            <a:off x="1733864" y="3364484"/>
            <a:ext cx="366364" cy="333534"/>
            <a:chOff x="-61354875" y="3751050"/>
            <a:chExt cx="316650" cy="288275"/>
          </a:xfrm>
        </p:grpSpPr>
        <p:sp>
          <p:nvSpPr>
            <p:cNvPr id="8453" name="Google Shape;8453;p7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6" name="Google Shape;8456;p71"/>
          <p:cNvGrpSpPr/>
          <p:nvPr/>
        </p:nvGrpSpPr>
        <p:grpSpPr>
          <a:xfrm>
            <a:off x="1733864" y="3806124"/>
            <a:ext cx="366364" cy="367290"/>
            <a:chOff x="-61354875" y="4101525"/>
            <a:chExt cx="316650" cy="317450"/>
          </a:xfrm>
        </p:grpSpPr>
        <p:sp>
          <p:nvSpPr>
            <p:cNvPr id="8457" name="Google Shape;8457;p7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7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9" name="Google Shape;8459;p71"/>
          <p:cNvGrpSpPr/>
          <p:nvPr/>
        </p:nvGrpSpPr>
        <p:grpSpPr>
          <a:xfrm>
            <a:off x="3950299" y="2898000"/>
            <a:ext cx="368157" cy="365699"/>
            <a:chOff x="-59470075" y="3308975"/>
            <a:chExt cx="318200" cy="316075"/>
          </a:xfrm>
        </p:grpSpPr>
        <p:sp>
          <p:nvSpPr>
            <p:cNvPr id="8460" name="Google Shape;8460;p7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71"/>
          <p:cNvGrpSpPr/>
          <p:nvPr/>
        </p:nvGrpSpPr>
        <p:grpSpPr>
          <a:xfrm>
            <a:off x="1295729" y="1533705"/>
            <a:ext cx="367261" cy="364686"/>
            <a:chOff x="-64781025" y="3361050"/>
            <a:chExt cx="317425" cy="315200"/>
          </a:xfrm>
        </p:grpSpPr>
        <p:sp>
          <p:nvSpPr>
            <p:cNvPr id="8470" name="Google Shape;8470;p7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4" name="Google Shape;8474;p71"/>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1"/>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1"/>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7" name="Google Shape;8477;p71"/>
          <p:cNvGrpSpPr/>
          <p:nvPr/>
        </p:nvGrpSpPr>
        <p:grpSpPr>
          <a:xfrm>
            <a:off x="3500129" y="1975144"/>
            <a:ext cx="382765" cy="367810"/>
            <a:chOff x="-62890750" y="3747425"/>
            <a:chExt cx="330825" cy="317900"/>
          </a:xfrm>
        </p:grpSpPr>
        <p:sp>
          <p:nvSpPr>
            <p:cNvPr id="8478" name="Google Shape;8478;p7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71"/>
          <p:cNvGrpSpPr/>
          <p:nvPr/>
        </p:nvGrpSpPr>
        <p:grpSpPr>
          <a:xfrm>
            <a:off x="3507881" y="2404781"/>
            <a:ext cx="367261" cy="366364"/>
            <a:chOff x="-62884425" y="4111775"/>
            <a:chExt cx="317425" cy="316650"/>
          </a:xfrm>
        </p:grpSpPr>
        <p:sp>
          <p:nvSpPr>
            <p:cNvPr id="8493" name="Google Shape;8493;p7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71"/>
          <p:cNvGrpSpPr/>
          <p:nvPr/>
        </p:nvGrpSpPr>
        <p:grpSpPr>
          <a:xfrm>
            <a:off x="2180515" y="2900850"/>
            <a:ext cx="365438" cy="360001"/>
            <a:chOff x="-60991775" y="3376900"/>
            <a:chExt cx="315850" cy="311150"/>
          </a:xfrm>
        </p:grpSpPr>
        <p:sp>
          <p:nvSpPr>
            <p:cNvPr id="8496" name="Google Shape;8496;p7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71"/>
          <p:cNvGrpSpPr/>
          <p:nvPr/>
        </p:nvGrpSpPr>
        <p:grpSpPr>
          <a:xfrm>
            <a:off x="2180052" y="3351714"/>
            <a:ext cx="366364" cy="359075"/>
            <a:chOff x="-60988625" y="3740800"/>
            <a:chExt cx="316650" cy="310350"/>
          </a:xfrm>
        </p:grpSpPr>
        <p:sp>
          <p:nvSpPr>
            <p:cNvPr id="8500" name="Google Shape;8500;p7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71"/>
          <p:cNvGrpSpPr/>
          <p:nvPr/>
        </p:nvGrpSpPr>
        <p:grpSpPr>
          <a:xfrm>
            <a:off x="2180052" y="3807165"/>
            <a:ext cx="366364" cy="365207"/>
            <a:chOff x="-60987850" y="4100950"/>
            <a:chExt cx="316650" cy="315650"/>
          </a:xfrm>
        </p:grpSpPr>
        <p:sp>
          <p:nvSpPr>
            <p:cNvPr id="8504" name="Google Shape;8504;p7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7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71"/>
          <p:cNvGrpSpPr/>
          <p:nvPr/>
        </p:nvGrpSpPr>
        <p:grpSpPr>
          <a:xfrm>
            <a:off x="3949836" y="3352625"/>
            <a:ext cx="369083" cy="357253"/>
            <a:chOff x="-59447250" y="3706150"/>
            <a:chExt cx="319000" cy="308775"/>
          </a:xfrm>
        </p:grpSpPr>
        <p:sp>
          <p:nvSpPr>
            <p:cNvPr id="8510" name="Google Shape;8510;p7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7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4" name="Google Shape;8514;p71"/>
          <p:cNvGrpSpPr/>
          <p:nvPr/>
        </p:nvGrpSpPr>
        <p:grpSpPr>
          <a:xfrm>
            <a:off x="1738564" y="1545199"/>
            <a:ext cx="368186" cy="364224"/>
            <a:chOff x="-64406125" y="3362225"/>
            <a:chExt cx="318225" cy="314800"/>
          </a:xfrm>
        </p:grpSpPr>
        <p:sp>
          <p:nvSpPr>
            <p:cNvPr id="8515" name="Google Shape;8515;p7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7" name="Google Shape;8517;p71"/>
          <p:cNvSpPr/>
          <p:nvPr/>
        </p:nvSpPr>
        <p:spPr>
          <a:xfrm>
            <a:off x="1801771" y="1986663"/>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8" name="Google Shape;8518;p71"/>
          <p:cNvGrpSpPr/>
          <p:nvPr/>
        </p:nvGrpSpPr>
        <p:grpSpPr>
          <a:xfrm>
            <a:off x="1739027" y="2416044"/>
            <a:ext cx="367261" cy="366364"/>
            <a:chOff x="-64410850" y="4094450"/>
            <a:chExt cx="317425" cy="316650"/>
          </a:xfrm>
        </p:grpSpPr>
        <p:sp>
          <p:nvSpPr>
            <p:cNvPr id="8519" name="Google Shape;8519;p7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2" name="Google Shape;8522;p71"/>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3" name="Google Shape;8523;p71"/>
          <p:cNvGrpSpPr/>
          <p:nvPr/>
        </p:nvGrpSpPr>
        <p:grpSpPr>
          <a:xfrm>
            <a:off x="3960575" y="1974854"/>
            <a:ext cx="365467" cy="368389"/>
            <a:chOff x="-62516625" y="3743175"/>
            <a:chExt cx="315875" cy="318400"/>
          </a:xfrm>
        </p:grpSpPr>
        <p:sp>
          <p:nvSpPr>
            <p:cNvPr id="8524" name="Google Shape;8524;p7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71"/>
          <p:cNvGrpSpPr/>
          <p:nvPr/>
        </p:nvGrpSpPr>
        <p:grpSpPr>
          <a:xfrm>
            <a:off x="3967415" y="2424826"/>
            <a:ext cx="351786" cy="326274"/>
            <a:chOff x="-62511900" y="4129100"/>
            <a:chExt cx="304050" cy="282000"/>
          </a:xfrm>
        </p:grpSpPr>
        <p:sp>
          <p:nvSpPr>
            <p:cNvPr id="8527" name="Google Shape;8527;p7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71"/>
          <p:cNvGrpSpPr/>
          <p:nvPr/>
        </p:nvGrpSpPr>
        <p:grpSpPr>
          <a:xfrm>
            <a:off x="2645537" y="2897220"/>
            <a:ext cx="310770" cy="367261"/>
            <a:chOff x="-60597975" y="3367475"/>
            <a:chExt cx="268600" cy="317425"/>
          </a:xfrm>
        </p:grpSpPr>
        <p:sp>
          <p:nvSpPr>
            <p:cNvPr id="8533" name="Google Shape;8533;p7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8" name="Google Shape;8538;p71"/>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9" name="Google Shape;8539;p71"/>
          <p:cNvGrpSpPr/>
          <p:nvPr/>
        </p:nvGrpSpPr>
        <p:grpSpPr>
          <a:xfrm>
            <a:off x="2617740" y="3858536"/>
            <a:ext cx="366364" cy="262465"/>
            <a:chOff x="-60621600" y="4145650"/>
            <a:chExt cx="316650" cy="226850"/>
          </a:xfrm>
        </p:grpSpPr>
        <p:sp>
          <p:nvSpPr>
            <p:cNvPr id="8540" name="Google Shape;8540;p7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71"/>
          <p:cNvGrpSpPr/>
          <p:nvPr/>
        </p:nvGrpSpPr>
        <p:grpSpPr>
          <a:xfrm>
            <a:off x="3954392" y="3807035"/>
            <a:ext cx="359972" cy="365467"/>
            <a:chOff x="-59400775" y="4084200"/>
            <a:chExt cx="311125" cy="315875"/>
          </a:xfrm>
        </p:grpSpPr>
        <p:sp>
          <p:nvSpPr>
            <p:cNvPr id="8544" name="Google Shape;8544;p7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71"/>
          <p:cNvGrpSpPr/>
          <p:nvPr/>
        </p:nvGrpSpPr>
        <p:grpSpPr>
          <a:xfrm>
            <a:off x="2178486" y="1532866"/>
            <a:ext cx="365438" cy="366364"/>
            <a:chOff x="-64044600" y="3360375"/>
            <a:chExt cx="315850" cy="316650"/>
          </a:xfrm>
        </p:grpSpPr>
        <p:sp>
          <p:nvSpPr>
            <p:cNvPr id="8551" name="Google Shape;8551;p7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71"/>
          <p:cNvGrpSpPr/>
          <p:nvPr/>
        </p:nvGrpSpPr>
        <p:grpSpPr>
          <a:xfrm>
            <a:off x="2204909" y="1975418"/>
            <a:ext cx="312592" cy="367261"/>
            <a:chOff x="-64022550" y="3727425"/>
            <a:chExt cx="270175" cy="317425"/>
          </a:xfrm>
        </p:grpSpPr>
        <p:sp>
          <p:nvSpPr>
            <p:cNvPr id="8555" name="Google Shape;8555;p7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8" name="Google Shape;8558;p71"/>
          <p:cNvGrpSpPr/>
          <p:nvPr/>
        </p:nvGrpSpPr>
        <p:grpSpPr>
          <a:xfrm>
            <a:off x="2229047" y="2404318"/>
            <a:ext cx="264317" cy="367290"/>
            <a:chOff x="-64001300" y="4093650"/>
            <a:chExt cx="228450" cy="317450"/>
          </a:xfrm>
        </p:grpSpPr>
        <p:sp>
          <p:nvSpPr>
            <p:cNvPr id="8559" name="Google Shape;8559;p7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71"/>
          <p:cNvGrpSpPr/>
          <p:nvPr/>
        </p:nvGrpSpPr>
        <p:grpSpPr>
          <a:xfrm>
            <a:off x="848051" y="2897610"/>
            <a:ext cx="359972" cy="366480"/>
            <a:chOff x="-62148800" y="3377700"/>
            <a:chExt cx="311125" cy="316750"/>
          </a:xfrm>
        </p:grpSpPr>
        <p:sp>
          <p:nvSpPr>
            <p:cNvPr id="8564" name="Google Shape;8564;p7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6" name="Google Shape;8566;p71"/>
          <p:cNvGrpSpPr/>
          <p:nvPr/>
        </p:nvGrpSpPr>
        <p:grpSpPr>
          <a:xfrm>
            <a:off x="843958" y="3347607"/>
            <a:ext cx="368157" cy="367290"/>
            <a:chOff x="-62154300" y="3743950"/>
            <a:chExt cx="318200" cy="317450"/>
          </a:xfrm>
        </p:grpSpPr>
        <p:sp>
          <p:nvSpPr>
            <p:cNvPr id="8567" name="Google Shape;8567;p7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7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71"/>
          <p:cNvGrpSpPr/>
          <p:nvPr/>
        </p:nvGrpSpPr>
        <p:grpSpPr>
          <a:xfrm>
            <a:off x="843944" y="3806587"/>
            <a:ext cx="368186" cy="366364"/>
            <a:chOff x="-62151950" y="4111775"/>
            <a:chExt cx="318225" cy="316650"/>
          </a:xfrm>
        </p:grpSpPr>
        <p:sp>
          <p:nvSpPr>
            <p:cNvPr id="8570" name="Google Shape;8570;p7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4" name="Google Shape;8574;p71"/>
          <p:cNvGrpSpPr/>
          <p:nvPr/>
        </p:nvGrpSpPr>
        <p:grpSpPr>
          <a:xfrm>
            <a:off x="3062568" y="2897133"/>
            <a:ext cx="368157" cy="367434"/>
            <a:chOff x="-60254550" y="3367325"/>
            <a:chExt cx="318200" cy="317575"/>
          </a:xfrm>
        </p:grpSpPr>
        <p:sp>
          <p:nvSpPr>
            <p:cNvPr id="8575" name="Google Shape;8575;p7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71"/>
          <p:cNvGrpSpPr/>
          <p:nvPr/>
        </p:nvGrpSpPr>
        <p:grpSpPr>
          <a:xfrm>
            <a:off x="3063465" y="3348127"/>
            <a:ext cx="366364" cy="366248"/>
            <a:chOff x="-60255350" y="3733825"/>
            <a:chExt cx="316650" cy="316550"/>
          </a:xfrm>
        </p:grpSpPr>
        <p:sp>
          <p:nvSpPr>
            <p:cNvPr id="8580" name="Google Shape;8580;p7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7" name="Google Shape;8587;p71"/>
          <p:cNvGrpSpPr/>
          <p:nvPr/>
        </p:nvGrpSpPr>
        <p:grpSpPr>
          <a:xfrm>
            <a:off x="3091262" y="3807035"/>
            <a:ext cx="310770" cy="365467"/>
            <a:chOff x="-60232500" y="4101525"/>
            <a:chExt cx="268600" cy="315875"/>
          </a:xfrm>
        </p:grpSpPr>
        <p:sp>
          <p:nvSpPr>
            <p:cNvPr id="8588" name="Google Shape;8588;p7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0" name="Google Shape;8590;p71"/>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1" name="Google Shape;8591;p71"/>
          <p:cNvGrpSpPr/>
          <p:nvPr/>
        </p:nvGrpSpPr>
        <p:grpSpPr>
          <a:xfrm>
            <a:off x="2624262" y="1532866"/>
            <a:ext cx="368186" cy="366364"/>
            <a:chOff x="-63679950" y="3360375"/>
            <a:chExt cx="318225" cy="316650"/>
          </a:xfrm>
        </p:grpSpPr>
        <p:sp>
          <p:nvSpPr>
            <p:cNvPr id="8592" name="Google Shape;8592;p7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6" name="Google Shape;8596;p71"/>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7" name="Google Shape;8597;p71"/>
          <p:cNvGrpSpPr/>
          <p:nvPr/>
        </p:nvGrpSpPr>
        <p:grpSpPr>
          <a:xfrm>
            <a:off x="2622889" y="2404203"/>
            <a:ext cx="370934" cy="367521"/>
            <a:chOff x="-63679950" y="4093450"/>
            <a:chExt cx="320600" cy="317650"/>
          </a:xfrm>
        </p:grpSpPr>
        <p:sp>
          <p:nvSpPr>
            <p:cNvPr id="8598" name="Google Shape;8598;p7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71"/>
          <p:cNvGrpSpPr/>
          <p:nvPr/>
        </p:nvGrpSpPr>
        <p:grpSpPr>
          <a:xfrm>
            <a:off x="1283006" y="2897205"/>
            <a:ext cx="366364" cy="367290"/>
            <a:chOff x="-61784125" y="3377700"/>
            <a:chExt cx="316650" cy="317450"/>
          </a:xfrm>
        </p:grpSpPr>
        <p:sp>
          <p:nvSpPr>
            <p:cNvPr id="8602" name="Google Shape;8602;p7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71"/>
          <p:cNvGrpSpPr/>
          <p:nvPr/>
        </p:nvGrpSpPr>
        <p:grpSpPr>
          <a:xfrm>
            <a:off x="1283006" y="3347607"/>
            <a:ext cx="366364" cy="367290"/>
            <a:chOff x="-61783350" y="3743950"/>
            <a:chExt cx="316650" cy="317450"/>
          </a:xfrm>
        </p:grpSpPr>
        <p:sp>
          <p:nvSpPr>
            <p:cNvPr id="8610" name="Google Shape;8610;p7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2" name="Google Shape;8612;p71"/>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1"/>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71"/>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5" name="Google Shape;8615;p71"/>
          <p:cNvGrpSpPr/>
          <p:nvPr/>
        </p:nvGrpSpPr>
        <p:grpSpPr>
          <a:xfrm>
            <a:off x="3504430" y="3807440"/>
            <a:ext cx="369112" cy="364657"/>
            <a:chOff x="-59869425" y="4102225"/>
            <a:chExt cx="319025" cy="315175"/>
          </a:xfrm>
        </p:grpSpPr>
        <p:sp>
          <p:nvSpPr>
            <p:cNvPr id="8616" name="Google Shape;8616;p7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0" name="Google Shape;8620;p71"/>
          <p:cNvGrpSpPr/>
          <p:nvPr/>
        </p:nvGrpSpPr>
        <p:grpSpPr>
          <a:xfrm>
            <a:off x="2623233" y="4276262"/>
            <a:ext cx="366364" cy="365467"/>
            <a:chOff x="-59029025" y="3711650"/>
            <a:chExt cx="316650" cy="315875"/>
          </a:xfrm>
        </p:grpSpPr>
        <p:sp>
          <p:nvSpPr>
            <p:cNvPr id="8621" name="Google Shape;8621;p7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7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7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71"/>
          <p:cNvGrpSpPr/>
          <p:nvPr/>
        </p:nvGrpSpPr>
        <p:grpSpPr>
          <a:xfrm>
            <a:off x="4859311" y="1532317"/>
            <a:ext cx="351940" cy="348188"/>
            <a:chOff x="581525" y="3254850"/>
            <a:chExt cx="297750" cy="294575"/>
          </a:xfrm>
        </p:grpSpPr>
        <p:sp>
          <p:nvSpPr>
            <p:cNvPr id="8629" name="Google Shape;8629;p7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71"/>
          <p:cNvGrpSpPr/>
          <p:nvPr/>
        </p:nvGrpSpPr>
        <p:grpSpPr>
          <a:xfrm>
            <a:off x="4858380" y="1971253"/>
            <a:ext cx="353802" cy="351497"/>
            <a:chOff x="580725" y="3617925"/>
            <a:chExt cx="299325" cy="297375"/>
          </a:xfrm>
        </p:grpSpPr>
        <p:sp>
          <p:nvSpPr>
            <p:cNvPr id="8633" name="Google Shape;8633;p7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8" name="Google Shape;8638;p71"/>
          <p:cNvGrpSpPr/>
          <p:nvPr/>
        </p:nvGrpSpPr>
        <p:grpSpPr>
          <a:xfrm>
            <a:off x="4860242" y="2418443"/>
            <a:ext cx="350079" cy="350079"/>
            <a:chOff x="583100" y="3982600"/>
            <a:chExt cx="296175" cy="296175"/>
          </a:xfrm>
        </p:grpSpPr>
        <p:sp>
          <p:nvSpPr>
            <p:cNvPr id="8639" name="Google Shape;8639;p7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7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7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7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71"/>
          <p:cNvGrpSpPr/>
          <p:nvPr/>
        </p:nvGrpSpPr>
        <p:grpSpPr>
          <a:xfrm>
            <a:off x="7092856" y="1532067"/>
            <a:ext cx="307231" cy="348690"/>
            <a:chOff x="2423775" y="3226875"/>
            <a:chExt cx="259925" cy="295000"/>
          </a:xfrm>
        </p:grpSpPr>
        <p:sp>
          <p:nvSpPr>
            <p:cNvPr id="8647" name="Google Shape;8647;p7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71"/>
          <p:cNvGrpSpPr/>
          <p:nvPr/>
        </p:nvGrpSpPr>
        <p:grpSpPr>
          <a:xfrm>
            <a:off x="7070043" y="1973352"/>
            <a:ext cx="352857" cy="347301"/>
            <a:chOff x="2404875" y="3592725"/>
            <a:chExt cx="298525" cy="293825"/>
          </a:xfrm>
        </p:grpSpPr>
        <p:sp>
          <p:nvSpPr>
            <p:cNvPr id="8651" name="Google Shape;8651;p7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4" name="Google Shape;8654;p71"/>
          <p:cNvGrpSpPr/>
          <p:nvPr/>
        </p:nvGrpSpPr>
        <p:grpSpPr>
          <a:xfrm>
            <a:off x="7070974" y="2418917"/>
            <a:ext cx="350995" cy="349133"/>
            <a:chOff x="2404875" y="3955825"/>
            <a:chExt cx="296950" cy="295375"/>
          </a:xfrm>
        </p:grpSpPr>
        <p:sp>
          <p:nvSpPr>
            <p:cNvPr id="8655" name="Google Shape;8655;p7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7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7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71"/>
          <p:cNvGrpSpPr/>
          <p:nvPr/>
        </p:nvGrpSpPr>
        <p:grpSpPr>
          <a:xfrm>
            <a:off x="5764954" y="2883111"/>
            <a:ext cx="349163" cy="350079"/>
            <a:chOff x="4263650" y="3235150"/>
            <a:chExt cx="295400" cy="296175"/>
          </a:xfrm>
        </p:grpSpPr>
        <p:sp>
          <p:nvSpPr>
            <p:cNvPr id="8660" name="Google Shape;8660;p7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7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71"/>
          <p:cNvGrpSpPr/>
          <p:nvPr/>
        </p:nvGrpSpPr>
        <p:grpSpPr>
          <a:xfrm>
            <a:off x="5762634" y="3342272"/>
            <a:ext cx="353802" cy="327739"/>
            <a:chOff x="4266025" y="3609275"/>
            <a:chExt cx="299325" cy="277275"/>
          </a:xfrm>
        </p:grpSpPr>
        <p:sp>
          <p:nvSpPr>
            <p:cNvPr id="8666" name="Google Shape;8666;p7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8" name="Google Shape;8668;p71"/>
          <p:cNvGrpSpPr/>
          <p:nvPr/>
        </p:nvGrpSpPr>
        <p:grpSpPr>
          <a:xfrm>
            <a:off x="5763092" y="3807659"/>
            <a:ext cx="352886" cy="349133"/>
            <a:chOff x="4263650" y="3963700"/>
            <a:chExt cx="298550" cy="295375"/>
          </a:xfrm>
        </p:grpSpPr>
        <p:sp>
          <p:nvSpPr>
            <p:cNvPr id="8669" name="Google Shape;8669;p7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7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7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7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6" name="Google Shape;8676;p71"/>
          <p:cNvGrpSpPr/>
          <p:nvPr/>
        </p:nvGrpSpPr>
        <p:grpSpPr>
          <a:xfrm>
            <a:off x="8041429" y="2883111"/>
            <a:ext cx="226264" cy="350079"/>
            <a:chOff x="6164975" y="3211525"/>
            <a:chExt cx="191425" cy="296175"/>
          </a:xfrm>
        </p:grpSpPr>
        <p:sp>
          <p:nvSpPr>
            <p:cNvPr id="8677" name="Google Shape;8677;p7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7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7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4" name="Google Shape;8684;p71"/>
          <p:cNvGrpSpPr/>
          <p:nvPr/>
        </p:nvGrpSpPr>
        <p:grpSpPr>
          <a:xfrm>
            <a:off x="5303466" y="1531387"/>
            <a:ext cx="352886" cy="350049"/>
            <a:chOff x="946175" y="3253275"/>
            <a:chExt cx="298550" cy="296150"/>
          </a:xfrm>
        </p:grpSpPr>
        <p:sp>
          <p:nvSpPr>
            <p:cNvPr id="8685" name="Google Shape;8685;p7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7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71"/>
          <p:cNvGrpSpPr/>
          <p:nvPr/>
        </p:nvGrpSpPr>
        <p:grpSpPr>
          <a:xfrm>
            <a:off x="5304397" y="1973351"/>
            <a:ext cx="351024" cy="347301"/>
            <a:chOff x="946175" y="3619500"/>
            <a:chExt cx="296975" cy="293825"/>
          </a:xfrm>
        </p:grpSpPr>
        <p:sp>
          <p:nvSpPr>
            <p:cNvPr id="8691" name="Google Shape;8691;p7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71"/>
          <p:cNvGrpSpPr/>
          <p:nvPr/>
        </p:nvGrpSpPr>
        <p:grpSpPr>
          <a:xfrm>
            <a:off x="5303939" y="2417985"/>
            <a:ext cx="351940" cy="350995"/>
            <a:chOff x="944600" y="3981825"/>
            <a:chExt cx="297750" cy="296950"/>
          </a:xfrm>
        </p:grpSpPr>
        <p:sp>
          <p:nvSpPr>
            <p:cNvPr id="8698" name="Google Shape;8698;p7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71"/>
          <p:cNvGrpSpPr/>
          <p:nvPr/>
        </p:nvGrpSpPr>
        <p:grpSpPr>
          <a:xfrm>
            <a:off x="7520875" y="1531845"/>
            <a:ext cx="350079" cy="349133"/>
            <a:chOff x="2768750" y="3227275"/>
            <a:chExt cx="296175" cy="295375"/>
          </a:xfrm>
        </p:grpSpPr>
        <p:sp>
          <p:nvSpPr>
            <p:cNvPr id="8703" name="Google Shape;8703;p7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1" name="Google Shape;8711;p71"/>
          <p:cNvGrpSpPr/>
          <p:nvPr/>
        </p:nvGrpSpPr>
        <p:grpSpPr>
          <a:xfrm>
            <a:off x="7541826" y="1972717"/>
            <a:ext cx="308177" cy="348572"/>
            <a:chOff x="2786075" y="3591800"/>
            <a:chExt cx="260725" cy="294900"/>
          </a:xfrm>
        </p:grpSpPr>
        <p:sp>
          <p:nvSpPr>
            <p:cNvPr id="8712" name="Google Shape;8712;p7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7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71"/>
          <p:cNvGrpSpPr/>
          <p:nvPr/>
        </p:nvGrpSpPr>
        <p:grpSpPr>
          <a:xfrm>
            <a:off x="7582324" y="2418444"/>
            <a:ext cx="227180" cy="350079"/>
            <a:chOff x="2819150" y="3955025"/>
            <a:chExt cx="192200" cy="296175"/>
          </a:xfrm>
        </p:grpSpPr>
        <p:sp>
          <p:nvSpPr>
            <p:cNvPr id="8718" name="Google Shape;8718;p7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71"/>
          <p:cNvGrpSpPr/>
          <p:nvPr/>
        </p:nvGrpSpPr>
        <p:grpSpPr>
          <a:xfrm>
            <a:off x="6206097" y="2884042"/>
            <a:ext cx="349133" cy="348217"/>
            <a:chOff x="4629125" y="3235150"/>
            <a:chExt cx="295375" cy="294600"/>
          </a:xfrm>
        </p:grpSpPr>
        <p:sp>
          <p:nvSpPr>
            <p:cNvPr id="8723" name="Google Shape;8723;p7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7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8" name="Google Shape;8728;p71"/>
          <p:cNvGrpSpPr/>
          <p:nvPr/>
        </p:nvGrpSpPr>
        <p:grpSpPr>
          <a:xfrm>
            <a:off x="6206082" y="3331575"/>
            <a:ext cx="349163" cy="349133"/>
            <a:chOff x="4628325" y="3599825"/>
            <a:chExt cx="295400" cy="295375"/>
          </a:xfrm>
        </p:grpSpPr>
        <p:sp>
          <p:nvSpPr>
            <p:cNvPr id="8729" name="Google Shape;8729;p7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7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7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1" name="Google Shape;8741;p71"/>
          <p:cNvGrpSpPr/>
          <p:nvPr/>
        </p:nvGrpSpPr>
        <p:grpSpPr>
          <a:xfrm>
            <a:off x="6227033" y="3807186"/>
            <a:ext cx="307261" cy="350079"/>
            <a:chOff x="4645650" y="3962900"/>
            <a:chExt cx="259950" cy="296175"/>
          </a:xfrm>
        </p:grpSpPr>
        <p:sp>
          <p:nvSpPr>
            <p:cNvPr id="8742" name="Google Shape;8742;p7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8" name="Google Shape;8748;p71"/>
          <p:cNvGrpSpPr/>
          <p:nvPr/>
        </p:nvGrpSpPr>
        <p:grpSpPr>
          <a:xfrm>
            <a:off x="7979994" y="3332048"/>
            <a:ext cx="349133" cy="348188"/>
            <a:chOff x="6143725" y="3582500"/>
            <a:chExt cx="295375" cy="294575"/>
          </a:xfrm>
        </p:grpSpPr>
        <p:sp>
          <p:nvSpPr>
            <p:cNvPr id="8749" name="Google Shape;8749;p7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7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71"/>
          <p:cNvGrpSpPr/>
          <p:nvPr/>
        </p:nvGrpSpPr>
        <p:grpSpPr>
          <a:xfrm>
            <a:off x="5748820" y="1531387"/>
            <a:ext cx="350995" cy="350049"/>
            <a:chOff x="1310075" y="3253275"/>
            <a:chExt cx="296950" cy="296150"/>
          </a:xfrm>
        </p:grpSpPr>
        <p:sp>
          <p:nvSpPr>
            <p:cNvPr id="8757" name="Google Shape;8757;p7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0" name="Google Shape;8760;p71"/>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1" name="Google Shape;8761;p71"/>
          <p:cNvGrpSpPr/>
          <p:nvPr/>
        </p:nvGrpSpPr>
        <p:grpSpPr>
          <a:xfrm>
            <a:off x="5748347" y="2417646"/>
            <a:ext cx="351941" cy="351675"/>
            <a:chOff x="1310075" y="3980250"/>
            <a:chExt cx="297750" cy="297525"/>
          </a:xfrm>
        </p:grpSpPr>
        <p:sp>
          <p:nvSpPr>
            <p:cNvPr id="8762" name="Google Shape;8762;p7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7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7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71"/>
          <p:cNvGrpSpPr/>
          <p:nvPr/>
        </p:nvGrpSpPr>
        <p:grpSpPr>
          <a:xfrm>
            <a:off x="8013136" y="1531845"/>
            <a:ext cx="266305" cy="349133"/>
            <a:chOff x="3167275" y="3227275"/>
            <a:chExt cx="225300" cy="295375"/>
          </a:xfrm>
        </p:grpSpPr>
        <p:sp>
          <p:nvSpPr>
            <p:cNvPr id="8767" name="Google Shape;8767;p7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7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7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2" name="Google Shape;8772;p71"/>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3" name="Google Shape;8773;p71"/>
          <p:cNvGrpSpPr/>
          <p:nvPr/>
        </p:nvGrpSpPr>
        <p:grpSpPr>
          <a:xfrm>
            <a:off x="7970318" y="2418902"/>
            <a:ext cx="351940" cy="349163"/>
            <a:chOff x="3133425" y="3955025"/>
            <a:chExt cx="297750" cy="295400"/>
          </a:xfrm>
        </p:grpSpPr>
        <p:sp>
          <p:nvSpPr>
            <p:cNvPr id="8774" name="Google Shape;8774;p7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7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7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71"/>
          <p:cNvGrpSpPr/>
          <p:nvPr/>
        </p:nvGrpSpPr>
        <p:grpSpPr>
          <a:xfrm>
            <a:off x="6650491" y="2882490"/>
            <a:ext cx="350079" cy="351320"/>
            <a:chOff x="4991425" y="3234750"/>
            <a:chExt cx="296175" cy="297225"/>
          </a:xfrm>
        </p:grpSpPr>
        <p:sp>
          <p:nvSpPr>
            <p:cNvPr id="8778" name="Google Shape;8778;p7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7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7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7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71"/>
          <p:cNvGrpSpPr/>
          <p:nvPr/>
        </p:nvGrpSpPr>
        <p:grpSpPr>
          <a:xfrm>
            <a:off x="6650491" y="3352053"/>
            <a:ext cx="350079" cy="308177"/>
            <a:chOff x="4991425" y="3617150"/>
            <a:chExt cx="296175" cy="260725"/>
          </a:xfrm>
        </p:grpSpPr>
        <p:sp>
          <p:nvSpPr>
            <p:cNvPr id="8785" name="Google Shape;8785;p7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7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7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2" name="Google Shape;8792;p71"/>
          <p:cNvGrpSpPr/>
          <p:nvPr/>
        </p:nvGrpSpPr>
        <p:grpSpPr>
          <a:xfrm>
            <a:off x="6727764" y="3807644"/>
            <a:ext cx="195532" cy="349163"/>
            <a:chOff x="5056800" y="3962900"/>
            <a:chExt cx="165425" cy="295400"/>
          </a:xfrm>
        </p:grpSpPr>
        <p:sp>
          <p:nvSpPr>
            <p:cNvPr id="8793" name="Google Shape;8793;p7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7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71"/>
          <p:cNvGrpSpPr/>
          <p:nvPr/>
        </p:nvGrpSpPr>
        <p:grpSpPr>
          <a:xfrm>
            <a:off x="7979062" y="3807660"/>
            <a:ext cx="350995" cy="349133"/>
            <a:chOff x="6168925" y="3936925"/>
            <a:chExt cx="296950" cy="295375"/>
          </a:xfrm>
        </p:grpSpPr>
        <p:sp>
          <p:nvSpPr>
            <p:cNvPr id="8797" name="Google Shape;8797;p7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7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71"/>
          <p:cNvGrpSpPr/>
          <p:nvPr/>
        </p:nvGrpSpPr>
        <p:grpSpPr>
          <a:xfrm>
            <a:off x="6192756" y="1531845"/>
            <a:ext cx="348188" cy="349133"/>
            <a:chOff x="1674750" y="3254050"/>
            <a:chExt cx="294575" cy="295375"/>
          </a:xfrm>
        </p:grpSpPr>
        <p:sp>
          <p:nvSpPr>
            <p:cNvPr id="8804" name="Google Shape;8804;p7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7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7" name="Google Shape;8807;p71"/>
          <p:cNvGrpSpPr/>
          <p:nvPr/>
        </p:nvGrpSpPr>
        <p:grpSpPr>
          <a:xfrm>
            <a:off x="6207177" y="1972435"/>
            <a:ext cx="319347" cy="349133"/>
            <a:chOff x="1687350" y="3618725"/>
            <a:chExt cx="270175" cy="295375"/>
          </a:xfrm>
        </p:grpSpPr>
        <p:sp>
          <p:nvSpPr>
            <p:cNvPr id="8808" name="Google Shape;8808;p7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7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1" name="Google Shape;8811;p71"/>
          <p:cNvGrpSpPr/>
          <p:nvPr/>
        </p:nvGrpSpPr>
        <p:grpSpPr>
          <a:xfrm>
            <a:off x="6190880" y="2418916"/>
            <a:ext cx="351940" cy="349133"/>
            <a:chOff x="1672375" y="3982600"/>
            <a:chExt cx="297750" cy="295375"/>
          </a:xfrm>
        </p:grpSpPr>
        <p:sp>
          <p:nvSpPr>
            <p:cNvPr id="8812" name="Google Shape;8812;p7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7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7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71"/>
          <p:cNvGrpSpPr/>
          <p:nvPr/>
        </p:nvGrpSpPr>
        <p:grpSpPr>
          <a:xfrm>
            <a:off x="4882872" y="2883111"/>
            <a:ext cx="350079" cy="350079"/>
            <a:chOff x="3497300" y="3227275"/>
            <a:chExt cx="296175" cy="296175"/>
          </a:xfrm>
        </p:grpSpPr>
        <p:sp>
          <p:nvSpPr>
            <p:cNvPr id="8816" name="Google Shape;8816;p7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7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71"/>
          <p:cNvGrpSpPr/>
          <p:nvPr/>
        </p:nvGrpSpPr>
        <p:grpSpPr>
          <a:xfrm>
            <a:off x="4883345" y="3332506"/>
            <a:ext cx="349133" cy="347272"/>
            <a:chOff x="3497300" y="3591950"/>
            <a:chExt cx="295375" cy="293800"/>
          </a:xfrm>
        </p:grpSpPr>
        <p:sp>
          <p:nvSpPr>
            <p:cNvPr id="8825" name="Google Shape;8825;p7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7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7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71"/>
          <p:cNvGrpSpPr/>
          <p:nvPr/>
        </p:nvGrpSpPr>
        <p:grpSpPr>
          <a:xfrm>
            <a:off x="4883345" y="3807644"/>
            <a:ext cx="349133" cy="349163"/>
            <a:chOff x="3497300" y="3955025"/>
            <a:chExt cx="295375" cy="295400"/>
          </a:xfrm>
        </p:grpSpPr>
        <p:sp>
          <p:nvSpPr>
            <p:cNvPr id="8834" name="Google Shape;8834;p7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7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71"/>
          <p:cNvGrpSpPr/>
          <p:nvPr/>
        </p:nvGrpSpPr>
        <p:grpSpPr>
          <a:xfrm>
            <a:off x="7107917" y="2883835"/>
            <a:ext cx="327739" cy="348631"/>
            <a:chOff x="5364750" y="3235150"/>
            <a:chExt cx="277275" cy="294950"/>
          </a:xfrm>
        </p:grpSpPr>
        <p:sp>
          <p:nvSpPr>
            <p:cNvPr id="8838" name="Google Shape;8838;p7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7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7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6" name="Google Shape;8846;p71"/>
          <p:cNvGrpSpPr/>
          <p:nvPr/>
        </p:nvGrpSpPr>
        <p:grpSpPr>
          <a:xfrm>
            <a:off x="7096274" y="3330171"/>
            <a:ext cx="351024" cy="351940"/>
            <a:chOff x="5355300" y="3598250"/>
            <a:chExt cx="296975" cy="297750"/>
          </a:xfrm>
        </p:grpSpPr>
        <p:sp>
          <p:nvSpPr>
            <p:cNvPr id="8847" name="Google Shape;8847;p7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7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7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71"/>
          <p:cNvGrpSpPr/>
          <p:nvPr/>
        </p:nvGrpSpPr>
        <p:grpSpPr>
          <a:xfrm>
            <a:off x="7100470" y="3869093"/>
            <a:ext cx="342632" cy="226264"/>
            <a:chOff x="5358450" y="4015675"/>
            <a:chExt cx="289875" cy="191425"/>
          </a:xfrm>
        </p:grpSpPr>
        <p:sp>
          <p:nvSpPr>
            <p:cNvPr id="8856" name="Google Shape;8856;p7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7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0" name="Google Shape;8860;p71"/>
          <p:cNvGrpSpPr/>
          <p:nvPr/>
        </p:nvGrpSpPr>
        <p:grpSpPr>
          <a:xfrm>
            <a:off x="6226953" y="4251624"/>
            <a:ext cx="351024" cy="325464"/>
            <a:chOff x="6543825" y="3202075"/>
            <a:chExt cx="296975" cy="275350"/>
          </a:xfrm>
        </p:grpSpPr>
        <p:sp>
          <p:nvSpPr>
            <p:cNvPr id="8861" name="Google Shape;8861;p7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7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7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7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7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7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71"/>
          <p:cNvGrpSpPr/>
          <p:nvPr/>
        </p:nvGrpSpPr>
        <p:grpSpPr>
          <a:xfrm>
            <a:off x="6633934" y="1531372"/>
            <a:ext cx="350079" cy="350079"/>
            <a:chOff x="2037825" y="3254050"/>
            <a:chExt cx="296175" cy="296175"/>
          </a:xfrm>
        </p:grpSpPr>
        <p:sp>
          <p:nvSpPr>
            <p:cNvPr id="8869" name="Google Shape;8869;p7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7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71"/>
          <p:cNvGrpSpPr/>
          <p:nvPr/>
        </p:nvGrpSpPr>
        <p:grpSpPr>
          <a:xfrm>
            <a:off x="6632072" y="1972539"/>
            <a:ext cx="353802" cy="348926"/>
            <a:chOff x="2034675" y="3617925"/>
            <a:chExt cx="299325" cy="295200"/>
          </a:xfrm>
        </p:grpSpPr>
        <p:sp>
          <p:nvSpPr>
            <p:cNvPr id="8876" name="Google Shape;8876;p7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7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1" name="Google Shape;8881;p71"/>
          <p:cNvGrpSpPr/>
          <p:nvPr/>
        </p:nvGrpSpPr>
        <p:grpSpPr>
          <a:xfrm>
            <a:off x="6633934" y="2418916"/>
            <a:ext cx="350079" cy="349133"/>
            <a:chOff x="2037825" y="3981825"/>
            <a:chExt cx="296175" cy="295375"/>
          </a:xfrm>
        </p:grpSpPr>
        <p:sp>
          <p:nvSpPr>
            <p:cNvPr id="8882" name="Google Shape;8882;p7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71"/>
          <p:cNvGrpSpPr/>
          <p:nvPr/>
        </p:nvGrpSpPr>
        <p:grpSpPr>
          <a:xfrm>
            <a:off x="5318952" y="2915232"/>
            <a:ext cx="350079" cy="285837"/>
            <a:chOff x="3860400" y="3254050"/>
            <a:chExt cx="296175" cy="241825"/>
          </a:xfrm>
        </p:grpSpPr>
        <p:sp>
          <p:nvSpPr>
            <p:cNvPr id="8886" name="Google Shape;8886;p7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7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7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71"/>
          <p:cNvGrpSpPr/>
          <p:nvPr/>
        </p:nvGrpSpPr>
        <p:grpSpPr>
          <a:xfrm>
            <a:off x="5318479" y="3331102"/>
            <a:ext cx="351024" cy="350079"/>
            <a:chOff x="3859600" y="3591950"/>
            <a:chExt cx="296975" cy="296175"/>
          </a:xfrm>
        </p:grpSpPr>
        <p:sp>
          <p:nvSpPr>
            <p:cNvPr id="8894" name="Google Shape;8894;p7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71"/>
          <p:cNvGrpSpPr/>
          <p:nvPr/>
        </p:nvGrpSpPr>
        <p:grpSpPr>
          <a:xfrm>
            <a:off x="5318952" y="3807186"/>
            <a:ext cx="350079" cy="350079"/>
            <a:chOff x="3860400" y="3955025"/>
            <a:chExt cx="296175" cy="296175"/>
          </a:xfrm>
        </p:grpSpPr>
        <p:sp>
          <p:nvSpPr>
            <p:cNvPr id="8898" name="Google Shape;8898;p7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7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7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3" name="Google Shape;8903;p71"/>
          <p:cNvGrpSpPr/>
          <p:nvPr/>
        </p:nvGrpSpPr>
        <p:grpSpPr>
          <a:xfrm>
            <a:off x="7534167" y="2883584"/>
            <a:ext cx="355664" cy="349133"/>
            <a:chOff x="5716825" y="3235950"/>
            <a:chExt cx="300900" cy="295375"/>
          </a:xfrm>
        </p:grpSpPr>
        <p:sp>
          <p:nvSpPr>
            <p:cNvPr id="8904" name="Google Shape;8904;p7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7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7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8" name="Google Shape;8908;p71"/>
          <p:cNvGrpSpPr/>
          <p:nvPr/>
        </p:nvGrpSpPr>
        <p:grpSpPr>
          <a:xfrm>
            <a:off x="7547199" y="3342272"/>
            <a:ext cx="329601" cy="327739"/>
            <a:chOff x="5727850" y="3609275"/>
            <a:chExt cx="278850" cy="277275"/>
          </a:xfrm>
        </p:grpSpPr>
        <p:sp>
          <p:nvSpPr>
            <p:cNvPr id="8909" name="Google Shape;8909;p7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7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71"/>
          <p:cNvGrpSpPr/>
          <p:nvPr/>
        </p:nvGrpSpPr>
        <p:grpSpPr>
          <a:xfrm>
            <a:off x="7558383" y="3807659"/>
            <a:ext cx="307231" cy="349133"/>
            <a:chOff x="5736525" y="3963700"/>
            <a:chExt cx="259925" cy="295375"/>
          </a:xfrm>
        </p:grpSpPr>
        <p:sp>
          <p:nvSpPr>
            <p:cNvPr id="8915" name="Google Shape;8915;p7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7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7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71"/>
          <p:cNvGrpSpPr/>
          <p:nvPr/>
        </p:nvGrpSpPr>
        <p:grpSpPr>
          <a:xfrm>
            <a:off x="6649963" y="4256985"/>
            <a:ext cx="351024" cy="350079"/>
            <a:chOff x="6553275" y="3604550"/>
            <a:chExt cx="296975" cy="296175"/>
          </a:xfrm>
        </p:grpSpPr>
        <p:sp>
          <p:nvSpPr>
            <p:cNvPr id="8923" name="Google Shape;8923;p7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7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7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32" name="Shape 8932"/>
        <p:cNvGrpSpPr/>
        <p:nvPr/>
      </p:nvGrpSpPr>
      <p:grpSpPr>
        <a:xfrm>
          <a:off x="0" y="0"/>
          <a:ext cx="0" cy="0"/>
          <a:chOff x="0" y="0"/>
          <a:chExt cx="0" cy="0"/>
        </a:xfrm>
      </p:grpSpPr>
      <p:sp>
        <p:nvSpPr>
          <p:cNvPr id="8933" name="Google Shape;8933;p72"/>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934" name="Google Shape;8934;p72"/>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8935" name="Google Shape;8935;p72"/>
          <p:cNvGrpSpPr/>
          <p:nvPr/>
        </p:nvGrpSpPr>
        <p:grpSpPr>
          <a:xfrm>
            <a:off x="877057" y="1532946"/>
            <a:ext cx="294401" cy="353645"/>
            <a:chOff x="-35814600" y="3202075"/>
            <a:chExt cx="242625" cy="291450"/>
          </a:xfrm>
        </p:grpSpPr>
        <p:sp>
          <p:nvSpPr>
            <p:cNvPr id="8936" name="Google Shape;8936;p7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7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7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7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3" name="Google Shape;8943;p72"/>
          <p:cNvGrpSpPr/>
          <p:nvPr/>
        </p:nvGrpSpPr>
        <p:grpSpPr>
          <a:xfrm>
            <a:off x="847435" y="1973866"/>
            <a:ext cx="353645" cy="353888"/>
            <a:chOff x="-35839800" y="3561025"/>
            <a:chExt cx="291450" cy="291650"/>
          </a:xfrm>
        </p:grpSpPr>
        <p:sp>
          <p:nvSpPr>
            <p:cNvPr id="8944" name="Google Shape;8944;p7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7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7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7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1" name="Google Shape;8951;p72"/>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2" name="Google Shape;8952;p72"/>
          <p:cNvGrpSpPr/>
          <p:nvPr/>
        </p:nvGrpSpPr>
        <p:grpSpPr>
          <a:xfrm>
            <a:off x="3084980" y="1532946"/>
            <a:ext cx="353645" cy="353645"/>
            <a:chOff x="-34003850" y="3227275"/>
            <a:chExt cx="291450" cy="291450"/>
          </a:xfrm>
        </p:grpSpPr>
        <p:sp>
          <p:nvSpPr>
            <p:cNvPr id="8953" name="Google Shape;8953;p7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7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7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72"/>
          <p:cNvGrpSpPr/>
          <p:nvPr/>
        </p:nvGrpSpPr>
        <p:grpSpPr>
          <a:xfrm>
            <a:off x="3084510" y="1973638"/>
            <a:ext cx="354586" cy="354343"/>
            <a:chOff x="-34004625" y="3585850"/>
            <a:chExt cx="292225" cy="292025"/>
          </a:xfrm>
        </p:grpSpPr>
        <p:sp>
          <p:nvSpPr>
            <p:cNvPr id="8959" name="Google Shape;8959;p7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7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7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4" name="Google Shape;8964;p72"/>
          <p:cNvGrpSpPr/>
          <p:nvPr/>
        </p:nvGrpSpPr>
        <p:grpSpPr>
          <a:xfrm>
            <a:off x="3084025" y="2408839"/>
            <a:ext cx="355557" cy="354616"/>
            <a:chOff x="-34005425" y="3945575"/>
            <a:chExt cx="293025" cy="292250"/>
          </a:xfrm>
        </p:grpSpPr>
        <p:sp>
          <p:nvSpPr>
            <p:cNvPr id="8965" name="Google Shape;8965;p7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7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7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72"/>
          <p:cNvGrpSpPr/>
          <p:nvPr/>
        </p:nvGrpSpPr>
        <p:grpSpPr>
          <a:xfrm>
            <a:off x="1731124" y="2882015"/>
            <a:ext cx="358408" cy="355557"/>
            <a:chOff x="-32174975" y="3192625"/>
            <a:chExt cx="295375" cy="293025"/>
          </a:xfrm>
        </p:grpSpPr>
        <p:sp>
          <p:nvSpPr>
            <p:cNvPr id="8969" name="Google Shape;8969;p7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7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7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3" name="Google Shape;8973;p72"/>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2"/>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5" name="Google Shape;8975;p72"/>
          <p:cNvGrpSpPr/>
          <p:nvPr/>
        </p:nvGrpSpPr>
        <p:grpSpPr>
          <a:xfrm>
            <a:off x="3970274" y="2882970"/>
            <a:ext cx="354586" cy="353645"/>
            <a:chOff x="-30345325" y="3184750"/>
            <a:chExt cx="292225" cy="291450"/>
          </a:xfrm>
        </p:grpSpPr>
        <p:sp>
          <p:nvSpPr>
            <p:cNvPr id="8976" name="Google Shape;8976;p7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7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7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1" name="Google Shape;8981;p72"/>
          <p:cNvGrpSpPr/>
          <p:nvPr/>
        </p:nvGrpSpPr>
        <p:grpSpPr>
          <a:xfrm>
            <a:off x="1295026" y="1532946"/>
            <a:ext cx="353645" cy="353645"/>
            <a:chOff x="-35481425" y="3202075"/>
            <a:chExt cx="291450" cy="291450"/>
          </a:xfrm>
        </p:grpSpPr>
        <p:sp>
          <p:nvSpPr>
            <p:cNvPr id="8982" name="Google Shape;8982;p7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7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7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72"/>
          <p:cNvGrpSpPr/>
          <p:nvPr/>
        </p:nvGrpSpPr>
        <p:grpSpPr>
          <a:xfrm>
            <a:off x="1294556" y="1974472"/>
            <a:ext cx="354586" cy="352675"/>
            <a:chOff x="-35482200" y="3561225"/>
            <a:chExt cx="292225" cy="290650"/>
          </a:xfrm>
        </p:grpSpPr>
        <p:sp>
          <p:nvSpPr>
            <p:cNvPr id="8990" name="Google Shape;8990;p7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7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72"/>
          <p:cNvGrpSpPr/>
          <p:nvPr/>
        </p:nvGrpSpPr>
        <p:grpSpPr>
          <a:xfrm>
            <a:off x="1295026" y="2409340"/>
            <a:ext cx="353645" cy="353615"/>
            <a:chOff x="-35481425" y="3919600"/>
            <a:chExt cx="291450" cy="291425"/>
          </a:xfrm>
        </p:grpSpPr>
        <p:sp>
          <p:nvSpPr>
            <p:cNvPr id="8994" name="Google Shape;8994;p7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7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7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2" name="Google Shape;9002;p72"/>
          <p:cNvGrpSpPr/>
          <p:nvPr/>
        </p:nvGrpSpPr>
        <p:grpSpPr>
          <a:xfrm>
            <a:off x="3530661" y="1533431"/>
            <a:ext cx="357468" cy="352675"/>
            <a:chOff x="-33645475" y="3228075"/>
            <a:chExt cx="294600" cy="290650"/>
          </a:xfrm>
        </p:grpSpPr>
        <p:sp>
          <p:nvSpPr>
            <p:cNvPr id="9003" name="Google Shape;9003;p7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7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7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7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7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7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72"/>
          <p:cNvGrpSpPr/>
          <p:nvPr/>
        </p:nvGrpSpPr>
        <p:grpSpPr>
          <a:xfrm>
            <a:off x="3531631" y="1973516"/>
            <a:ext cx="355526" cy="354586"/>
            <a:chOff x="-33646250" y="3586425"/>
            <a:chExt cx="293000" cy="292225"/>
          </a:xfrm>
        </p:grpSpPr>
        <p:sp>
          <p:nvSpPr>
            <p:cNvPr id="9011" name="Google Shape;9011;p7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3" name="Google Shape;9013;p72"/>
          <p:cNvGrpSpPr/>
          <p:nvPr/>
        </p:nvGrpSpPr>
        <p:grpSpPr>
          <a:xfrm>
            <a:off x="3532101" y="2408369"/>
            <a:ext cx="354586" cy="355557"/>
            <a:chOff x="-33645475" y="3944800"/>
            <a:chExt cx="292225" cy="293025"/>
          </a:xfrm>
        </p:grpSpPr>
        <p:sp>
          <p:nvSpPr>
            <p:cNvPr id="9014" name="Google Shape;9014;p7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7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7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7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7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7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7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7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7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72"/>
          <p:cNvGrpSpPr/>
          <p:nvPr/>
        </p:nvGrpSpPr>
        <p:grpSpPr>
          <a:xfrm>
            <a:off x="2185320" y="2882106"/>
            <a:ext cx="352675" cy="355375"/>
            <a:chOff x="-31809525" y="3192625"/>
            <a:chExt cx="290650" cy="292875"/>
          </a:xfrm>
        </p:grpSpPr>
        <p:sp>
          <p:nvSpPr>
            <p:cNvPr id="9025" name="Google Shape;9025;p7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7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72"/>
          <p:cNvGrpSpPr/>
          <p:nvPr/>
        </p:nvGrpSpPr>
        <p:grpSpPr>
          <a:xfrm>
            <a:off x="2184835" y="3352658"/>
            <a:ext cx="353645" cy="355557"/>
            <a:chOff x="-31811100" y="3550975"/>
            <a:chExt cx="291450" cy="293025"/>
          </a:xfrm>
        </p:grpSpPr>
        <p:sp>
          <p:nvSpPr>
            <p:cNvPr id="9030" name="Google Shape;9030;p7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7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7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7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7" name="Google Shape;9037;p72"/>
          <p:cNvGrpSpPr/>
          <p:nvPr/>
        </p:nvGrpSpPr>
        <p:grpSpPr>
          <a:xfrm>
            <a:off x="2178631" y="3816962"/>
            <a:ext cx="366052" cy="356831"/>
            <a:chOff x="-31817400" y="3910025"/>
            <a:chExt cx="301675" cy="294075"/>
          </a:xfrm>
        </p:grpSpPr>
        <p:sp>
          <p:nvSpPr>
            <p:cNvPr id="9038" name="Google Shape;9038;p7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7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7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1" name="Google Shape;9041;p72"/>
          <p:cNvGrpSpPr/>
          <p:nvPr/>
        </p:nvGrpSpPr>
        <p:grpSpPr>
          <a:xfrm>
            <a:off x="3970259" y="3353143"/>
            <a:ext cx="354616" cy="354586"/>
            <a:chOff x="-30354000" y="3569100"/>
            <a:chExt cx="292250" cy="292225"/>
          </a:xfrm>
        </p:grpSpPr>
        <p:sp>
          <p:nvSpPr>
            <p:cNvPr id="9042" name="Google Shape;9042;p7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7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7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7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8" name="Google Shape;9048;p72"/>
          <p:cNvGrpSpPr/>
          <p:nvPr/>
        </p:nvGrpSpPr>
        <p:grpSpPr>
          <a:xfrm>
            <a:off x="1748837" y="1532946"/>
            <a:ext cx="342148" cy="353645"/>
            <a:chOff x="-35118325" y="3202075"/>
            <a:chExt cx="281975" cy="291450"/>
          </a:xfrm>
        </p:grpSpPr>
        <p:sp>
          <p:nvSpPr>
            <p:cNvPr id="9049" name="Google Shape;9049;p7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7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7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3" name="Google Shape;9053;p72"/>
          <p:cNvGrpSpPr/>
          <p:nvPr/>
        </p:nvGrpSpPr>
        <p:grpSpPr>
          <a:xfrm>
            <a:off x="1742618" y="1974199"/>
            <a:ext cx="354586" cy="353221"/>
            <a:chOff x="-35123050" y="3561225"/>
            <a:chExt cx="292225" cy="291100"/>
          </a:xfrm>
        </p:grpSpPr>
        <p:sp>
          <p:nvSpPr>
            <p:cNvPr id="9054" name="Google Shape;9054;p7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7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6" name="Google Shape;9056;p72"/>
          <p:cNvGrpSpPr/>
          <p:nvPr/>
        </p:nvGrpSpPr>
        <p:grpSpPr>
          <a:xfrm>
            <a:off x="1784677" y="2409340"/>
            <a:ext cx="270467" cy="353615"/>
            <a:chOff x="-35089175" y="3919600"/>
            <a:chExt cx="222900" cy="291425"/>
          </a:xfrm>
        </p:grpSpPr>
        <p:sp>
          <p:nvSpPr>
            <p:cNvPr id="9057" name="Google Shape;9057;p7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7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9" name="Google Shape;9059;p72"/>
          <p:cNvGrpSpPr/>
          <p:nvPr/>
        </p:nvGrpSpPr>
        <p:grpSpPr>
          <a:xfrm>
            <a:off x="3981673" y="1532703"/>
            <a:ext cx="336445" cy="354131"/>
            <a:chOff x="-33277650" y="3226875"/>
            <a:chExt cx="277275" cy="291850"/>
          </a:xfrm>
        </p:grpSpPr>
        <p:sp>
          <p:nvSpPr>
            <p:cNvPr id="9060" name="Google Shape;9060;p7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7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7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7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7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7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7" name="Google Shape;9067;p72"/>
          <p:cNvGrpSpPr/>
          <p:nvPr/>
        </p:nvGrpSpPr>
        <p:grpSpPr>
          <a:xfrm>
            <a:off x="3973073" y="1973987"/>
            <a:ext cx="353645" cy="353645"/>
            <a:chOff x="-33286325" y="3586425"/>
            <a:chExt cx="291450" cy="291450"/>
          </a:xfrm>
        </p:grpSpPr>
        <p:sp>
          <p:nvSpPr>
            <p:cNvPr id="9068" name="Google Shape;9068;p7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7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7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7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7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3" name="Google Shape;9073;p72"/>
          <p:cNvGrpSpPr/>
          <p:nvPr/>
        </p:nvGrpSpPr>
        <p:grpSpPr>
          <a:xfrm>
            <a:off x="3973073" y="2408369"/>
            <a:ext cx="353645" cy="355557"/>
            <a:chOff x="-33286325" y="3944800"/>
            <a:chExt cx="291450" cy="293025"/>
          </a:xfrm>
        </p:grpSpPr>
        <p:sp>
          <p:nvSpPr>
            <p:cNvPr id="9074" name="Google Shape;9074;p7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7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7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72"/>
          <p:cNvGrpSpPr/>
          <p:nvPr/>
        </p:nvGrpSpPr>
        <p:grpSpPr>
          <a:xfrm>
            <a:off x="2631470" y="2881529"/>
            <a:ext cx="353645" cy="356527"/>
            <a:chOff x="-31452725" y="3191825"/>
            <a:chExt cx="291450" cy="293825"/>
          </a:xfrm>
        </p:grpSpPr>
        <p:sp>
          <p:nvSpPr>
            <p:cNvPr id="9079" name="Google Shape;9079;p7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7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7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3" name="Google Shape;9083;p72"/>
          <p:cNvGrpSpPr/>
          <p:nvPr/>
        </p:nvGrpSpPr>
        <p:grpSpPr>
          <a:xfrm>
            <a:off x="2631000" y="3353144"/>
            <a:ext cx="354586" cy="354586"/>
            <a:chOff x="-31452725" y="3551775"/>
            <a:chExt cx="292225" cy="292225"/>
          </a:xfrm>
        </p:grpSpPr>
        <p:sp>
          <p:nvSpPr>
            <p:cNvPr id="9084" name="Google Shape;9084;p7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7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7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7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72"/>
          <p:cNvGrpSpPr/>
          <p:nvPr/>
        </p:nvGrpSpPr>
        <p:grpSpPr>
          <a:xfrm>
            <a:off x="2629559" y="3817129"/>
            <a:ext cx="357468" cy="356497"/>
            <a:chOff x="-31455100" y="3909350"/>
            <a:chExt cx="294600" cy="293800"/>
          </a:xfrm>
        </p:grpSpPr>
        <p:sp>
          <p:nvSpPr>
            <p:cNvPr id="9089" name="Google Shape;9089;p7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7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72"/>
          <p:cNvGrpSpPr/>
          <p:nvPr/>
        </p:nvGrpSpPr>
        <p:grpSpPr>
          <a:xfrm>
            <a:off x="3970744" y="3818084"/>
            <a:ext cx="353645" cy="354586"/>
            <a:chOff x="-30345325" y="3918800"/>
            <a:chExt cx="291450" cy="292225"/>
          </a:xfrm>
        </p:grpSpPr>
        <p:sp>
          <p:nvSpPr>
            <p:cNvPr id="9092" name="Google Shape;9092;p7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7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7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7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7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7" name="Google Shape;9097;p72"/>
          <p:cNvGrpSpPr/>
          <p:nvPr/>
        </p:nvGrpSpPr>
        <p:grpSpPr>
          <a:xfrm>
            <a:off x="2200736" y="1532946"/>
            <a:ext cx="332593" cy="353645"/>
            <a:chOff x="-34755225" y="3202075"/>
            <a:chExt cx="274100" cy="291450"/>
          </a:xfrm>
        </p:grpSpPr>
        <p:sp>
          <p:nvSpPr>
            <p:cNvPr id="9098" name="Google Shape;9098;p7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7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7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7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7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7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7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5" name="Google Shape;9105;p72"/>
          <p:cNvGrpSpPr/>
          <p:nvPr/>
        </p:nvGrpSpPr>
        <p:grpSpPr>
          <a:xfrm>
            <a:off x="2190209" y="1973987"/>
            <a:ext cx="353645" cy="353645"/>
            <a:chOff x="-34763900" y="3561225"/>
            <a:chExt cx="291450" cy="291450"/>
          </a:xfrm>
        </p:grpSpPr>
        <p:sp>
          <p:nvSpPr>
            <p:cNvPr id="9106" name="Google Shape;9106;p7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7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7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9" name="Google Shape;9109;p72"/>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0" name="Google Shape;9110;p72"/>
          <p:cNvGrpSpPr/>
          <p:nvPr/>
        </p:nvGrpSpPr>
        <p:grpSpPr>
          <a:xfrm>
            <a:off x="845106" y="2882499"/>
            <a:ext cx="354586" cy="354586"/>
            <a:chOff x="-32927950" y="3227275"/>
            <a:chExt cx="292225" cy="292225"/>
          </a:xfrm>
        </p:grpSpPr>
        <p:sp>
          <p:nvSpPr>
            <p:cNvPr id="9111" name="Google Shape;9111;p7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7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7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7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7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6" name="Google Shape;9116;p72"/>
          <p:cNvGrpSpPr/>
          <p:nvPr/>
        </p:nvGrpSpPr>
        <p:grpSpPr>
          <a:xfrm>
            <a:off x="844621" y="3353613"/>
            <a:ext cx="355557" cy="353645"/>
            <a:chOff x="-32927950" y="3586425"/>
            <a:chExt cx="293025" cy="291450"/>
          </a:xfrm>
        </p:grpSpPr>
        <p:sp>
          <p:nvSpPr>
            <p:cNvPr id="9117" name="Google Shape;9117;p7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7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7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7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7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2" name="Google Shape;9122;p72"/>
          <p:cNvGrpSpPr/>
          <p:nvPr/>
        </p:nvGrpSpPr>
        <p:grpSpPr>
          <a:xfrm>
            <a:off x="845106" y="3817598"/>
            <a:ext cx="354586" cy="355557"/>
            <a:chOff x="-32927950" y="3944800"/>
            <a:chExt cx="292225" cy="293025"/>
          </a:xfrm>
        </p:grpSpPr>
        <p:sp>
          <p:nvSpPr>
            <p:cNvPr id="9123" name="Google Shape;9123;p7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7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7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7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7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7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7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7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7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2" name="Google Shape;9132;p72"/>
          <p:cNvGrpSpPr/>
          <p:nvPr/>
        </p:nvGrpSpPr>
        <p:grpSpPr>
          <a:xfrm>
            <a:off x="3073898" y="2882849"/>
            <a:ext cx="354586" cy="353888"/>
            <a:chOff x="-31094350" y="3194000"/>
            <a:chExt cx="292225" cy="291650"/>
          </a:xfrm>
        </p:grpSpPr>
        <p:sp>
          <p:nvSpPr>
            <p:cNvPr id="9133" name="Google Shape;9133;p7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7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7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7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7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7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7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7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1" name="Google Shape;9141;p72"/>
          <p:cNvGrpSpPr/>
          <p:nvPr/>
        </p:nvGrpSpPr>
        <p:grpSpPr>
          <a:xfrm>
            <a:off x="3074368" y="3353341"/>
            <a:ext cx="353645" cy="354191"/>
            <a:chOff x="-31093575" y="3552550"/>
            <a:chExt cx="291450" cy="291900"/>
          </a:xfrm>
        </p:grpSpPr>
        <p:sp>
          <p:nvSpPr>
            <p:cNvPr id="9142" name="Google Shape;9142;p7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7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7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7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6" name="Google Shape;9146;p72"/>
          <p:cNvGrpSpPr/>
          <p:nvPr/>
        </p:nvGrpSpPr>
        <p:grpSpPr>
          <a:xfrm>
            <a:off x="3074368" y="3818569"/>
            <a:ext cx="353645" cy="353615"/>
            <a:chOff x="-31093575" y="3911725"/>
            <a:chExt cx="291450" cy="291425"/>
          </a:xfrm>
        </p:grpSpPr>
        <p:sp>
          <p:nvSpPr>
            <p:cNvPr id="9147" name="Google Shape;9147;p7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7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9" name="Google Shape;9149;p72"/>
          <p:cNvGrpSpPr/>
          <p:nvPr/>
        </p:nvGrpSpPr>
        <p:grpSpPr>
          <a:xfrm>
            <a:off x="2183798" y="4275536"/>
            <a:ext cx="356497" cy="354586"/>
            <a:chOff x="-29946000" y="3183175"/>
            <a:chExt cx="293800" cy="292225"/>
          </a:xfrm>
        </p:grpSpPr>
        <p:sp>
          <p:nvSpPr>
            <p:cNvPr id="9150" name="Google Shape;9150;p7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7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7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7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7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7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6" name="Google Shape;9156;p72"/>
          <p:cNvGrpSpPr/>
          <p:nvPr/>
        </p:nvGrpSpPr>
        <p:grpSpPr>
          <a:xfrm>
            <a:off x="2628330" y="1532689"/>
            <a:ext cx="358408" cy="354161"/>
            <a:chOff x="-34408675" y="3202075"/>
            <a:chExt cx="295375" cy="291875"/>
          </a:xfrm>
        </p:grpSpPr>
        <p:sp>
          <p:nvSpPr>
            <p:cNvPr id="9157" name="Google Shape;9157;p7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7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7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7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1" name="Google Shape;9161;p72"/>
          <p:cNvGrpSpPr/>
          <p:nvPr/>
        </p:nvGrpSpPr>
        <p:grpSpPr>
          <a:xfrm>
            <a:off x="2630241" y="1972683"/>
            <a:ext cx="354586" cy="356254"/>
            <a:chOff x="-34405525" y="3558075"/>
            <a:chExt cx="292225" cy="293600"/>
          </a:xfrm>
        </p:grpSpPr>
        <p:sp>
          <p:nvSpPr>
            <p:cNvPr id="9162" name="Google Shape;9162;p7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7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7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5" name="Google Shape;9165;p72"/>
          <p:cNvGrpSpPr/>
          <p:nvPr/>
        </p:nvGrpSpPr>
        <p:grpSpPr>
          <a:xfrm>
            <a:off x="2629755" y="2409340"/>
            <a:ext cx="355557" cy="353615"/>
            <a:chOff x="-34406325" y="3919600"/>
            <a:chExt cx="293025" cy="291425"/>
          </a:xfrm>
        </p:grpSpPr>
        <p:sp>
          <p:nvSpPr>
            <p:cNvPr id="9166" name="Google Shape;9166;p7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7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7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7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7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7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7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3" name="Google Shape;9173;p72"/>
          <p:cNvGrpSpPr/>
          <p:nvPr/>
        </p:nvGrpSpPr>
        <p:grpSpPr>
          <a:xfrm>
            <a:off x="1293653" y="2888703"/>
            <a:ext cx="353645" cy="342179"/>
            <a:chOff x="-32568800" y="3232000"/>
            <a:chExt cx="291450" cy="282000"/>
          </a:xfrm>
        </p:grpSpPr>
        <p:sp>
          <p:nvSpPr>
            <p:cNvPr id="9174" name="Google Shape;9174;p7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7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6" name="Google Shape;9176;p72"/>
          <p:cNvGrpSpPr/>
          <p:nvPr/>
        </p:nvGrpSpPr>
        <p:grpSpPr>
          <a:xfrm>
            <a:off x="1293183" y="3353613"/>
            <a:ext cx="354586" cy="353645"/>
            <a:chOff x="-32569575" y="3586425"/>
            <a:chExt cx="292225" cy="291450"/>
          </a:xfrm>
        </p:grpSpPr>
        <p:sp>
          <p:nvSpPr>
            <p:cNvPr id="9177" name="Google Shape;9177;p7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7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9" name="Google Shape;9179;p72"/>
          <p:cNvGrpSpPr/>
          <p:nvPr/>
        </p:nvGrpSpPr>
        <p:grpSpPr>
          <a:xfrm>
            <a:off x="1284098" y="3818205"/>
            <a:ext cx="372756" cy="354343"/>
            <a:chOff x="-32576675" y="3944600"/>
            <a:chExt cx="307200" cy="292025"/>
          </a:xfrm>
        </p:grpSpPr>
        <p:sp>
          <p:nvSpPr>
            <p:cNvPr id="9180" name="Google Shape;9180;p7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7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2" name="Google Shape;9182;p72"/>
          <p:cNvGrpSpPr/>
          <p:nvPr/>
        </p:nvGrpSpPr>
        <p:grpSpPr>
          <a:xfrm>
            <a:off x="3529065" y="2882500"/>
            <a:ext cx="354586" cy="354586"/>
            <a:chOff x="-30735200" y="3192625"/>
            <a:chExt cx="292225" cy="292225"/>
          </a:xfrm>
        </p:grpSpPr>
        <p:sp>
          <p:nvSpPr>
            <p:cNvPr id="9183" name="Google Shape;9183;p7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7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7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7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7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7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7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0" name="Google Shape;9190;p72"/>
          <p:cNvGrpSpPr/>
          <p:nvPr/>
        </p:nvGrpSpPr>
        <p:grpSpPr>
          <a:xfrm>
            <a:off x="3529065" y="3353932"/>
            <a:ext cx="354586" cy="353008"/>
            <a:chOff x="-30735200" y="3552550"/>
            <a:chExt cx="292225" cy="290925"/>
          </a:xfrm>
        </p:grpSpPr>
        <p:sp>
          <p:nvSpPr>
            <p:cNvPr id="9191" name="Google Shape;9191;p7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7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3" name="Google Shape;9193;p72"/>
          <p:cNvGrpSpPr/>
          <p:nvPr/>
        </p:nvGrpSpPr>
        <p:grpSpPr>
          <a:xfrm>
            <a:off x="3529065" y="3818554"/>
            <a:ext cx="354586" cy="353645"/>
            <a:chOff x="-30735200" y="3910925"/>
            <a:chExt cx="292225" cy="291450"/>
          </a:xfrm>
        </p:grpSpPr>
        <p:sp>
          <p:nvSpPr>
            <p:cNvPr id="9194" name="Google Shape;9194;p7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7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6" name="Google Shape;9196;p72"/>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7" name="Google Shape;9197;p72"/>
          <p:cNvGrpSpPr/>
          <p:nvPr/>
        </p:nvGrpSpPr>
        <p:grpSpPr>
          <a:xfrm>
            <a:off x="4882910" y="1531421"/>
            <a:ext cx="358971" cy="359224"/>
            <a:chOff x="-57956275" y="3197925"/>
            <a:chExt cx="319000" cy="319225"/>
          </a:xfrm>
        </p:grpSpPr>
        <p:sp>
          <p:nvSpPr>
            <p:cNvPr id="9198" name="Google Shape;9198;p7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7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7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7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7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7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7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5" name="Google Shape;9205;p72"/>
          <p:cNvGrpSpPr/>
          <p:nvPr/>
        </p:nvGrpSpPr>
        <p:grpSpPr>
          <a:xfrm>
            <a:off x="4905064" y="1987846"/>
            <a:ext cx="314662" cy="358971"/>
            <a:chOff x="-57940525" y="3590375"/>
            <a:chExt cx="279625" cy="319000"/>
          </a:xfrm>
        </p:grpSpPr>
        <p:sp>
          <p:nvSpPr>
            <p:cNvPr id="9206" name="Google Shape;9206;p7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7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7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7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7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1" name="Google Shape;9211;p72"/>
          <p:cNvGrpSpPr/>
          <p:nvPr/>
        </p:nvGrpSpPr>
        <p:grpSpPr>
          <a:xfrm>
            <a:off x="4875945" y="2429217"/>
            <a:ext cx="358099" cy="358999"/>
            <a:chOff x="-57959425" y="3982600"/>
            <a:chExt cx="318225" cy="319025"/>
          </a:xfrm>
        </p:grpSpPr>
        <p:sp>
          <p:nvSpPr>
            <p:cNvPr id="9212" name="Google Shape;9212;p7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7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7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7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6" name="Google Shape;9216;p72"/>
          <p:cNvGrpSpPr/>
          <p:nvPr/>
        </p:nvGrpSpPr>
        <p:grpSpPr>
          <a:xfrm>
            <a:off x="7076112" y="1532546"/>
            <a:ext cx="357226" cy="357226"/>
            <a:chOff x="-55987225" y="3198925"/>
            <a:chExt cx="317450" cy="317450"/>
          </a:xfrm>
        </p:grpSpPr>
        <p:sp>
          <p:nvSpPr>
            <p:cNvPr id="9217" name="Google Shape;9217;p7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7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7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7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1" name="Google Shape;9221;p72"/>
          <p:cNvGrpSpPr/>
          <p:nvPr/>
        </p:nvGrpSpPr>
        <p:grpSpPr>
          <a:xfrm>
            <a:off x="7076112" y="1988578"/>
            <a:ext cx="357226" cy="357367"/>
            <a:chOff x="-55987225" y="3591025"/>
            <a:chExt cx="317450" cy="317575"/>
          </a:xfrm>
        </p:grpSpPr>
        <p:sp>
          <p:nvSpPr>
            <p:cNvPr id="9222" name="Google Shape;9222;p7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7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7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7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7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7" name="Google Shape;9227;p72"/>
          <p:cNvGrpSpPr/>
          <p:nvPr/>
        </p:nvGrpSpPr>
        <p:grpSpPr>
          <a:xfrm>
            <a:off x="7090027" y="2429217"/>
            <a:ext cx="358999" cy="358999"/>
            <a:chOff x="-55988800" y="3982600"/>
            <a:chExt cx="319025" cy="319025"/>
          </a:xfrm>
        </p:grpSpPr>
        <p:sp>
          <p:nvSpPr>
            <p:cNvPr id="9228" name="Google Shape;9228;p7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7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7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7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7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3" name="Google Shape;9233;p72"/>
          <p:cNvGrpSpPr/>
          <p:nvPr/>
        </p:nvGrpSpPr>
        <p:grpSpPr>
          <a:xfrm>
            <a:off x="5748546" y="2887174"/>
            <a:ext cx="356326" cy="358971"/>
            <a:chOff x="-54026025" y="3192625"/>
            <a:chExt cx="316650" cy="319000"/>
          </a:xfrm>
        </p:grpSpPr>
        <p:sp>
          <p:nvSpPr>
            <p:cNvPr id="9234" name="Google Shape;9234;p7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7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7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7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7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7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7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7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2" name="Google Shape;9242;p72"/>
          <p:cNvGrpSpPr/>
          <p:nvPr/>
        </p:nvGrpSpPr>
        <p:grpSpPr>
          <a:xfrm>
            <a:off x="5768492" y="3358148"/>
            <a:ext cx="316434" cy="358099"/>
            <a:chOff x="-54007925" y="3584850"/>
            <a:chExt cx="281200" cy="318225"/>
          </a:xfrm>
        </p:grpSpPr>
        <p:sp>
          <p:nvSpPr>
            <p:cNvPr id="9243" name="Google Shape;9243;p7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7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7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7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7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7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9" name="Google Shape;9249;p72"/>
          <p:cNvGrpSpPr/>
          <p:nvPr/>
        </p:nvGrpSpPr>
        <p:grpSpPr>
          <a:xfrm>
            <a:off x="5768492" y="3820033"/>
            <a:ext cx="316434" cy="358914"/>
            <a:chOff x="-54007925" y="3975575"/>
            <a:chExt cx="281200" cy="318950"/>
          </a:xfrm>
        </p:grpSpPr>
        <p:sp>
          <p:nvSpPr>
            <p:cNvPr id="9250" name="Google Shape;9250;p7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7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7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7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4" name="Google Shape;9254;p72"/>
          <p:cNvGrpSpPr/>
          <p:nvPr/>
        </p:nvGrpSpPr>
        <p:grpSpPr>
          <a:xfrm>
            <a:off x="8003359" y="2904504"/>
            <a:ext cx="274770" cy="358492"/>
            <a:chOff x="-52005775" y="3208025"/>
            <a:chExt cx="244175" cy="318575"/>
          </a:xfrm>
        </p:grpSpPr>
        <p:sp>
          <p:nvSpPr>
            <p:cNvPr id="9255" name="Google Shape;9255;p7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7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7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7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7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7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7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7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7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7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7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6" name="Google Shape;9266;p72"/>
          <p:cNvGrpSpPr/>
          <p:nvPr/>
        </p:nvGrpSpPr>
        <p:grpSpPr>
          <a:xfrm>
            <a:off x="5309825" y="1532546"/>
            <a:ext cx="358099" cy="358099"/>
            <a:chOff x="-57568775" y="3198925"/>
            <a:chExt cx="318225" cy="318225"/>
          </a:xfrm>
        </p:grpSpPr>
        <p:sp>
          <p:nvSpPr>
            <p:cNvPr id="9267" name="Google Shape;9267;p7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7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7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7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7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7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3" name="Google Shape;9273;p72"/>
          <p:cNvGrpSpPr/>
          <p:nvPr/>
        </p:nvGrpSpPr>
        <p:grpSpPr>
          <a:xfrm>
            <a:off x="5331543" y="1987846"/>
            <a:ext cx="314662" cy="358099"/>
            <a:chOff x="-57549075" y="3590375"/>
            <a:chExt cx="279625" cy="318225"/>
          </a:xfrm>
        </p:grpSpPr>
        <p:sp>
          <p:nvSpPr>
            <p:cNvPr id="9274" name="Google Shape;9274;p7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7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7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7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8" name="Google Shape;9278;p72"/>
          <p:cNvGrpSpPr/>
          <p:nvPr/>
        </p:nvGrpSpPr>
        <p:grpSpPr>
          <a:xfrm>
            <a:off x="5323740" y="2429217"/>
            <a:ext cx="359871" cy="359871"/>
            <a:chOff x="-57570350" y="3982600"/>
            <a:chExt cx="319800" cy="319800"/>
          </a:xfrm>
        </p:grpSpPr>
        <p:sp>
          <p:nvSpPr>
            <p:cNvPr id="9279" name="Google Shape;9279;p7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7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7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7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3" name="Google Shape;9283;p72"/>
          <p:cNvGrpSpPr/>
          <p:nvPr/>
        </p:nvGrpSpPr>
        <p:grpSpPr>
          <a:xfrm>
            <a:off x="7538779" y="1531646"/>
            <a:ext cx="314662" cy="358999"/>
            <a:chOff x="-55576850" y="3198125"/>
            <a:chExt cx="279625" cy="319025"/>
          </a:xfrm>
        </p:grpSpPr>
        <p:sp>
          <p:nvSpPr>
            <p:cNvPr id="9284" name="Google Shape;9284;p7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7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7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7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8" name="Google Shape;9288;p72"/>
          <p:cNvGrpSpPr/>
          <p:nvPr/>
        </p:nvGrpSpPr>
        <p:grpSpPr>
          <a:xfrm>
            <a:off x="7516174" y="1987621"/>
            <a:ext cx="359871" cy="358324"/>
            <a:chOff x="-55596550" y="3590175"/>
            <a:chExt cx="319800" cy="318425"/>
          </a:xfrm>
        </p:grpSpPr>
        <p:sp>
          <p:nvSpPr>
            <p:cNvPr id="9289" name="Google Shape;9289;p7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7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7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7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3" name="Google Shape;9293;p72"/>
          <p:cNvGrpSpPr/>
          <p:nvPr/>
        </p:nvGrpSpPr>
        <p:grpSpPr>
          <a:xfrm>
            <a:off x="7531412" y="2428964"/>
            <a:ext cx="358999" cy="359252"/>
            <a:chOff x="-55595775" y="3982375"/>
            <a:chExt cx="319025" cy="319250"/>
          </a:xfrm>
        </p:grpSpPr>
        <p:sp>
          <p:nvSpPr>
            <p:cNvPr id="9294" name="Google Shape;9294;p7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7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7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7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7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7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0" name="Google Shape;9300;p72"/>
          <p:cNvGrpSpPr/>
          <p:nvPr/>
        </p:nvGrpSpPr>
        <p:grpSpPr>
          <a:xfrm>
            <a:off x="6188595" y="2887174"/>
            <a:ext cx="358999" cy="358099"/>
            <a:chOff x="-53635375" y="3192625"/>
            <a:chExt cx="319025" cy="318225"/>
          </a:xfrm>
        </p:grpSpPr>
        <p:sp>
          <p:nvSpPr>
            <p:cNvPr id="9301" name="Google Shape;9301;p7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7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7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4" name="Google Shape;9304;p72"/>
          <p:cNvGrpSpPr/>
          <p:nvPr/>
        </p:nvGrpSpPr>
        <p:grpSpPr>
          <a:xfrm>
            <a:off x="6210763" y="3358148"/>
            <a:ext cx="314662" cy="358999"/>
            <a:chOff x="-53615675" y="3584850"/>
            <a:chExt cx="279625" cy="319025"/>
          </a:xfrm>
        </p:grpSpPr>
        <p:sp>
          <p:nvSpPr>
            <p:cNvPr id="9305" name="Google Shape;9305;p7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7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7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8" name="Google Shape;9308;p72"/>
          <p:cNvGrpSpPr/>
          <p:nvPr/>
        </p:nvGrpSpPr>
        <p:grpSpPr>
          <a:xfrm>
            <a:off x="6188609" y="3821074"/>
            <a:ext cx="358971" cy="357874"/>
            <a:chOff x="-53634575" y="3976500"/>
            <a:chExt cx="319000" cy="318025"/>
          </a:xfrm>
        </p:grpSpPr>
        <p:sp>
          <p:nvSpPr>
            <p:cNvPr id="9309" name="Google Shape;9309;p7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7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7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7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7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7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7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7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7" name="Google Shape;9317;p72"/>
          <p:cNvGrpSpPr/>
          <p:nvPr/>
        </p:nvGrpSpPr>
        <p:grpSpPr>
          <a:xfrm>
            <a:off x="7983413" y="3364028"/>
            <a:ext cx="314662" cy="358436"/>
            <a:chOff x="-52023900" y="3590075"/>
            <a:chExt cx="279625" cy="318525"/>
          </a:xfrm>
        </p:grpSpPr>
        <p:sp>
          <p:nvSpPr>
            <p:cNvPr id="9318" name="Google Shape;9318;p7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7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7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7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7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7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7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5" name="Google Shape;9325;p72"/>
          <p:cNvGrpSpPr/>
          <p:nvPr/>
        </p:nvGrpSpPr>
        <p:grpSpPr>
          <a:xfrm>
            <a:off x="5746654" y="1532546"/>
            <a:ext cx="358971" cy="358971"/>
            <a:chOff x="-57173375" y="3198925"/>
            <a:chExt cx="319000" cy="319000"/>
          </a:xfrm>
        </p:grpSpPr>
        <p:sp>
          <p:nvSpPr>
            <p:cNvPr id="9326" name="Google Shape;9326;p7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7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7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7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72"/>
          <p:cNvGrpSpPr/>
          <p:nvPr/>
        </p:nvGrpSpPr>
        <p:grpSpPr>
          <a:xfrm>
            <a:off x="5747541" y="2009987"/>
            <a:ext cx="357198" cy="314690"/>
            <a:chOff x="-57176525" y="3610050"/>
            <a:chExt cx="317425" cy="279650"/>
          </a:xfrm>
        </p:grpSpPr>
        <p:sp>
          <p:nvSpPr>
            <p:cNvPr id="9331" name="Google Shape;9331;p7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7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7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7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7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6" name="Google Shape;9336;p72"/>
          <p:cNvGrpSpPr/>
          <p:nvPr/>
        </p:nvGrpSpPr>
        <p:grpSpPr>
          <a:xfrm>
            <a:off x="5779179" y="2428542"/>
            <a:ext cx="323524" cy="358774"/>
            <a:chOff x="-57162350" y="3982000"/>
            <a:chExt cx="287500" cy="318825"/>
          </a:xfrm>
        </p:grpSpPr>
        <p:sp>
          <p:nvSpPr>
            <p:cNvPr id="9337" name="Google Shape;9337;p7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7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7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7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7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7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7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7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5" name="Google Shape;9345;p72"/>
          <p:cNvGrpSpPr/>
          <p:nvPr/>
        </p:nvGrpSpPr>
        <p:grpSpPr>
          <a:xfrm>
            <a:off x="7957995" y="1532546"/>
            <a:ext cx="358099" cy="356326"/>
            <a:chOff x="-55202750" y="3198925"/>
            <a:chExt cx="318225" cy="316650"/>
          </a:xfrm>
        </p:grpSpPr>
        <p:sp>
          <p:nvSpPr>
            <p:cNvPr id="9346" name="Google Shape;9346;p7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7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8" name="Google Shape;9348;p72"/>
          <p:cNvGrpSpPr/>
          <p:nvPr/>
        </p:nvGrpSpPr>
        <p:grpSpPr>
          <a:xfrm>
            <a:off x="7968629" y="1987846"/>
            <a:ext cx="336830" cy="358099"/>
            <a:chOff x="-55194875" y="3590375"/>
            <a:chExt cx="299325" cy="318225"/>
          </a:xfrm>
        </p:grpSpPr>
        <p:sp>
          <p:nvSpPr>
            <p:cNvPr id="9349" name="Google Shape;9349;p7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7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7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7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7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4" name="Google Shape;9354;p72"/>
          <p:cNvGrpSpPr/>
          <p:nvPr/>
        </p:nvGrpSpPr>
        <p:grpSpPr>
          <a:xfrm>
            <a:off x="7973247" y="2430117"/>
            <a:ext cx="357198" cy="357198"/>
            <a:chOff x="-55203525" y="3983400"/>
            <a:chExt cx="317425" cy="317425"/>
          </a:xfrm>
        </p:grpSpPr>
        <p:sp>
          <p:nvSpPr>
            <p:cNvPr id="9355" name="Google Shape;9355;p7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7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7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8" name="Google Shape;9358;p72"/>
          <p:cNvGrpSpPr/>
          <p:nvPr/>
        </p:nvGrpSpPr>
        <p:grpSpPr>
          <a:xfrm>
            <a:off x="6639727" y="2887174"/>
            <a:ext cx="335930" cy="358971"/>
            <a:chOff x="-53232900" y="3192625"/>
            <a:chExt cx="298525" cy="319000"/>
          </a:xfrm>
        </p:grpSpPr>
        <p:sp>
          <p:nvSpPr>
            <p:cNvPr id="9359" name="Google Shape;9359;p7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7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7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7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7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7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7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7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7" name="Google Shape;9367;p72"/>
          <p:cNvGrpSpPr/>
          <p:nvPr/>
        </p:nvGrpSpPr>
        <p:grpSpPr>
          <a:xfrm>
            <a:off x="6629093" y="3358148"/>
            <a:ext cx="357198" cy="356326"/>
            <a:chOff x="-53242350" y="3584850"/>
            <a:chExt cx="317425" cy="316650"/>
          </a:xfrm>
        </p:grpSpPr>
        <p:sp>
          <p:nvSpPr>
            <p:cNvPr id="9368" name="Google Shape;9368;p7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7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7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7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7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3" name="Google Shape;9373;p72"/>
          <p:cNvGrpSpPr/>
          <p:nvPr/>
        </p:nvGrpSpPr>
        <p:grpSpPr>
          <a:xfrm>
            <a:off x="6650362" y="3820849"/>
            <a:ext cx="314662" cy="358999"/>
            <a:chOff x="-53224225" y="3976300"/>
            <a:chExt cx="279625" cy="319025"/>
          </a:xfrm>
        </p:grpSpPr>
        <p:sp>
          <p:nvSpPr>
            <p:cNvPr id="9374" name="Google Shape;9374;p7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7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7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7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7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7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7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1" name="Google Shape;9381;p72"/>
          <p:cNvGrpSpPr/>
          <p:nvPr/>
        </p:nvGrpSpPr>
        <p:grpSpPr>
          <a:xfrm>
            <a:off x="7961258" y="3828529"/>
            <a:ext cx="358971" cy="358408"/>
            <a:chOff x="-52043575" y="3983125"/>
            <a:chExt cx="319000" cy="318500"/>
          </a:xfrm>
        </p:grpSpPr>
        <p:sp>
          <p:nvSpPr>
            <p:cNvPr id="9382" name="Google Shape;9382;p7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7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7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7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7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7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7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7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7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1" name="Google Shape;9391;p72"/>
          <p:cNvGrpSpPr/>
          <p:nvPr/>
        </p:nvGrpSpPr>
        <p:grpSpPr>
          <a:xfrm>
            <a:off x="6215199" y="1532546"/>
            <a:ext cx="314662" cy="358971"/>
            <a:chOff x="-56766175" y="3198925"/>
            <a:chExt cx="279625" cy="319000"/>
          </a:xfrm>
        </p:grpSpPr>
        <p:sp>
          <p:nvSpPr>
            <p:cNvPr id="9392" name="Google Shape;9392;p7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7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7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7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7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7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7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9" name="Google Shape;9399;p72"/>
          <p:cNvGrpSpPr/>
          <p:nvPr/>
        </p:nvGrpSpPr>
        <p:grpSpPr>
          <a:xfrm>
            <a:off x="6214313" y="1987846"/>
            <a:ext cx="316434" cy="358099"/>
            <a:chOff x="-56766175" y="3590375"/>
            <a:chExt cx="281200" cy="318225"/>
          </a:xfrm>
        </p:grpSpPr>
        <p:sp>
          <p:nvSpPr>
            <p:cNvPr id="9400" name="Google Shape;9400;p7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7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7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7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4" name="Google Shape;9404;p72"/>
          <p:cNvGrpSpPr/>
          <p:nvPr/>
        </p:nvGrpSpPr>
        <p:grpSpPr>
          <a:xfrm>
            <a:off x="6251269" y="2429217"/>
            <a:ext cx="272126" cy="358099"/>
            <a:chOff x="-56747275" y="3982600"/>
            <a:chExt cx="241825" cy="318225"/>
          </a:xfrm>
        </p:grpSpPr>
        <p:sp>
          <p:nvSpPr>
            <p:cNvPr id="9405" name="Google Shape;9405;p7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7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7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7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7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7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7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2" name="Google Shape;9412;p72"/>
          <p:cNvGrpSpPr/>
          <p:nvPr/>
        </p:nvGrpSpPr>
        <p:grpSpPr>
          <a:xfrm>
            <a:off x="4881188" y="2894264"/>
            <a:ext cx="314662" cy="358971"/>
            <a:chOff x="-54793175" y="3198925"/>
            <a:chExt cx="279625" cy="319000"/>
          </a:xfrm>
        </p:grpSpPr>
        <p:sp>
          <p:nvSpPr>
            <p:cNvPr id="9413" name="Google Shape;9413;p7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7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7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7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7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7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7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0" name="Google Shape;9420;p72"/>
          <p:cNvGrpSpPr/>
          <p:nvPr/>
        </p:nvGrpSpPr>
        <p:grpSpPr>
          <a:xfrm>
            <a:off x="4859020" y="3371455"/>
            <a:ext cx="358999" cy="342991"/>
            <a:chOff x="-54812875" y="3596675"/>
            <a:chExt cx="319025" cy="304800"/>
          </a:xfrm>
        </p:grpSpPr>
        <p:sp>
          <p:nvSpPr>
            <p:cNvPr id="9421" name="Google Shape;9421;p7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7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7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7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7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7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7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8" name="Google Shape;9428;p72"/>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72"/>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30" name="Google Shape;9430;p72"/>
          <p:cNvGrpSpPr/>
          <p:nvPr/>
        </p:nvGrpSpPr>
        <p:grpSpPr>
          <a:xfrm>
            <a:off x="4881188" y="3827938"/>
            <a:ext cx="314662" cy="358099"/>
            <a:chOff x="-54793175" y="3982600"/>
            <a:chExt cx="279625" cy="318225"/>
          </a:xfrm>
        </p:grpSpPr>
        <p:sp>
          <p:nvSpPr>
            <p:cNvPr id="9431" name="Google Shape;9431;p7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7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7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7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7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7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7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72"/>
          <p:cNvGrpSpPr/>
          <p:nvPr/>
        </p:nvGrpSpPr>
        <p:grpSpPr>
          <a:xfrm>
            <a:off x="7092647" y="2887174"/>
            <a:ext cx="314662" cy="358099"/>
            <a:chOff x="-52832000" y="3192625"/>
            <a:chExt cx="279625" cy="318225"/>
          </a:xfrm>
        </p:grpSpPr>
        <p:sp>
          <p:nvSpPr>
            <p:cNvPr id="9439" name="Google Shape;9439;p7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7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7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7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7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7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7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7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7" name="Google Shape;9447;p72"/>
          <p:cNvGrpSpPr/>
          <p:nvPr/>
        </p:nvGrpSpPr>
        <p:grpSpPr>
          <a:xfrm>
            <a:off x="7070492" y="3359048"/>
            <a:ext cx="358971" cy="357198"/>
            <a:chOff x="-52851675" y="3585650"/>
            <a:chExt cx="319000" cy="317425"/>
          </a:xfrm>
        </p:grpSpPr>
        <p:sp>
          <p:nvSpPr>
            <p:cNvPr id="9448" name="Google Shape;9448;p7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7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7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7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7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7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4" name="Google Shape;9454;p72"/>
          <p:cNvGrpSpPr/>
          <p:nvPr/>
        </p:nvGrpSpPr>
        <p:grpSpPr>
          <a:xfrm>
            <a:off x="7092647" y="3820849"/>
            <a:ext cx="314662" cy="358999"/>
            <a:chOff x="-52832000" y="3976300"/>
            <a:chExt cx="279625" cy="319025"/>
          </a:xfrm>
        </p:grpSpPr>
        <p:sp>
          <p:nvSpPr>
            <p:cNvPr id="9455" name="Google Shape;9455;p7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7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7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7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7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0" name="Google Shape;9460;p72"/>
          <p:cNvGrpSpPr/>
          <p:nvPr/>
        </p:nvGrpSpPr>
        <p:grpSpPr>
          <a:xfrm>
            <a:off x="6209853" y="4275497"/>
            <a:ext cx="316434" cy="358099"/>
            <a:chOff x="-51633225" y="3198925"/>
            <a:chExt cx="281200" cy="318225"/>
          </a:xfrm>
        </p:grpSpPr>
        <p:sp>
          <p:nvSpPr>
            <p:cNvPr id="9461" name="Google Shape;9461;p7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7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7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7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7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7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7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8" name="Google Shape;9468;p72"/>
          <p:cNvGrpSpPr/>
          <p:nvPr/>
        </p:nvGrpSpPr>
        <p:grpSpPr>
          <a:xfrm>
            <a:off x="6628676" y="1533418"/>
            <a:ext cx="365188" cy="357226"/>
            <a:chOff x="-56396775" y="3199700"/>
            <a:chExt cx="324525" cy="317450"/>
          </a:xfrm>
        </p:grpSpPr>
        <p:sp>
          <p:nvSpPr>
            <p:cNvPr id="9469" name="Google Shape;9469;p7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7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7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7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7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7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5" name="Google Shape;9475;p72"/>
          <p:cNvGrpSpPr/>
          <p:nvPr/>
        </p:nvGrpSpPr>
        <p:grpSpPr>
          <a:xfrm>
            <a:off x="6631771" y="1999353"/>
            <a:ext cx="358999" cy="335958"/>
            <a:chOff x="-56394425" y="3600600"/>
            <a:chExt cx="319025" cy="298550"/>
          </a:xfrm>
        </p:grpSpPr>
        <p:sp>
          <p:nvSpPr>
            <p:cNvPr id="9476" name="Google Shape;9476;p7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7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7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9" name="Google Shape;9479;p72"/>
          <p:cNvGrpSpPr/>
          <p:nvPr/>
        </p:nvGrpSpPr>
        <p:grpSpPr>
          <a:xfrm>
            <a:off x="6662538" y="2430117"/>
            <a:ext cx="327068" cy="357198"/>
            <a:chOff x="-56379450" y="3983400"/>
            <a:chExt cx="290650" cy="317425"/>
          </a:xfrm>
        </p:grpSpPr>
        <p:sp>
          <p:nvSpPr>
            <p:cNvPr id="9480" name="Google Shape;9480;p7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7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7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7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7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7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72"/>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72"/>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8" name="Google Shape;9488;p72"/>
          <p:cNvGrpSpPr/>
          <p:nvPr/>
        </p:nvGrpSpPr>
        <p:grpSpPr>
          <a:xfrm>
            <a:off x="5326242" y="2894264"/>
            <a:ext cx="316434" cy="358971"/>
            <a:chOff x="-54401725" y="3198925"/>
            <a:chExt cx="281200" cy="319000"/>
          </a:xfrm>
        </p:grpSpPr>
        <p:sp>
          <p:nvSpPr>
            <p:cNvPr id="9489" name="Google Shape;9489;p7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7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7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7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7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7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7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7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7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7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7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0" name="Google Shape;9500;p72"/>
          <p:cNvGrpSpPr/>
          <p:nvPr/>
        </p:nvGrpSpPr>
        <p:grpSpPr>
          <a:xfrm>
            <a:off x="5327128" y="3364365"/>
            <a:ext cx="314662" cy="358099"/>
            <a:chOff x="-54401725" y="3590375"/>
            <a:chExt cx="279625" cy="318225"/>
          </a:xfrm>
        </p:grpSpPr>
        <p:sp>
          <p:nvSpPr>
            <p:cNvPr id="9501" name="Google Shape;9501;p7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7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7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7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7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7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7" name="Google Shape;9507;p72"/>
          <p:cNvGrpSpPr/>
          <p:nvPr/>
        </p:nvGrpSpPr>
        <p:grpSpPr>
          <a:xfrm>
            <a:off x="5324920" y="3827938"/>
            <a:ext cx="319079" cy="358099"/>
            <a:chOff x="-54403300" y="3982600"/>
            <a:chExt cx="283550" cy="318225"/>
          </a:xfrm>
        </p:grpSpPr>
        <p:sp>
          <p:nvSpPr>
            <p:cNvPr id="9508" name="Google Shape;9508;p7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7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7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7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7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3" name="Google Shape;9513;p72"/>
          <p:cNvGrpSpPr/>
          <p:nvPr/>
        </p:nvGrpSpPr>
        <p:grpSpPr>
          <a:xfrm>
            <a:off x="7512313" y="2889172"/>
            <a:ext cx="356298" cy="356973"/>
            <a:chOff x="-52458650" y="3194400"/>
            <a:chExt cx="316625" cy="317225"/>
          </a:xfrm>
        </p:grpSpPr>
        <p:sp>
          <p:nvSpPr>
            <p:cNvPr id="9514" name="Google Shape;9514;p7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7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7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7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7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7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7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7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2" name="Google Shape;9522;p72"/>
          <p:cNvGrpSpPr/>
          <p:nvPr/>
        </p:nvGrpSpPr>
        <p:grpSpPr>
          <a:xfrm>
            <a:off x="7521611" y="3358148"/>
            <a:ext cx="337703" cy="357845"/>
            <a:chOff x="-52450000" y="3584850"/>
            <a:chExt cx="300100" cy="318000"/>
          </a:xfrm>
        </p:grpSpPr>
        <p:sp>
          <p:nvSpPr>
            <p:cNvPr id="9523" name="Google Shape;9523;p7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7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7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7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7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7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7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0" name="Google Shape;9530;p72"/>
          <p:cNvGrpSpPr/>
          <p:nvPr/>
        </p:nvGrpSpPr>
        <p:grpSpPr>
          <a:xfrm>
            <a:off x="7533131" y="3822621"/>
            <a:ext cx="314662" cy="357226"/>
            <a:chOff x="-52440550" y="3977875"/>
            <a:chExt cx="279625" cy="317450"/>
          </a:xfrm>
        </p:grpSpPr>
        <p:sp>
          <p:nvSpPr>
            <p:cNvPr id="9531" name="Google Shape;9531;p7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7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7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7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7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7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7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7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9" name="Google Shape;9539;p72"/>
          <p:cNvGrpSpPr/>
          <p:nvPr/>
        </p:nvGrpSpPr>
        <p:grpSpPr>
          <a:xfrm>
            <a:off x="6645066" y="4278827"/>
            <a:ext cx="314662" cy="358999"/>
            <a:chOff x="-51623775" y="3584850"/>
            <a:chExt cx="279625" cy="319025"/>
          </a:xfrm>
        </p:grpSpPr>
        <p:sp>
          <p:nvSpPr>
            <p:cNvPr id="9540" name="Google Shape;9540;p7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7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7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7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7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7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7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7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7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52" name="Shape 9552"/>
        <p:cNvGrpSpPr/>
        <p:nvPr/>
      </p:nvGrpSpPr>
      <p:grpSpPr>
        <a:xfrm>
          <a:off x="0" y="0"/>
          <a:ext cx="0" cy="0"/>
          <a:chOff x="0" y="0"/>
          <a:chExt cx="0" cy="0"/>
        </a:xfrm>
      </p:grpSpPr>
      <p:sp>
        <p:nvSpPr>
          <p:cNvPr id="9553" name="Google Shape;9553;p73"/>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554" name="Google Shape;9554;p73"/>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9555" name="Google Shape;9555;p73"/>
          <p:cNvGrpSpPr/>
          <p:nvPr/>
        </p:nvGrpSpPr>
        <p:grpSpPr>
          <a:xfrm>
            <a:off x="885675" y="1539249"/>
            <a:ext cx="276003" cy="357300"/>
            <a:chOff x="-50469125" y="3183175"/>
            <a:chExt cx="233150" cy="301825"/>
          </a:xfrm>
        </p:grpSpPr>
        <p:sp>
          <p:nvSpPr>
            <p:cNvPr id="9556" name="Google Shape;9556;p7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7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7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9" name="Google Shape;9559;p73"/>
          <p:cNvGrpSpPr/>
          <p:nvPr/>
        </p:nvGrpSpPr>
        <p:grpSpPr>
          <a:xfrm>
            <a:off x="845574" y="1974651"/>
            <a:ext cx="356205" cy="355288"/>
            <a:chOff x="-50504575" y="3550975"/>
            <a:chExt cx="300900" cy="300125"/>
          </a:xfrm>
        </p:grpSpPr>
        <p:sp>
          <p:nvSpPr>
            <p:cNvPr id="9560" name="Google Shape;9560;p7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7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7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7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4" name="Google Shape;9564;p73"/>
          <p:cNvGrpSpPr/>
          <p:nvPr/>
        </p:nvGrpSpPr>
        <p:grpSpPr>
          <a:xfrm>
            <a:off x="845574" y="2412893"/>
            <a:ext cx="356205" cy="354341"/>
            <a:chOff x="-50503000" y="3921175"/>
            <a:chExt cx="300900" cy="299325"/>
          </a:xfrm>
        </p:grpSpPr>
        <p:sp>
          <p:nvSpPr>
            <p:cNvPr id="9565" name="Google Shape;9565;p7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7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7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7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7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0" name="Google Shape;9570;p73"/>
          <p:cNvGrpSpPr/>
          <p:nvPr/>
        </p:nvGrpSpPr>
        <p:grpSpPr>
          <a:xfrm>
            <a:off x="3049627" y="1558811"/>
            <a:ext cx="355258" cy="356205"/>
            <a:chOff x="-48630025" y="3199700"/>
            <a:chExt cx="300100" cy="300900"/>
          </a:xfrm>
        </p:grpSpPr>
        <p:sp>
          <p:nvSpPr>
            <p:cNvPr id="9571" name="Google Shape;9571;p7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7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7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4" name="Google Shape;9574;p73"/>
          <p:cNvGrpSpPr/>
          <p:nvPr/>
        </p:nvGrpSpPr>
        <p:grpSpPr>
          <a:xfrm>
            <a:off x="3049627" y="1996107"/>
            <a:ext cx="355258" cy="355258"/>
            <a:chOff x="-48630025" y="3569100"/>
            <a:chExt cx="300100" cy="300100"/>
          </a:xfrm>
        </p:grpSpPr>
        <p:sp>
          <p:nvSpPr>
            <p:cNvPr id="9575" name="Google Shape;9575;p7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7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7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7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7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7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7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7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7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7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5" name="Google Shape;9585;p73"/>
          <p:cNvGrpSpPr/>
          <p:nvPr/>
        </p:nvGrpSpPr>
        <p:grpSpPr>
          <a:xfrm>
            <a:off x="3050101" y="2433403"/>
            <a:ext cx="354311" cy="353394"/>
            <a:chOff x="-48629225" y="3938500"/>
            <a:chExt cx="299300" cy="298525"/>
          </a:xfrm>
        </p:grpSpPr>
        <p:sp>
          <p:nvSpPr>
            <p:cNvPr id="9586" name="Google Shape;9586;p7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7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7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7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0" name="Google Shape;9590;p73"/>
          <p:cNvGrpSpPr/>
          <p:nvPr/>
        </p:nvGrpSpPr>
        <p:grpSpPr>
          <a:xfrm>
            <a:off x="1785504" y="2904744"/>
            <a:ext cx="311458" cy="354341"/>
            <a:chOff x="-46762575" y="3200500"/>
            <a:chExt cx="263100" cy="299325"/>
          </a:xfrm>
        </p:grpSpPr>
        <p:sp>
          <p:nvSpPr>
            <p:cNvPr id="9591" name="Google Shape;9591;p7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7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7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7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7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6" name="Google Shape;9596;p73"/>
          <p:cNvGrpSpPr/>
          <p:nvPr/>
        </p:nvGrpSpPr>
        <p:grpSpPr>
          <a:xfrm>
            <a:off x="1763589" y="3363466"/>
            <a:ext cx="355288" cy="312375"/>
            <a:chOff x="-46779900" y="3588000"/>
            <a:chExt cx="300125" cy="263875"/>
          </a:xfrm>
        </p:grpSpPr>
        <p:sp>
          <p:nvSpPr>
            <p:cNvPr id="9597" name="Google Shape;9597;p7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7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7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7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1" name="Google Shape;9601;p73"/>
          <p:cNvGrpSpPr/>
          <p:nvPr/>
        </p:nvGrpSpPr>
        <p:grpSpPr>
          <a:xfrm>
            <a:off x="1764062" y="3778388"/>
            <a:ext cx="354341" cy="353394"/>
            <a:chOff x="-46779100" y="3938500"/>
            <a:chExt cx="299325" cy="298525"/>
          </a:xfrm>
        </p:grpSpPr>
        <p:sp>
          <p:nvSpPr>
            <p:cNvPr id="9602" name="Google Shape;9602;p7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7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4" name="Google Shape;9604;p73"/>
          <p:cNvGrpSpPr/>
          <p:nvPr/>
        </p:nvGrpSpPr>
        <p:grpSpPr>
          <a:xfrm>
            <a:off x="3971800" y="2911255"/>
            <a:ext cx="355258" cy="355288"/>
            <a:chOff x="-44924250" y="3206000"/>
            <a:chExt cx="300100" cy="300125"/>
          </a:xfrm>
        </p:grpSpPr>
        <p:sp>
          <p:nvSpPr>
            <p:cNvPr id="9605" name="Google Shape;9605;p7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7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7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7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7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0" name="Google Shape;9610;p73"/>
          <p:cNvGrpSpPr/>
          <p:nvPr/>
        </p:nvGrpSpPr>
        <p:grpSpPr>
          <a:xfrm>
            <a:off x="1286286" y="1539249"/>
            <a:ext cx="355258" cy="355258"/>
            <a:chOff x="-50134375" y="3183175"/>
            <a:chExt cx="300100" cy="300100"/>
          </a:xfrm>
        </p:grpSpPr>
        <p:sp>
          <p:nvSpPr>
            <p:cNvPr id="9611" name="Google Shape;9611;p7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7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7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7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7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7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7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7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7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7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1" name="Google Shape;9621;p73"/>
          <p:cNvGrpSpPr/>
          <p:nvPr/>
        </p:nvGrpSpPr>
        <p:grpSpPr>
          <a:xfrm>
            <a:off x="1286286" y="1974651"/>
            <a:ext cx="355258" cy="355288"/>
            <a:chOff x="-50134375" y="3550975"/>
            <a:chExt cx="300100" cy="300125"/>
          </a:xfrm>
        </p:grpSpPr>
        <p:sp>
          <p:nvSpPr>
            <p:cNvPr id="9622" name="Google Shape;9622;p7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7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4" name="Google Shape;9624;p73"/>
          <p:cNvGrpSpPr/>
          <p:nvPr/>
        </p:nvGrpSpPr>
        <p:grpSpPr>
          <a:xfrm>
            <a:off x="1286286" y="2412183"/>
            <a:ext cx="355258" cy="355051"/>
            <a:chOff x="-50134375" y="3920575"/>
            <a:chExt cx="300100" cy="299925"/>
          </a:xfrm>
        </p:grpSpPr>
        <p:sp>
          <p:nvSpPr>
            <p:cNvPr id="9625" name="Google Shape;9625;p7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7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7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8" name="Google Shape;9628;p73"/>
          <p:cNvGrpSpPr/>
          <p:nvPr/>
        </p:nvGrpSpPr>
        <p:grpSpPr>
          <a:xfrm>
            <a:off x="3497010" y="1559758"/>
            <a:ext cx="357123" cy="355258"/>
            <a:chOff x="-48262200" y="3200500"/>
            <a:chExt cx="301675" cy="300100"/>
          </a:xfrm>
        </p:grpSpPr>
        <p:sp>
          <p:nvSpPr>
            <p:cNvPr id="9629" name="Google Shape;9629;p7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7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7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7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7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7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7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7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7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8" name="Google Shape;9638;p73"/>
          <p:cNvGrpSpPr/>
          <p:nvPr/>
        </p:nvGrpSpPr>
        <p:grpSpPr>
          <a:xfrm>
            <a:off x="3526383" y="1996847"/>
            <a:ext cx="298377" cy="354519"/>
            <a:chOff x="-48233050" y="3569725"/>
            <a:chExt cx="252050" cy="299475"/>
          </a:xfrm>
        </p:grpSpPr>
        <p:sp>
          <p:nvSpPr>
            <p:cNvPr id="9639" name="Google Shape;9639;p7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7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7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2" name="Google Shape;9642;p73"/>
          <p:cNvGrpSpPr/>
          <p:nvPr/>
        </p:nvGrpSpPr>
        <p:grpSpPr>
          <a:xfrm>
            <a:off x="3550148" y="2430591"/>
            <a:ext cx="250847" cy="358070"/>
            <a:chOff x="-48216525" y="3936125"/>
            <a:chExt cx="211900" cy="302475"/>
          </a:xfrm>
        </p:grpSpPr>
        <p:sp>
          <p:nvSpPr>
            <p:cNvPr id="9643" name="Google Shape;9643;p7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7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7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7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7" name="Google Shape;9647;p73"/>
          <p:cNvGrpSpPr/>
          <p:nvPr/>
        </p:nvGrpSpPr>
        <p:grpSpPr>
          <a:xfrm>
            <a:off x="2205866" y="2905661"/>
            <a:ext cx="355258" cy="355288"/>
            <a:chOff x="-46410500" y="3201275"/>
            <a:chExt cx="300100" cy="300125"/>
          </a:xfrm>
        </p:grpSpPr>
        <p:sp>
          <p:nvSpPr>
            <p:cNvPr id="9648" name="Google Shape;9648;p7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7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7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7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7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3" name="Google Shape;9653;p73"/>
          <p:cNvGrpSpPr/>
          <p:nvPr/>
        </p:nvGrpSpPr>
        <p:grpSpPr>
          <a:xfrm>
            <a:off x="2205866" y="3341092"/>
            <a:ext cx="355258" cy="356205"/>
            <a:chOff x="-46409700" y="3569100"/>
            <a:chExt cx="300100" cy="300900"/>
          </a:xfrm>
        </p:grpSpPr>
        <p:sp>
          <p:nvSpPr>
            <p:cNvPr id="9654" name="Google Shape;9654;p7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7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7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7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7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9" name="Google Shape;9659;p73"/>
          <p:cNvGrpSpPr/>
          <p:nvPr/>
        </p:nvGrpSpPr>
        <p:grpSpPr>
          <a:xfrm>
            <a:off x="2193747" y="3776524"/>
            <a:ext cx="379497" cy="358070"/>
            <a:chOff x="-46422300" y="3936925"/>
            <a:chExt cx="320575" cy="302475"/>
          </a:xfrm>
        </p:grpSpPr>
        <p:sp>
          <p:nvSpPr>
            <p:cNvPr id="9660" name="Google Shape;9660;p7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7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2" name="Google Shape;9662;p73"/>
          <p:cNvGrpSpPr/>
          <p:nvPr/>
        </p:nvGrpSpPr>
        <p:grpSpPr>
          <a:xfrm>
            <a:off x="3971326" y="3330852"/>
            <a:ext cx="356205" cy="355258"/>
            <a:chOff x="-44914800" y="3560450"/>
            <a:chExt cx="300900" cy="300100"/>
          </a:xfrm>
        </p:grpSpPr>
        <p:sp>
          <p:nvSpPr>
            <p:cNvPr id="9663" name="Google Shape;9663;p7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7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7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7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7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8" name="Google Shape;9668;p73"/>
          <p:cNvGrpSpPr/>
          <p:nvPr/>
        </p:nvGrpSpPr>
        <p:grpSpPr>
          <a:xfrm>
            <a:off x="1726378" y="1539486"/>
            <a:ext cx="354311" cy="354104"/>
            <a:chOff x="-49764975" y="3183375"/>
            <a:chExt cx="299300" cy="299125"/>
          </a:xfrm>
        </p:grpSpPr>
        <p:sp>
          <p:nvSpPr>
            <p:cNvPr id="9669" name="Google Shape;9669;p7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7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7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7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7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7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7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7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7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8" name="Google Shape;9678;p73"/>
          <p:cNvGrpSpPr/>
          <p:nvPr/>
        </p:nvGrpSpPr>
        <p:grpSpPr>
          <a:xfrm>
            <a:off x="1726378" y="1974947"/>
            <a:ext cx="354311" cy="355909"/>
            <a:chOff x="-49764975" y="3551225"/>
            <a:chExt cx="299300" cy="300650"/>
          </a:xfrm>
        </p:grpSpPr>
        <p:sp>
          <p:nvSpPr>
            <p:cNvPr id="9679" name="Google Shape;9679;p7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7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7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7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7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7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7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7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7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7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7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0" name="Google Shape;9690;p73"/>
          <p:cNvGrpSpPr/>
          <p:nvPr/>
        </p:nvGrpSpPr>
        <p:grpSpPr>
          <a:xfrm>
            <a:off x="1724040" y="2411710"/>
            <a:ext cx="358987" cy="355525"/>
            <a:chOff x="-49766550" y="3920175"/>
            <a:chExt cx="303250" cy="300325"/>
          </a:xfrm>
        </p:grpSpPr>
        <p:sp>
          <p:nvSpPr>
            <p:cNvPr id="9691" name="Google Shape;9691;p7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7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7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7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5" name="Google Shape;9695;p73"/>
          <p:cNvGrpSpPr/>
          <p:nvPr/>
        </p:nvGrpSpPr>
        <p:grpSpPr>
          <a:xfrm>
            <a:off x="3939571" y="1559758"/>
            <a:ext cx="357123" cy="354341"/>
            <a:chOff x="-47892800" y="3200500"/>
            <a:chExt cx="301675" cy="299325"/>
          </a:xfrm>
        </p:grpSpPr>
        <p:sp>
          <p:nvSpPr>
            <p:cNvPr id="9696" name="Google Shape;9696;p7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7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7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7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7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7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2" name="Google Shape;9702;p73"/>
          <p:cNvGrpSpPr/>
          <p:nvPr/>
        </p:nvGrpSpPr>
        <p:grpSpPr>
          <a:xfrm>
            <a:off x="4003437" y="1996107"/>
            <a:ext cx="229391" cy="355258"/>
            <a:chOff x="-47839250" y="3569100"/>
            <a:chExt cx="193775" cy="300100"/>
          </a:xfrm>
        </p:grpSpPr>
        <p:sp>
          <p:nvSpPr>
            <p:cNvPr id="9703" name="Google Shape;9703;p7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7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7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7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7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7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9" name="Google Shape;9709;p73"/>
          <p:cNvGrpSpPr/>
          <p:nvPr/>
        </p:nvGrpSpPr>
        <p:grpSpPr>
          <a:xfrm>
            <a:off x="3940503" y="2432456"/>
            <a:ext cx="355258" cy="356205"/>
            <a:chOff x="-47892800" y="3937700"/>
            <a:chExt cx="300100" cy="300900"/>
          </a:xfrm>
        </p:grpSpPr>
        <p:sp>
          <p:nvSpPr>
            <p:cNvPr id="9710" name="Google Shape;9710;p7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7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7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7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7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7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7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7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8" name="Google Shape;9718;p73"/>
          <p:cNvGrpSpPr/>
          <p:nvPr/>
        </p:nvGrpSpPr>
        <p:grpSpPr>
          <a:xfrm>
            <a:off x="2645798" y="2926170"/>
            <a:ext cx="355258" cy="311458"/>
            <a:chOff x="-46042675" y="3218600"/>
            <a:chExt cx="300100" cy="263100"/>
          </a:xfrm>
        </p:grpSpPr>
        <p:sp>
          <p:nvSpPr>
            <p:cNvPr id="9719" name="Google Shape;9719;p7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7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7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7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7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7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5" name="Google Shape;9725;p73"/>
          <p:cNvGrpSpPr/>
          <p:nvPr/>
        </p:nvGrpSpPr>
        <p:grpSpPr>
          <a:xfrm>
            <a:off x="2645798" y="3340619"/>
            <a:ext cx="355258" cy="323118"/>
            <a:chOff x="-46042675" y="3568700"/>
            <a:chExt cx="300100" cy="272950"/>
          </a:xfrm>
        </p:grpSpPr>
        <p:sp>
          <p:nvSpPr>
            <p:cNvPr id="9726" name="Google Shape;9726;p7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7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7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7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0" name="Google Shape;9730;p73"/>
          <p:cNvGrpSpPr/>
          <p:nvPr/>
        </p:nvGrpSpPr>
        <p:grpSpPr>
          <a:xfrm>
            <a:off x="2687749" y="3777589"/>
            <a:ext cx="271357" cy="356057"/>
            <a:chOff x="-46007225" y="3937825"/>
            <a:chExt cx="229225" cy="300775"/>
          </a:xfrm>
        </p:grpSpPr>
        <p:sp>
          <p:nvSpPr>
            <p:cNvPr id="9731" name="Google Shape;9731;p7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7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7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7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7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7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7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7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7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7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1" name="Google Shape;9741;p73"/>
          <p:cNvGrpSpPr/>
          <p:nvPr/>
        </p:nvGrpSpPr>
        <p:grpSpPr>
          <a:xfrm>
            <a:off x="3993241" y="3767675"/>
            <a:ext cx="312375" cy="357596"/>
            <a:chOff x="-44895900" y="3929450"/>
            <a:chExt cx="263875" cy="302075"/>
          </a:xfrm>
        </p:grpSpPr>
        <p:sp>
          <p:nvSpPr>
            <p:cNvPr id="9742" name="Google Shape;9742;p7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7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7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7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7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7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8" name="Google Shape;9748;p73"/>
          <p:cNvGrpSpPr/>
          <p:nvPr/>
        </p:nvGrpSpPr>
        <p:grpSpPr>
          <a:xfrm>
            <a:off x="2167060" y="1550436"/>
            <a:ext cx="356205" cy="332885"/>
            <a:chOff x="-49397175" y="3192625"/>
            <a:chExt cx="300900" cy="281200"/>
          </a:xfrm>
        </p:grpSpPr>
        <p:sp>
          <p:nvSpPr>
            <p:cNvPr id="9749" name="Google Shape;9749;p7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7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7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7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7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7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7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6" name="Google Shape;9756;p73"/>
          <p:cNvGrpSpPr/>
          <p:nvPr/>
        </p:nvGrpSpPr>
        <p:grpSpPr>
          <a:xfrm>
            <a:off x="2193163" y="1974651"/>
            <a:ext cx="304000" cy="356205"/>
            <a:chOff x="-49375900" y="3550975"/>
            <a:chExt cx="256800" cy="300900"/>
          </a:xfrm>
        </p:grpSpPr>
        <p:sp>
          <p:nvSpPr>
            <p:cNvPr id="9757" name="Google Shape;9757;p7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7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7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7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7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7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73"/>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7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7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7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7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8" name="Google Shape;9768;p73"/>
          <p:cNvGrpSpPr/>
          <p:nvPr/>
        </p:nvGrpSpPr>
        <p:grpSpPr>
          <a:xfrm>
            <a:off x="2188516" y="2411946"/>
            <a:ext cx="313293" cy="356205"/>
            <a:chOff x="-49378250" y="3920375"/>
            <a:chExt cx="264650" cy="300900"/>
          </a:xfrm>
        </p:grpSpPr>
        <p:sp>
          <p:nvSpPr>
            <p:cNvPr id="9769" name="Google Shape;9769;p7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7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7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7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7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7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7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6" name="Google Shape;9776;p73"/>
          <p:cNvGrpSpPr/>
          <p:nvPr/>
        </p:nvGrpSpPr>
        <p:grpSpPr>
          <a:xfrm>
            <a:off x="907504" y="2904744"/>
            <a:ext cx="312375" cy="357123"/>
            <a:chOff x="-47505300" y="3200500"/>
            <a:chExt cx="263875" cy="301675"/>
          </a:xfrm>
        </p:grpSpPr>
        <p:sp>
          <p:nvSpPr>
            <p:cNvPr id="9777" name="Google Shape;9777;p7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7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7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7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7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7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7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7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7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7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7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7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7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0" name="Google Shape;9790;p73"/>
          <p:cNvGrpSpPr/>
          <p:nvPr/>
        </p:nvGrpSpPr>
        <p:grpSpPr>
          <a:xfrm>
            <a:off x="885604" y="3341092"/>
            <a:ext cx="356176" cy="355051"/>
            <a:chOff x="-47524975" y="3569100"/>
            <a:chExt cx="300875" cy="299925"/>
          </a:xfrm>
        </p:grpSpPr>
        <p:sp>
          <p:nvSpPr>
            <p:cNvPr id="9791" name="Google Shape;9791;p7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7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7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7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7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6" name="Google Shape;9796;p73"/>
          <p:cNvGrpSpPr/>
          <p:nvPr/>
        </p:nvGrpSpPr>
        <p:grpSpPr>
          <a:xfrm>
            <a:off x="886062" y="3820354"/>
            <a:ext cx="355258" cy="270410"/>
            <a:chOff x="-47523400" y="3973950"/>
            <a:chExt cx="300100" cy="228425"/>
          </a:xfrm>
        </p:grpSpPr>
        <p:sp>
          <p:nvSpPr>
            <p:cNvPr id="9797" name="Google Shape;9797;p7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7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7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7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7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2" name="Google Shape;9802;p73"/>
          <p:cNvGrpSpPr/>
          <p:nvPr/>
        </p:nvGrpSpPr>
        <p:grpSpPr>
          <a:xfrm>
            <a:off x="3091183" y="2903353"/>
            <a:ext cx="354341" cy="357596"/>
            <a:chOff x="-45673275" y="3199325"/>
            <a:chExt cx="299325" cy="302075"/>
          </a:xfrm>
        </p:grpSpPr>
        <p:sp>
          <p:nvSpPr>
            <p:cNvPr id="9803" name="Google Shape;9803;p7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7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7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6" name="Google Shape;9806;p73"/>
          <p:cNvGrpSpPr/>
          <p:nvPr/>
        </p:nvGrpSpPr>
        <p:grpSpPr>
          <a:xfrm>
            <a:off x="3090251" y="3361602"/>
            <a:ext cx="356205" cy="314240"/>
            <a:chOff x="-45674075" y="3586425"/>
            <a:chExt cx="300900" cy="265450"/>
          </a:xfrm>
        </p:grpSpPr>
        <p:sp>
          <p:nvSpPr>
            <p:cNvPr id="9807" name="Google Shape;9807;p7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7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9" name="Google Shape;9809;p73"/>
          <p:cNvGrpSpPr/>
          <p:nvPr/>
        </p:nvGrpSpPr>
        <p:grpSpPr>
          <a:xfrm>
            <a:off x="3091183" y="3777441"/>
            <a:ext cx="354341" cy="356205"/>
            <a:chOff x="-45673275" y="3937700"/>
            <a:chExt cx="299325" cy="300900"/>
          </a:xfrm>
        </p:grpSpPr>
        <p:sp>
          <p:nvSpPr>
            <p:cNvPr id="9810" name="Google Shape;9810;p7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7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7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7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7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7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6" name="Google Shape;9816;p73"/>
          <p:cNvGrpSpPr/>
          <p:nvPr/>
        </p:nvGrpSpPr>
        <p:grpSpPr>
          <a:xfrm>
            <a:off x="2205349" y="4270225"/>
            <a:ext cx="356205" cy="356205"/>
            <a:chOff x="-44512325" y="3176075"/>
            <a:chExt cx="300900" cy="300900"/>
          </a:xfrm>
        </p:grpSpPr>
        <p:sp>
          <p:nvSpPr>
            <p:cNvPr id="9817" name="Google Shape;9817;p7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7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7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0" name="Google Shape;9820;p73"/>
          <p:cNvGrpSpPr/>
          <p:nvPr/>
        </p:nvGrpSpPr>
        <p:grpSpPr>
          <a:xfrm>
            <a:off x="2608689" y="1539249"/>
            <a:ext cx="354341" cy="354341"/>
            <a:chOff x="-49027775" y="3183175"/>
            <a:chExt cx="299325" cy="299325"/>
          </a:xfrm>
        </p:grpSpPr>
        <p:sp>
          <p:nvSpPr>
            <p:cNvPr id="9821" name="Google Shape;9821;p7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7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7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7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5" name="Google Shape;9825;p73"/>
          <p:cNvGrpSpPr/>
          <p:nvPr/>
        </p:nvGrpSpPr>
        <p:grpSpPr>
          <a:xfrm>
            <a:off x="2608230" y="1974651"/>
            <a:ext cx="355258" cy="357152"/>
            <a:chOff x="-49027775" y="3550975"/>
            <a:chExt cx="300100" cy="301700"/>
          </a:xfrm>
        </p:grpSpPr>
        <p:sp>
          <p:nvSpPr>
            <p:cNvPr id="9826" name="Google Shape;9826;p7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7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7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7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7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7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7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7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7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7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6" name="Google Shape;9836;p73"/>
          <p:cNvGrpSpPr/>
          <p:nvPr/>
        </p:nvGrpSpPr>
        <p:grpSpPr>
          <a:xfrm>
            <a:off x="2606306" y="2411710"/>
            <a:ext cx="359106" cy="355525"/>
            <a:chOff x="-49031025" y="3920175"/>
            <a:chExt cx="303350" cy="300325"/>
          </a:xfrm>
        </p:grpSpPr>
        <p:sp>
          <p:nvSpPr>
            <p:cNvPr id="9837" name="Google Shape;9837;p7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7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7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7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7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7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3" name="Google Shape;9843;p73"/>
          <p:cNvGrpSpPr/>
          <p:nvPr/>
        </p:nvGrpSpPr>
        <p:grpSpPr>
          <a:xfrm>
            <a:off x="1322411" y="2904744"/>
            <a:ext cx="356176" cy="354341"/>
            <a:chOff x="-47155575" y="3200500"/>
            <a:chExt cx="300875" cy="299325"/>
          </a:xfrm>
        </p:grpSpPr>
        <p:sp>
          <p:nvSpPr>
            <p:cNvPr id="9844" name="Google Shape;9844;p7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7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7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7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7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7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0" name="Google Shape;9850;p73"/>
          <p:cNvGrpSpPr/>
          <p:nvPr/>
        </p:nvGrpSpPr>
        <p:grpSpPr>
          <a:xfrm>
            <a:off x="1322870" y="3341092"/>
            <a:ext cx="355258" cy="355258"/>
            <a:chOff x="-47154800" y="3569100"/>
            <a:chExt cx="300100" cy="300100"/>
          </a:xfrm>
        </p:grpSpPr>
        <p:sp>
          <p:nvSpPr>
            <p:cNvPr id="9851" name="Google Shape;9851;p7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7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7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7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7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7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7" name="Google Shape;9857;p73"/>
          <p:cNvGrpSpPr/>
          <p:nvPr/>
        </p:nvGrpSpPr>
        <p:grpSpPr>
          <a:xfrm>
            <a:off x="1323343" y="3779305"/>
            <a:ext cx="354311" cy="353423"/>
            <a:chOff x="-47154000" y="3939275"/>
            <a:chExt cx="299300" cy="298550"/>
          </a:xfrm>
        </p:grpSpPr>
        <p:sp>
          <p:nvSpPr>
            <p:cNvPr id="9858" name="Google Shape;9858;p7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7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7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7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2" name="Google Shape;9862;p73"/>
          <p:cNvGrpSpPr/>
          <p:nvPr/>
        </p:nvGrpSpPr>
        <p:grpSpPr>
          <a:xfrm>
            <a:off x="3548633" y="2904744"/>
            <a:ext cx="312375" cy="354341"/>
            <a:chOff x="-45286550" y="3200500"/>
            <a:chExt cx="263875" cy="299325"/>
          </a:xfrm>
        </p:grpSpPr>
        <p:sp>
          <p:nvSpPr>
            <p:cNvPr id="9863" name="Google Shape;9863;p7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7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7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6" name="Google Shape;9866;p73"/>
          <p:cNvGrpSpPr/>
          <p:nvPr/>
        </p:nvGrpSpPr>
        <p:grpSpPr>
          <a:xfrm>
            <a:off x="3548633" y="3342039"/>
            <a:ext cx="312375" cy="354311"/>
            <a:chOff x="-45286550" y="3569900"/>
            <a:chExt cx="263875" cy="299300"/>
          </a:xfrm>
        </p:grpSpPr>
        <p:sp>
          <p:nvSpPr>
            <p:cNvPr id="9867" name="Google Shape;9867;p7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7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7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7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7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7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3" name="Google Shape;9873;p73"/>
          <p:cNvGrpSpPr/>
          <p:nvPr/>
        </p:nvGrpSpPr>
        <p:grpSpPr>
          <a:xfrm>
            <a:off x="3559820" y="3778388"/>
            <a:ext cx="290001" cy="355258"/>
            <a:chOff x="-45277900" y="3938500"/>
            <a:chExt cx="244975" cy="300100"/>
          </a:xfrm>
        </p:grpSpPr>
        <p:sp>
          <p:nvSpPr>
            <p:cNvPr id="9874" name="Google Shape;9874;p7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7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7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7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8" name="Google Shape;9878;p73"/>
          <p:cNvGrpSpPr/>
          <p:nvPr/>
        </p:nvGrpSpPr>
        <p:grpSpPr>
          <a:xfrm>
            <a:off x="2645769" y="4247490"/>
            <a:ext cx="355258" cy="355258"/>
            <a:chOff x="-44502875" y="3576975"/>
            <a:chExt cx="300100" cy="300100"/>
          </a:xfrm>
        </p:grpSpPr>
        <p:sp>
          <p:nvSpPr>
            <p:cNvPr id="9879" name="Google Shape;9879;p7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7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7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2" name="Google Shape;9882;p73"/>
          <p:cNvGrpSpPr/>
          <p:nvPr/>
        </p:nvGrpSpPr>
        <p:grpSpPr>
          <a:xfrm>
            <a:off x="4858968" y="1532275"/>
            <a:ext cx="356221" cy="354973"/>
            <a:chOff x="-13947000" y="3212800"/>
            <a:chExt cx="353675" cy="352400"/>
          </a:xfrm>
        </p:grpSpPr>
        <p:sp>
          <p:nvSpPr>
            <p:cNvPr id="9883" name="Google Shape;9883;p7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7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5" name="Google Shape;9885;p73"/>
          <p:cNvGrpSpPr/>
          <p:nvPr/>
        </p:nvGrpSpPr>
        <p:grpSpPr>
          <a:xfrm>
            <a:off x="4858981" y="1973145"/>
            <a:ext cx="356196" cy="354670"/>
            <a:chOff x="-13946200" y="3647075"/>
            <a:chExt cx="353650" cy="352100"/>
          </a:xfrm>
        </p:grpSpPr>
        <p:sp>
          <p:nvSpPr>
            <p:cNvPr id="9886" name="Google Shape;9886;p7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7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7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7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7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7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92" name="Google Shape;9892;p73"/>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93" name="Google Shape;9893;p73"/>
          <p:cNvGrpSpPr/>
          <p:nvPr/>
        </p:nvGrpSpPr>
        <p:grpSpPr>
          <a:xfrm>
            <a:off x="6642374" y="1532628"/>
            <a:ext cx="357002" cy="354267"/>
            <a:chOff x="-12163025" y="3214275"/>
            <a:chExt cx="354450" cy="351700"/>
          </a:xfrm>
        </p:grpSpPr>
        <p:sp>
          <p:nvSpPr>
            <p:cNvPr id="9894" name="Google Shape;9894;p7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7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7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7" name="Google Shape;9897;p73"/>
          <p:cNvGrpSpPr/>
          <p:nvPr/>
        </p:nvGrpSpPr>
        <p:grpSpPr>
          <a:xfrm>
            <a:off x="6643154" y="1972365"/>
            <a:ext cx="355441" cy="356232"/>
            <a:chOff x="-12160675" y="3647875"/>
            <a:chExt cx="352900" cy="353650"/>
          </a:xfrm>
        </p:grpSpPr>
        <p:sp>
          <p:nvSpPr>
            <p:cNvPr id="9898" name="Google Shape;9898;p7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7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7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7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7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7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7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5" name="Google Shape;9905;p73"/>
          <p:cNvGrpSpPr/>
          <p:nvPr/>
        </p:nvGrpSpPr>
        <p:grpSpPr>
          <a:xfrm>
            <a:off x="6653870" y="2416821"/>
            <a:ext cx="354635" cy="356232"/>
            <a:chOff x="-12160675" y="4081850"/>
            <a:chExt cx="352100" cy="353650"/>
          </a:xfrm>
        </p:grpSpPr>
        <p:sp>
          <p:nvSpPr>
            <p:cNvPr id="9906" name="Google Shape;9906;p7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7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7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7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7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7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2" name="Google Shape;9912;p73"/>
          <p:cNvGrpSpPr/>
          <p:nvPr/>
        </p:nvGrpSpPr>
        <p:grpSpPr>
          <a:xfrm>
            <a:off x="4858836" y="2891264"/>
            <a:ext cx="355416" cy="355652"/>
            <a:chOff x="-10391650" y="3180600"/>
            <a:chExt cx="352875" cy="353075"/>
          </a:xfrm>
        </p:grpSpPr>
        <p:sp>
          <p:nvSpPr>
            <p:cNvPr id="9913" name="Google Shape;9913;p7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7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7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7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7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7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9" name="Google Shape;9919;p73"/>
          <p:cNvGrpSpPr/>
          <p:nvPr/>
        </p:nvGrpSpPr>
        <p:grpSpPr>
          <a:xfrm>
            <a:off x="4858835" y="3368062"/>
            <a:ext cx="354635" cy="353890"/>
            <a:chOff x="-10390875" y="3616350"/>
            <a:chExt cx="352100" cy="351325"/>
          </a:xfrm>
        </p:grpSpPr>
        <p:sp>
          <p:nvSpPr>
            <p:cNvPr id="9920" name="Google Shape;9920;p7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7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7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3" name="Google Shape;9923;p73"/>
          <p:cNvGrpSpPr/>
          <p:nvPr/>
        </p:nvGrpSpPr>
        <p:grpSpPr>
          <a:xfrm>
            <a:off x="7525810" y="2892727"/>
            <a:ext cx="312585" cy="354670"/>
            <a:chOff x="-10370400" y="4049550"/>
            <a:chExt cx="310350" cy="352100"/>
          </a:xfrm>
        </p:grpSpPr>
        <p:sp>
          <p:nvSpPr>
            <p:cNvPr id="9924" name="Google Shape;9924;p7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7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7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7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7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9" name="Google Shape;9929;p73"/>
          <p:cNvGrpSpPr/>
          <p:nvPr/>
        </p:nvGrpSpPr>
        <p:grpSpPr>
          <a:xfrm>
            <a:off x="6630066" y="2891668"/>
            <a:ext cx="379236" cy="354847"/>
            <a:chOff x="-8674650" y="3210975"/>
            <a:chExt cx="376525" cy="352275"/>
          </a:xfrm>
        </p:grpSpPr>
        <p:sp>
          <p:nvSpPr>
            <p:cNvPr id="9930" name="Google Shape;9930;p7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7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7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7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7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7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6" name="Google Shape;9936;p73"/>
          <p:cNvGrpSpPr/>
          <p:nvPr/>
        </p:nvGrpSpPr>
        <p:grpSpPr>
          <a:xfrm>
            <a:off x="5301563" y="1531633"/>
            <a:ext cx="356221" cy="356257"/>
            <a:chOff x="-13512225" y="3211525"/>
            <a:chExt cx="353675" cy="353675"/>
          </a:xfrm>
        </p:grpSpPr>
        <p:sp>
          <p:nvSpPr>
            <p:cNvPr id="9937" name="Google Shape;9937;p7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7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7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7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7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2" name="Google Shape;9942;p73"/>
          <p:cNvGrpSpPr/>
          <p:nvPr/>
        </p:nvGrpSpPr>
        <p:grpSpPr>
          <a:xfrm>
            <a:off x="5301563" y="1973145"/>
            <a:ext cx="356221" cy="354670"/>
            <a:chOff x="-13512225" y="3647075"/>
            <a:chExt cx="353675" cy="352100"/>
          </a:xfrm>
        </p:grpSpPr>
        <p:sp>
          <p:nvSpPr>
            <p:cNvPr id="9943" name="Google Shape;9943;p7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7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7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7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7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7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7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7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7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7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3" name="Google Shape;9953;p73"/>
          <p:cNvGrpSpPr/>
          <p:nvPr/>
        </p:nvGrpSpPr>
        <p:grpSpPr>
          <a:xfrm>
            <a:off x="5311876" y="2417211"/>
            <a:ext cx="356221" cy="355451"/>
            <a:chOff x="-13512225" y="4080275"/>
            <a:chExt cx="353675" cy="352875"/>
          </a:xfrm>
        </p:grpSpPr>
        <p:sp>
          <p:nvSpPr>
            <p:cNvPr id="9954" name="Google Shape;9954;p7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7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7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7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7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7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7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7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7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7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7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5" name="Google Shape;9965;p73"/>
          <p:cNvGrpSpPr/>
          <p:nvPr/>
        </p:nvGrpSpPr>
        <p:grpSpPr>
          <a:xfrm>
            <a:off x="7084956" y="1564572"/>
            <a:ext cx="356196" cy="290379"/>
            <a:chOff x="-11728250" y="3245400"/>
            <a:chExt cx="353650" cy="288275"/>
          </a:xfrm>
        </p:grpSpPr>
        <p:sp>
          <p:nvSpPr>
            <p:cNvPr id="9966" name="Google Shape;9966;p7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7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7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7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7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1" name="Google Shape;9971;p73"/>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2" name="Google Shape;9972;p73"/>
          <p:cNvGrpSpPr/>
          <p:nvPr/>
        </p:nvGrpSpPr>
        <p:grpSpPr>
          <a:xfrm>
            <a:off x="7083760" y="1971660"/>
            <a:ext cx="358588" cy="357642"/>
            <a:chOff x="-11729050" y="3646475"/>
            <a:chExt cx="356025" cy="355050"/>
          </a:xfrm>
        </p:grpSpPr>
        <p:sp>
          <p:nvSpPr>
            <p:cNvPr id="9973" name="Google Shape;9973;p73"/>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73"/>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73"/>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73"/>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73"/>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73"/>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73"/>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73"/>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73"/>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73"/>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73"/>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4" name="Google Shape;9984;p73"/>
          <p:cNvGrpSpPr/>
          <p:nvPr/>
        </p:nvGrpSpPr>
        <p:grpSpPr>
          <a:xfrm>
            <a:off x="7117464" y="2417211"/>
            <a:ext cx="311804" cy="355451"/>
            <a:chOff x="-11703850" y="4081850"/>
            <a:chExt cx="309575" cy="352875"/>
          </a:xfrm>
        </p:grpSpPr>
        <p:sp>
          <p:nvSpPr>
            <p:cNvPr id="9985" name="Google Shape;9985;p7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7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7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7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7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7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7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7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3" name="Google Shape;9993;p73"/>
          <p:cNvGrpSpPr/>
          <p:nvPr/>
        </p:nvGrpSpPr>
        <p:grpSpPr>
          <a:xfrm>
            <a:off x="5306120" y="2891364"/>
            <a:ext cx="357002" cy="355451"/>
            <a:chOff x="-9958475" y="3180025"/>
            <a:chExt cx="354450" cy="352875"/>
          </a:xfrm>
        </p:grpSpPr>
        <p:sp>
          <p:nvSpPr>
            <p:cNvPr id="9994" name="Google Shape;9994;p7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7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7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7" name="Google Shape;9997;p73"/>
          <p:cNvGrpSpPr/>
          <p:nvPr/>
        </p:nvGrpSpPr>
        <p:grpSpPr>
          <a:xfrm>
            <a:off x="5315247" y="3367345"/>
            <a:ext cx="337966" cy="355325"/>
            <a:chOff x="-9949025" y="3615575"/>
            <a:chExt cx="335550" cy="352750"/>
          </a:xfrm>
        </p:grpSpPr>
        <p:sp>
          <p:nvSpPr>
            <p:cNvPr id="9998" name="Google Shape;9998;p7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7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7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1" name="Google Shape;10001;p73"/>
          <p:cNvGrpSpPr/>
          <p:nvPr/>
        </p:nvGrpSpPr>
        <p:grpSpPr>
          <a:xfrm>
            <a:off x="7950093" y="2890851"/>
            <a:ext cx="360175" cy="358423"/>
            <a:chOff x="-9961625" y="4048175"/>
            <a:chExt cx="357600" cy="355825"/>
          </a:xfrm>
        </p:grpSpPr>
        <p:sp>
          <p:nvSpPr>
            <p:cNvPr id="10002" name="Google Shape;10002;p7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7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7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7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7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7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8" name="Google Shape;10008;p73"/>
          <p:cNvGrpSpPr/>
          <p:nvPr/>
        </p:nvGrpSpPr>
        <p:grpSpPr>
          <a:xfrm>
            <a:off x="6636814" y="3366363"/>
            <a:ext cx="364959" cy="357289"/>
            <a:chOff x="-8680950" y="3624225"/>
            <a:chExt cx="362350" cy="354700"/>
          </a:xfrm>
        </p:grpSpPr>
        <p:sp>
          <p:nvSpPr>
            <p:cNvPr id="10009" name="Google Shape;10009;p7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7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7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7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7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7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5" name="Google Shape;10015;p73"/>
          <p:cNvGrpSpPr/>
          <p:nvPr/>
        </p:nvGrpSpPr>
        <p:grpSpPr>
          <a:xfrm>
            <a:off x="5773058" y="1532024"/>
            <a:ext cx="313365" cy="355476"/>
            <a:chOff x="-13056975" y="3212300"/>
            <a:chExt cx="311125" cy="352900"/>
          </a:xfrm>
        </p:grpSpPr>
        <p:sp>
          <p:nvSpPr>
            <p:cNvPr id="10016" name="Google Shape;10016;p7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7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7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7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0" name="Google Shape;10020;p73"/>
          <p:cNvGrpSpPr/>
          <p:nvPr/>
        </p:nvGrpSpPr>
        <p:grpSpPr>
          <a:xfrm>
            <a:off x="5750446" y="1972818"/>
            <a:ext cx="358588" cy="355325"/>
            <a:chOff x="-13077450" y="3647075"/>
            <a:chExt cx="356025" cy="352750"/>
          </a:xfrm>
        </p:grpSpPr>
        <p:sp>
          <p:nvSpPr>
            <p:cNvPr id="10021" name="Google Shape;10021;p7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7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7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4" name="Google Shape;10024;p73"/>
          <p:cNvGrpSpPr/>
          <p:nvPr/>
        </p:nvGrpSpPr>
        <p:grpSpPr>
          <a:xfrm>
            <a:off x="5761552" y="2416418"/>
            <a:ext cx="357002" cy="357037"/>
            <a:chOff x="-13079025" y="4079475"/>
            <a:chExt cx="354450" cy="354450"/>
          </a:xfrm>
        </p:grpSpPr>
        <p:sp>
          <p:nvSpPr>
            <p:cNvPr id="10025" name="Google Shape;10025;p7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7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7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7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9" name="Google Shape;10029;p73"/>
          <p:cNvGrpSpPr/>
          <p:nvPr/>
        </p:nvGrpSpPr>
        <p:grpSpPr>
          <a:xfrm>
            <a:off x="7534619" y="1532427"/>
            <a:ext cx="356221" cy="354670"/>
            <a:chOff x="-11292700" y="3213875"/>
            <a:chExt cx="353675" cy="352100"/>
          </a:xfrm>
        </p:grpSpPr>
        <p:sp>
          <p:nvSpPr>
            <p:cNvPr id="10030" name="Google Shape;10030;p7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7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7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7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7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7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7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7" name="Google Shape;10037;p73"/>
          <p:cNvGrpSpPr/>
          <p:nvPr/>
        </p:nvGrpSpPr>
        <p:grpSpPr>
          <a:xfrm>
            <a:off x="7528677" y="1972365"/>
            <a:ext cx="368106" cy="356232"/>
            <a:chOff x="-11299000" y="3647875"/>
            <a:chExt cx="365475" cy="353650"/>
          </a:xfrm>
        </p:grpSpPr>
        <p:sp>
          <p:nvSpPr>
            <p:cNvPr id="10038" name="Google Shape;10038;p7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7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7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7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7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7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4" name="Google Shape;10044;p73"/>
          <p:cNvGrpSpPr/>
          <p:nvPr/>
        </p:nvGrpSpPr>
        <p:grpSpPr>
          <a:xfrm>
            <a:off x="7544139" y="2428316"/>
            <a:ext cx="357808" cy="333240"/>
            <a:chOff x="-11295075" y="4092875"/>
            <a:chExt cx="355250" cy="330825"/>
          </a:xfrm>
        </p:grpSpPr>
        <p:sp>
          <p:nvSpPr>
            <p:cNvPr id="10045" name="Google Shape;10045;p7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7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7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7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7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0" name="Google Shape;10050;p73"/>
          <p:cNvGrpSpPr/>
          <p:nvPr/>
        </p:nvGrpSpPr>
        <p:grpSpPr>
          <a:xfrm>
            <a:off x="5769739" y="2891364"/>
            <a:ext cx="312585" cy="355451"/>
            <a:chOff x="-9500075" y="3180800"/>
            <a:chExt cx="310350" cy="352875"/>
          </a:xfrm>
        </p:grpSpPr>
        <p:sp>
          <p:nvSpPr>
            <p:cNvPr id="10051" name="Google Shape;10051;p7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7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7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7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7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7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7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7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7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0" name="Google Shape;10060;p73"/>
          <p:cNvGrpSpPr/>
          <p:nvPr/>
        </p:nvGrpSpPr>
        <p:grpSpPr>
          <a:xfrm>
            <a:off x="5747530" y="3366879"/>
            <a:ext cx="356221" cy="356257"/>
            <a:chOff x="-9523700" y="3614000"/>
            <a:chExt cx="353675" cy="353675"/>
          </a:xfrm>
        </p:grpSpPr>
        <p:sp>
          <p:nvSpPr>
            <p:cNvPr id="10061" name="Google Shape;10061;p7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7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7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7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7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7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7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7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7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0" name="Google Shape;10070;p73"/>
          <p:cNvGrpSpPr/>
          <p:nvPr/>
        </p:nvGrpSpPr>
        <p:grpSpPr>
          <a:xfrm>
            <a:off x="7532481" y="3389521"/>
            <a:ext cx="356221" cy="354670"/>
            <a:chOff x="-9523700" y="4049550"/>
            <a:chExt cx="353675" cy="352100"/>
          </a:xfrm>
        </p:grpSpPr>
        <p:sp>
          <p:nvSpPr>
            <p:cNvPr id="10071" name="Google Shape;10071;p7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7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7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7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7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7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7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8" name="Google Shape;10078;p73"/>
          <p:cNvGrpSpPr/>
          <p:nvPr/>
        </p:nvGrpSpPr>
        <p:grpSpPr>
          <a:xfrm>
            <a:off x="7088596" y="3389494"/>
            <a:ext cx="357002" cy="311029"/>
            <a:chOff x="-8209150" y="3659675"/>
            <a:chExt cx="354450" cy="308775"/>
          </a:xfrm>
        </p:grpSpPr>
        <p:sp>
          <p:nvSpPr>
            <p:cNvPr id="10079" name="Google Shape;10079;p7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7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7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7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7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7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5" name="Google Shape;10085;p73"/>
          <p:cNvGrpSpPr/>
          <p:nvPr/>
        </p:nvGrpSpPr>
        <p:grpSpPr>
          <a:xfrm>
            <a:off x="6191845" y="1532024"/>
            <a:ext cx="356221" cy="355476"/>
            <a:chOff x="-12643475" y="3212300"/>
            <a:chExt cx="353675" cy="352900"/>
          </a:xfrm>
        </p:grpSpPr>
        <p:sp>
          <p:nvSpPr>
            <p:cNvPr id="10086" name="Google Shape;10086;p7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7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7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7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7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7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7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7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7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5" name="Google Shape;10095;p73"/>
          <p:cNvGrpSpPr/>
          <p:nvPr/>
        </p:nvGrpSpPr>
        <p:grpSpPr>
          <a:xfrm>
            <a:off x="6191845" y="1983798"/>
            <a:ext cx="356221" cy="333366"/>
            <a:chOff x="-12643475" y="3657325"/>
            <a:chExt cx="353675" cy="330950"/>
          </a:xfrm>
        </p:grpSpPr>
        <p:sp>
          <p:nvSpPr>
            <p:cNvPr id="10096" name="Google Shape;10096;p7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7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7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7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7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7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2" name="Google Shape;10102;p73"/>
          <p:cNvGrpSpPr/>
          <p:nvPr/>
        </p:nvGrpSpPr>
        <p:grpSpPr>
          <a:xfrm>
            <a:off x="6202157" y="2418407"/>
            <a:ext cx="356221" cy="353059"/>
            <a:chOff x="-12643475" y="4081850"/>
            <a:chExt cx="353675" cy="350500"/>
          </a:xfrm>
        </p:grpSpPr>
        <p:sp>
          <p:nvSpPr>
            <p:cNvPr id="10103" name="Google Shape;10103;p7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7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7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7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7" name="Google Shape;10107;p73"/>
          <p:cNvGrpSpPr/>
          <p:nvPr/>
        </p:nvGrpSpPr>
        <p:grpSpPr>
          <a:xfrm>
            <a:off x="7974847" y="1532427"/>
            <a:ext cx="355416" cy="354670"/>
            <a:chOff x="-10857925" y="3213875"/>
            <a:chExt cx="352875" cy="352100"/>
          </a:xfrm>
        </p:grpSpPr>
        <p:sp>
          <p:nvSpPr>
            <p:cNvPr id="10108" name="Google Shape;10108;p7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7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7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7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7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7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7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7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7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7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8" name="Google Shape;10118;p73"/>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19" name="Google Shape;10119;p73"/>
          <p:cNvGrpSpPr/>
          <p:nvPr/>
        </p:nvGrpSpPr>
        <p:grpSpPr>
          <a:xfrm>
            <a:off x="7984757" y="2428316"/>
            <a:ext cx="356221" cy="333240"/>
            <a:chOff x="-10858725" y="4092875"/>
            <a:chExt cx="353675" cy="330825"/>
          </a:xfrm>
        </p:grpSpPr>
        <p:sp>
          <p:nvSpPr>
            <p:cNvPr id="10120" name="Google Shape;10120;p7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7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7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7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7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7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6" name="Google Shape;10126;p73"/>
          <p:cNvGrpSpPr/>
          <p:nvPr/>
        </p:nvGrpSpPr>
        <p:grpSpPr>
          <a:xfrm>
            <a:off x="6191762" y="2891855"/>
            <a:ext cx="356096" cy="354469"/>
            <a:chOff x="-9089725" y="3180200"/>
            <a:chExt cx="353550" cy="351900"/>
          </a:xfrm>
        </p:grpSpPr>
        <p:sp>
          <p:nvSpPr>
            <p:cNvPr id="10127" name="Google Shape;10127;p7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7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9" name="Google Shape;10129;p73"/>
          <p:cNvGrpSpPr/>
          <p:nvPr/>
        </p:nvGrpSpPr>
        <p:grpSpPr>
          <a:xfrm>
            <a:off x="6243280" y="3367282"/>
            <a:ext cx="252278" cy="355451"/>
            <a:chOff x="-9039300" y="3614000"/>
            <a:chExt cx="250475" cy="352875"/>
          </a:xfrm>
        </p:grpSpPr>
        <p:sp>
          <p:nvSpPr>
            <p:cNvPr id="10130" name="Google Shape;10130;p7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7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2" name="Google Shape;10132;p73"/>
          <p:cNvGrpSpPr/>
          <p:nvPr/>
        </p:nvGrpSpPr>
        <p:grpSpPr>
          <a:xfrm>
            <a:off x="7975246" y="3389521"/>
            <a:ext cx="354635" cy="354670"/>
            <a:chOff x="-9088150" y="4049550"/>
            <a:chExt cx="352100" cy="352100"/>
          </a:xfrm>
        </p:grpSpPr>
        <p:sp>
          <p:nvSpPr>
            <p:cNvPr id="10133" name="Google Shape;10133;p7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7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7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7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7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7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9" name="Google Shape;10139;p73"/>
          <p:cNvGrpSpPr/>
          <p:nvPr/>
        </p:nvGrpSpPr>
        <p:grpSpPr>
          <a:xfrm>
            <a:off x="7109610" y="2891754"/>
            <a:ext cx="315757" cy="354670"/>
            <a:chOff x="-8191825" y="3174500"/>
            <a:chExt cx="313500" cy="352100"/>
          </a:xfrm>
        </p:grpSpPr>
        <p:sp>
          <p:nvSpPr>
            <p:cNvPr id="10140" name="Google Shape;10140;p7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7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7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46" name="Shape 10146"/>
        <p:cNvGrpSpPr/>
        <p:nvPr/>
      </p:nvGrpSpPr>
      <p:grpSpPr>
        <a:xfrm>
          <a:off x="0" y="0"/>
          <a:ext cx="0" cy="0"/>
          <a:chOff x="0" y="0"/>
          <a:chExt cx="0" cy="0"/>
        </a:xfrm>
      </p:grpSpPr>
      <p:sp>
        <p:nvSpPr>
          <p:cNvPr id="10147" name="Google Shape;10147;p7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148" name="Google Shape;10148;p74"/>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49" name="Google Shape;10149;p74"/>
          <p:cNvGrpSpPr/>
          <p:nvPr/>
        </p:nvGrpSpPr>
        <p:grpSpPr>
          <a:xfrm>
            <a:off x="748855" y="2243507"/>
            <a:ext cx="452798" cy="449473"/>
            <a:chOff x="-21322300" y="3693325"/>
            <a:chExt cx="306400" cy="304150"/>
          </a:xfrm>
        </p:grpSpPr>
        <p:sp>
          <p:nvSpPr>
            <p:cNvPr id="10150" name="Google Shape;10150;p7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7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7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7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4" name="Google Shape;10154;p74"/>
          <p:cNvGrpSpPr/>
          <p:nvPr/>
        </p:nvGrpSpPr>
        <p:grpSpPr>
          <a:xfrm>
            <a:off x="748263" y="2810244"/>
            <a:ext cx="453980" cy="422540"/>
            <a:chOff x="-21322300" y="4077125"/>
            <a:chExt cx="307200" cy="285925"/>
          </a:xfrm>
        </p:grpSpPr>
        <p:sp>
          <p:nvSpPr>
            <p:cNvPr id="10155" name="Google Shape;10155;p7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7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7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7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7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7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7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7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7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7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7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7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7" name="Google Shape;10167;p74"/>
          <p:cNvGrpSpPr/>
          <p:nvPr/>
        </p:nvGrpSpPr>
        <p:grpSpPr>
          <a:xfrm>
            <a:off x="3525440" y="1689128"/>
            <a:ext cx="451653" cy="450212"/>
            <a:chOff x="-19394200" y="3333800"/>
            <a:chExt cx="305625" cy="304650"/>
          </a:xfrm>
        </p:grpSpPr>
        <p:sp>
          <p:nvSpPr>
            <p:cNvPr id="10168" name="Google Shape;10168;p7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7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7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7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7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7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7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7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7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7" name="Google Shape;10177;p74"/>
          <p:cNvGrpSpPr/>
          <p:nvPr/>
        </p:nvGrpSpPr>
        <p:grpSpPr>
          <a:xfrm>
            <a:off x="3524276" y="2243580"/>
            <a:ext cx="453980" cy="449325"/>
            <a:chOff x="-19396575" y="3708500"/>
            <a:chExt cx="307200" cy="304050"/>
          </a:xfrm>
        </p:grpSpPr>
        <p:sp>
          <p:nvSpPr>
            <p:cNvPr id="10178" name="Google Shape;10178;p7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7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7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1" name="Google Shape;10181;p74"/>
          <p:cNvGrpSpPr/>
          <p:nvPr/>
        </p:nvGrpSpPr>
        <p:grpSpPr>
          <a:xfrm>
            <a:off x="3518457" y="2796461"/>
            <a:ext cx="465618" cy="450101"/>
            <a:chOff x="-19394200" y="4084200"/>
            <a:chExt cx="315075" cy="304575"/>
          </a:xfrm>
        </p:grpSpPr>
        <p:sp>
          <p:nvSpPr>
            <p:cNvPr id="10182" name="Google Shape;10182;p7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7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7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7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7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7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8" name="Google Shape;10188;p74"/>
          <p:cNvGrpSpPr/>
          <p:nvPr/>
        </p:nvGrpSpPr>
        <p:grpSpPr>
          <a:xfrm>
            <a:off x="6324167" y="1689001"/>
            <a:ext cx="400447" cy="450470"/>
            <a:chOff x="-17526750" y="3309200"/>
            <a:chExt cx="270975" cy="304825"/>
          </a:xfrm>
        </p:grpSpPr>
        <p:sp>
          <p:nvSpPr>
            <p:cNvPr id="10189" name="Google Shape;10189;p7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7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7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7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7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4" name="Google Shape;10194;p74"/>
          <p:cNvGrpSpPr/>
          <p:nvPr/>
        </p:nvGrpSpPr>
        <p:grpSpPr>
          <a:xfrm>
            <a:off x="6300319" y="2244173"/>
            <a:ext cx="448143" cy="448143"/>
            <a:chOff x="-17542500" y="3684100"/>
            <a:chExt cx="303250" cy="303250"/>
          </a:xfrm>
        </p:grpSpPr>
        <p:sp>
          <p:nvSpPr>
            <p:cNvPr id="10195" name="Google Shape;10195;p7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7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7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7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7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7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7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2" name="Google Shape;10202;p74"/>
          <p:cNvGrpSpPr/>
          <p:nvPr/>
        </p:nvGrpSpPr>
        <p:grpSpPr>
          <a:xfrm>
            <a:off x="6299728" y="2810817"/>
            <a:ext cx="449325" cy="421395"/>
            <a:chOff x="-17542500" y="4068450"/>
            <a:chExt cx="304050" cy="285150"/>
          </a:xfrm>
        </p:grpSpPr>
        <p:sp>
          <p:nvSpPr>
            <p:cNvPr id="10203" name="Google Shape;10203;p7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7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7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7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7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7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9" name="Google Shape;10209;p74"/>
          <p:cNvGrpSpPr/>
          <p:nvPr/>
        </p:nvGrpSpPr>
        <p:grpSpPr>
          <a:xfrm>
            <a:off x="3530150" y="3342211"/>
            <a:ext cx="343404" cy="449325"/>
            <a:chOff x="-15652200" y="3335975"/>
            <a:chExt cx="232375" cy="304050"/>
          </a:xfrm>
        </p:grpSpPr>
        <p:sp>
          <p:nvSpPr>
            <p:cNvPr id="10210" name="Google Shape;10210;p7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7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7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7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7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7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7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7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7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9" name="Google Shape;10219;p74"/>
          <p:cNvGrpSpPr/>
          <p:nvPr/>
        </p:nvGrpSpPr>
        <p:grpSpPr>
          <a:xfrm>
            <a:off x="1303491" y="1689573"/>
            <a:ext cx="450470" cy="449325"/>
            <a:chOff x="-20946600" y="3317850"/>
            <a:chExt cx="304825" cy="304050"/>
          </a:xfrm>
        </p:grpSpPr>
        <p:sp>
          <p:nvSpPr>
            <p:cNvPr id="10220" name="Google Shape;10220;p7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7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7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3" name="Google Shape;10223;p74"/>
          <p:cNvGrpSpPr/>
          <p:nvPr/>
        </p:nvGrpSpPr>
        <p:grpSpPr>
          <a:xfrm>
            <a:off x="1304064" y="2243729"/>
            <a:ext cx="449325" cy="449030"/>
            <a:chOff x="-20945825" y="3692175"/>
            <a:chExt cx="304050" cy="303850"/>
          </a:xfrm>
        </p:grpSpPr>
        <p:sp>
          <p:nvSpPr>
            <p:cNvPr id="10224" name="Google Shape;10224;p7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7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7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7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8" name="Google Shape;10228;p74"/>
          <p:cNvGrpSpPr/>
          <p:nvPr/>
        </p:nvGrpSpPr>
        <p:grpSpPr>
          <a:xfrm>
            <a:off x="1329667" y="2797442"/>
            <a:ext cx="398119" cy="448143"/>
            <a:chOff x="-20930075" y="4066100"/>
            <a:chExt cx="269400" cy="303250"/>
          </a:xfrm>
        </p:grpSpPr>
        <p:sp>
          <p:nvSpPr>
            <p:cNvPr id="10229" name="Google Shape;10229;p7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7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1" name="Google Shape;10231;p74"/>
          <p:cNvGrpSpPr/>
          <p:nvPr/>
        </p:nvGrpSpPr>
        <p:grpSpPr>
          <a:xfrm>
            <a:off x="4110888" y="1689848"/>
            <a:ext cx="372516" cy="448771"/>
            <a:chOff x="-18994100" y="3334775"/>
            <a:chExt cx="252075" cy="303675"/>
          </a:xfrm>
        </p:grpSpPr>
        <p:sp>
          <p:nvSpPr>
            <p:cNvPr id="10232" name="Google Shape;10232;p7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7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7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7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6" name="Google Shape;10236;p74"/>
          <p:cNvGrpSpPr/>
          <p:nvPr/>
        </p:nvGrpSpPr>
        <p:grpSpPr>
          <a:xfrm>
            <a:off x="4125445" y="2244743"/>
            <a:ext cx="343404" cy="446998"/>
            <a:chOff x="-18983850" y="3710075"/>
            <a:chExt cx="232375" cy="302475"/>
          </a:xfrm>
        </p:grpSpPr>
        <p:sp>
          <p:nvSpPr>
            <p:cNvPr id="10237" name="Google Shape;10237;p7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7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7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7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1" name="Google Shape;10241;p74"/>
          <p:cNvGrpSpPr/>
          <p:nvPr/>
        </p:nvGrpSpPr>
        <p:grpSpPr>
          <a:xfrm>
            <a:off x="4071911" y="2797422"/>
            <a:ext cx="450470" cy="448180"/>
            <a:chOff x="-19020075" y="4084200"/>
            <a:chExt cx="304825" cy="303275"/>
          </a:xfrm>
        </p:grpSpPr>
        <p:sp>
          <p:nvSpPr>
            <p:cNvPr id="10242" name="Google Shape;10242;p7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7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7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7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7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7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7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7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7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1" name="Google Shape;10251;p74"/>
          <p:cNvGrpSpPr/>
          <p:nvPr/>
        </p:nvGrpSpPr>
        <p:grpSpPr>
          <a:xfrm>
            <a:off x="6889176" y="1689001"/>
            <a:ext cx="396937" cy="450470"/>
            <a:chOff x="-17149475" y="3309200"/>
            <a:chExt cx="268600" cy="304825"/>
          </a:xfrm>
        </p:grpSpPr>
        <p:sp>
          <p:nvSpPr>
            <p:cNvPr id="10252" name="Google Shape;10252;p7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7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4" name="Google Shape;10254;p74"/>
          <p:cNvGrpSpPr/>
          <p:nvPr/>
        </p:nvGrpSpPr>
        <p:grpSpPr>
          <a:xfrm>
            <a:off x="6862982" y="2258120"/>
            <a:ext cx="449325" cy="420249"/>
            <a:chOff x="-17168375" y="3692750"/>
            <a:chExt cx="304050" cy="284375"/>
          </a:xfrm>
        </p:grpSpPr>
        <p:sp>
          <p:nvSpPr>
            <p:cNvPr id="10255" name="Google Shape;10255;p7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7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7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7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7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7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7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2" name="Google Shape;10262;p74"/>
          <p:cNvGrpSpPr/>
          <p:nvPr/>
        </p:nvGrpSpPr>
        <p:grpSpPr>
          <a:xfrm>
            <a:off x="6859491" y="2796852"/>
            <a:ext cx="456308" cy="449325"/>
            <a:chOff x="-17170750" y="4058800"/>
            <a:chExt cx="308775" cy="304050"/>
          </a:xfrm>
        </p:grpSpPr>
        <p:sp>
          <p:nvSpPr>
            <p:cNvPr id="10263" name="Google Shape;10263;p7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7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7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7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7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7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7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7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7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7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7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7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7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7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7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7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7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0" name="Google Shape;10280;p74"/>
          <p:cNvGrpSpPr/>
          <p:nvPr/>
        </p:nvGrpSpPr>
        <p:grpSpPr>
          <a:xfrm>
            <a:off x="5721388" y="3343358"/>
            <a:ext cx="450470" cy="446998"/>
            <a:chOff x="-15688425" y="3707725"/>
            <a:chExt cx="304825" cy="302475"/>
          </a:xfrm>
        </p:grpSpPr>
        <p:sp>
          <p:nvSpPr>
            <p:cNvPr id="10281" name="Google Shape;10281;p7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7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7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7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7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7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7" name="Google Shape;10287;p74"/>
          <p:cNvGrpSpPr/>
          <p:nvPr/>
        </p:nvGrpSpPr>
        <p:grpSpPr>
          <a:xfrm>
            <a:off x="1865544" y="1690441"/>
            <a:ext cx="451653" cy="447589"/>
            <a:chOff x="-20572500" y="3319025"/>
            <a:chExt cx="305625" cy="302875"/>
          </a:xfrm>
        </p:grpSpPr>
        <p:sp>
          <p:nvSpPr>
            <p:cNvPr id="10288" name="Google Shape;10288;p7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7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0" name="Google Shape;10290;p74"/>
          <p:cNvGrpSpPr/>
          <p:nvPr/>
        </p:nvGrpSpPr>
        <p:grpSpPr>
          <a:xfrm>
            <a:off x="1866708" y="2305410"/>
            <a:ext cx="449325" cy="325670"/>
            <a:chOff x="-20571700" y="3722875"/>
            <a:chExt cx="304050" cy="220375"/>
          </a:xfrm>
        </p:grpSpPr>
        <p:sp>
          <p:nvSpPr>
            <p:cNvPr id="10291" name="Google Shape;10291;p7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7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7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7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7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74"/>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7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8" name="Google Shape;10298;p74"/>
          <p:cNvGrpSpPr/>
          <p:nvPr/>
        </p:nvGrpSpPr>
        <p:grpSpPr>
          <a:xfrm>
            <a:off x="1866135" y="2796278"/>
            <a:ext cx="450470" cy="450470"/>
            <a:chOff x="-20571700" y="4066875"/>
            <a:chExt cx="304825" cy="304825"/>
          </a:xfrm>
        </p:grpSpPr>
        <p:sp>
          <p:nvSpPr>
            <p:cNvPr id="10299" name="Google Shape;10299;p7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7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7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7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7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7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5" name="Google Shape;10305;p74"/>
          <p:cNvGrpSpPr/>
          <p:nvPr/>
        </p:nvGrpSpPr>
        <p:grpSpPr>
          <a:xfrm>
            <a:off x="4632837" y="1688259"/>
            <a:ext cx="453980" cy="451948"/>
            <a:chOff x="-18645175" y="3334200"/>
            <a:chExt cx="307200" cy="305825"/>
          </a:xfrm>
        </p:grpSpPr>
        <p:sp>
          <p:nvSpPr>
            <p:cNvPr id="10306" name="Google Shape;10306;p7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7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7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7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7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1" name="Google Shape;10311;p74"/>
          <p:cNvGrpSpPr/>
          <p:nvPr/>
        </p:nvGrpSpPr>
        <p:grpSpPr>
          <a:xfrm>
            <a:off x="4633429" y="2242989"/>
            <a:ext cx="452798" cy="450507"/>
            <a:chOff x="-18645175" y="3708500"/>
            <a:chExt cx="306400" cy="304850"/>
          </a:xfrm>
        </p:grpSpPr>
        <p:sp>
          <p:nvSpPr>
            <p:cNvPr id="10312" name="Google Shape;10312;p7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7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7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7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7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7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7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9" name="Google Shape;10319;p74"/>
          <p:cNvGrpSpPr/>
          <p:nvPr/>
        </p:nvGrpSpPr>
        <p:grpSpPr>
          <a:xfrm>
            <a:off x="4631101" y="2795630"/>
            <a:ext cx="457453" cy="451763"/>
            <a:chOff x="-18647525" y="4082625"/>
            <a:chExt cx="309550" cy="305700"/>
          </a:xfrm>
        </p:grpSpPr>
        <p:sp>
          <p:nvSpPr>
            <p:cNvPr id="10320" name="Google Shape;10320;p7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7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7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7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4" name="Google Shape;10324;p74"/>
          <p:cNvGrpSpPr/>
          <p:nvPr/>
        </p:nvGrpSpPr>
        <p:grpSpPr>
          <a:xfrm>
            <a:off x="7441485" y="1689592"/>
            <a:ext cx="395755" cy="449288"/>
            <a:chOff x="-16775350" y="3309200"/>
            <a:chExt cx="267800" cy="304025"/>
          </a:xfrm>
        </p:grpSpPr>
        <p:sp>
          <p:nvSpPr>
            <p:cNvPr id="10325" name="Google Shape;10325;p7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7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7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8" name="Google Shape;10328;p74"/>
          <p:cNvGrpSpPr/>
          <p:nvPr/>
        </p:nvGrpSpPr>
        <p:grpSpPr>
          <a:xfrm>
            <a:off x="7441485" y="2241827"/>
            <a:ext cx="395755" cy="452835"/>
            <a:chOff x="-16775350" y="3683300"/>
            <a:chExt cx="267800" cy="306425"/>
          </a:xfrm>
        </p:grpSpPr>
        <p:sp>
          <p:nvSpPr>
            <p:cNvPr id="10329" name="Google Shape;10329;p7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7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7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2" name="Google Shape;10332;p74"/>
          <p:cNvGrpSpPr/>
          <p:nvPr/>
        </p:nvGrpSpPr>
        <p:grpSpPr>
          <a:xfrm>
            <a:off x="7413536" y="2796870"/>
            <a:ext cx="451653" cy="449288"/>
            <a:chOff x="-16794250" y="4058225"/>
            <a:chExt cx="305625" cy="304025"/>
          </a:xfrm>
        </p:grpSpPr>
        <p:sp>
          <p:nvSpPr>
            <p:cNvPr id="10333" name="Google Shape;10333;p7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7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7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7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7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7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7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7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7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42" name="Google Shape;10342;p74"/>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43" name="Google Shape;10343;p74"/>
          <p:cNvGrpSpPr/>
          <p:nvPr/>
        </p:nvGrpSpPr>
        <p:grpSpPr>
          <a:xfrm>
            <a:off x="2414953" y="1689573"/>
            <a:ext cx="457453" cy="449325"/>
            <a:chOff x="-20199150" y="3317850"/>
            <a:chExt cx="309550" cy="304050"/>
          </a:xfrm>
        </p:grpSpPr>
        <p:sp>
          <p:nvSpPr>
            <p:cNvPr id="10344" name="Google Shape;10344;p7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7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7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7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7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7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7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1" name="Google Shape;10351;p74"/>
          <p:cNvGrpSpPr/>
          <p:nvPr/>
        </p:nvGrpSpPr>
        <p:grpSpPr>
          <a:xfrm>
            <a:off x="2417281" y="2242861"/>
            <a:ext cx="452798" cy="450766"/>
            <a:chOff x="-20199150" y="3693150"/>
            <a:chExt cx="306400" cy="305025"/>
          </a:xfrm>
        </p:grpSpPr>
        <p:sp>
          <p:nvSpPr>
            <p:cNvPr id="10352" name="Google Shape;10352;p7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7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7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7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7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7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8" name="Google Shape;10358;p74"/>
          <p:cNvGrpSpPr/>
          <p:nvPr/>
        </p:nvGrpSpPr>
        <p:grpSpPr>
          <a:xfrm>
            <a:off x="2417854" y="2795687"/>
            <a:ext cx="451653" cy="451653"/>
            <a:chOff x="-20197575" y="4066875"/>
            <a:chExt cx="305625" cy="305625"/>
          </a:xfrm>
        </p:grpSpPr>
        <p:sp>
          <p:nvSpPr>
            <p:cNvPr id="10359" name="Google Shape;10359;p7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7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7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7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7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7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7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7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7" name="Google Shape;10367;p74"/>
          <p:cNvGrpSpPr/>
          <p:nvPr/>
        </p:nvGrpSpPr>
        <p:grpSpPr>
          <a:xfrm>
            <a:off x="5200071" y="1687520"/>
            <a:ext cx="449325" cy="453426"/>
            <a:chOff x="-18271050" y="3333200"/>
            <a:chExt cx="304050" cy="306825"/>
          </a:xfrm>
        </p:grpSpPr>
        <p:sp>
          <p:nvSpPr>
            <p:cNvPr id="10368" name="Google Shape;10368;p7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7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7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7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7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3" name="Google Shape;10373;p74"/>
          <p:cNvGrpSpPr/>
          <p:nvPr/>
        </p:nvGrpSpPr>
        <p:grpSpPr>
          <a:xfrm>
            <a:off x="5200644" y="2244171"/>
            <a:ext cx="448180" cy="448143"/>
            <a:chOff x="-18270275" y="3710875"/>
            <a:chExt cx="303275" cy="303250"/>
          </a:xfrm>
        </p:grpSpPr>
        <p:sp>
          <p:nvSpPr>
            <p:cNvPr id="10374" name="Google Shape;10374;p7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7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7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7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7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7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0" name="Google Shape;10380;p74"/>
          <p:cNvGrpSpPr/>
          <p:nvPr/>
        </p:nvGrpSpPr>
        <p:grpSpPr>
          <a:xfrm>
            <a:off x="5254196" y="2797422"/>
            <a:ext cx="341076" cy="448180"/>
            <a:chOff x="-18234025" y="4084200"/>
            <a:chExt cx="230800" cy="303275"/>
          </a:xfrm>
        </p:grpSpPr>
        <p:sp>
          <p:nvSpPr>
            <p:cNvPr id="10381" name="Google Shape;10381;p7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7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7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4" name="Google Shape;10384;p74"/>
          <p:cNvGrpSpPr/>
          <p:nvPr/>
        </p:nvGrpSpPr>
        <p:grpSpPr>
          <a:xfrm>
            <a:off x="2366751" y="3341641"/>
            <a:ext cx="449325" cy="450470"/>
            <a:chOff x="-16419350" y="3308400"/>
            <a:chExt cx="304050" cy="304825"/>
          </a:xfrm>
        </p:grpSpPr>
        <p:sp>
          <p:nvSpPr>
            <p:cNvPr id="10385" name="Google Shape;10385;p7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7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7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7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7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7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7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2" name="Google Shape;10392;p74"/>
          <p:cNvGrpSpPr/>
          <p:nvPr/>
        </p:nvGrpSpPr>
        <p:grpSpPr>
          <a:xfrm>
            <a:off x="4638306" y="3340423"/>
            <a:ext cx="395755" cy="452872"/>
            <a:chOff x="-16401225" y="3683275"/>
            <a:chExt cx="267800" cy="306450"/>
          </a:xfrm>
        </p:grpSpPr>
        <p:sp>
          <p:nvSpPr>
            <p:cNvPr id="10393" name="Google Shape;10393;p7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7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7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7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7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7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7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0" name="Google Shape;10400;p74"/>
          <p:cNvGrpSpPr/>
          <p:nvPr/>
        </p:nvGrpSpPr>
        <p:grpSpPr>
          <a:xfrm>
            <a:off x="8003755" y="2797062"/>
            <a:ext cx="450470" cy="448180"/>
            <a:chOff x="-16419350" y="4058200"/>
            <a:chExt cx="304825" cy="303275"/>
          </a:xfrm>
        </p:grpSpPr>
        <p:sp>
          <p:nvSpPr>
            <p:cNvPr id="10401" name="Google Shape;10401;p7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7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7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7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7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7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7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8" name="Google Shape;10408;p74"/>
          <p:cNvGrpSpPr/>
          <p:nvPr/>
        </p:nvGrpSpPr>
        <p:grpSpPr>
          <a:xfrm>
            <a:off x="4030643" y="3343080"/>
            <a:ext cx="450507" cy="447589"/>
            <a:chOff x="-15296200" y="3326900"/>
            <a:chExt cx="304850" cy="302875"/>
          </a:xfrm>
        </p:grpSpPr>
        <p:sp>
          <p:nvSpPr>
            <p:cNvPr id="10409" name="Google Shape;10409;p7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7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7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7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7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4" name="Google Shape;10414;p74"/>
          <p:cNvGrpSpPr/>
          <p:nvPr/>
        </p:nvGrpSpPr>
        <p:grpSpPr>
          <a:xfrm>
            <a:off x="2946296" y="1706881"/>
            <a:ext cx="486566" cy="414708"/>
            <a:chOff x="-19835275" y="3330250"/>
            <a:chExt cx="329250" cy="280625"/>
          </a:xfrm>
        </p:grpSpPr>
        <p:sp>
          <p:nvSpPr>
            <p:cNvPr id="10415" name="Google Shape;10415;p7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7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7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8" name="Google Shape;10418;p74"/>
          <p:cNvGrpSpPr/>
          <p:nvPr/>
        </p:nvGrpSpPr>
        <p:grpSpPr>
          <a:xfrm>
            <a:off x="2964325" y="2243470"/>
            <a:ext cx="450507" cy="449547"/>
            <a:chOff x="-19822675" y="3692750"/>
            <a:chExt cx="304850" cy="304200"/>
          </a:xfrm>
        </p:grpSpPr>
        <p:sp>
          <p:nvSpPr>
            <p:cNvPr id="10419" name="Google Shape;10419;p7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7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7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7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7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4" name="Google Shape;10424;p74"/>
          <p:cNvGrpSpPr/>
          <p:nvPr/>
        </p:nvGrpSpPr>
        <p:grpSpPr>
          <a:xfrm>
            <a:off x="2964916" y="2796278"/>
            <a:ext cx="449325" cy="450470"/>
            <a:chOff x="-19822675" y="4066875"/>
            <a:chExt cx="304050" cy="304825"/>
          </a:xfrm>
        </p:grpSpPr>
        <p:sp>
          <p:nvSpPr>
            <p:cNvPr id="10425" name="Google Shape;10425;p7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7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7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7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7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7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1" name="Google Shape;10431;p74"/>
          <p:cNvGrpSpPr/>
          <p:nvPr/>
        </p:nvGrpSpPr>
        <p:grpSpPr>
          <a:xfrm>
            <a:off x="5773985" y="1689571"/>
            <a:ext cx="399302" cy="449325"/>
            <a:chOff x="-17878825" y="3334400"/>
            <a:chExt cx="270200" cy="304050"/>
          </a:xfrm>
        </p:grpSpPr>
        <p:sp>
          <p:nvSpPr>
            <p:cNvPr id="10432" name="Google Shape;10432;p7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7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7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7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7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7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7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9" name="Google Shape;10439;p74"/>
          <p:cNvGrpSpPr/>
          <p:nvPr/>
        </p:nvGrpSpPr>
        <p:grpSpPr>
          <a:xfrm>
            <a:off x="5747809" y="2242416"/>
            <a:ext cx="451653" cy="451653"/>
            <a:chOff x="-17896150" y="3709300"/>
            <a:chExt cx="305625" cy="305625"/>
          </a:xfrm>
        </p:grpSpPr>
        <p:sp>
          <p:nvSpPr>
            <p:cNvPr id="10440" name="Google Shape;10440;p7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7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7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7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4" name="Google Shape;10444;p74"/>
          <p:cNvGrpSpPr/>
          <p:nvPr/>
        </p:nvGrpSpPr>
        <p:grpSpPr>
          <a:xfrm>
            <a:off x="5775740" y="2795686"/>
            <a:ext cx="395792" cy="451653"/>
            <a:chOff x="-17878025" y="4082625"/>
            <a:chExt cx="267825" cy="305625"/>
          </a:xfrm>
        </p:grpSpPr>
        <p:sp>
          <p:nvSpPr>
            <p:cNvPr id="10445" name="Google Shape;10445;p7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7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7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7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7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7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7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2" name="Google Shape;10452;p74"/>
          <p:cNvGrpSpPr/>
          <p:nvPr/>
        </p:nvGrpSpPr>
        <p:grpSpPr>
          <a:xfrm>
            <a:off x="2919632" y="3355015"/>
            <a:ext cx="450507" cy="423722"/>
            <a:chOff x="-16044450" y="3317850"/>
            <a:chExt cx="304850" cy="286725"/>
          </a:xfrm>
        </p:grpSpPr>
        <p:sp>
          <p:nvSpPr>
            <p:cNvPr id="10453" name="Google Shape;10453;p7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7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7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7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57" name="Google Shape;10457;p74"/>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8" name="Google Shape;10458;p74"/>
          <p:cNvGrpSpPr/>
          <p:nvPr/>
        </p:nvGrpSpPr>
        <p:grpSpPr>
          <a:xfrm>
            <a:off x="8042149" y="2243724"/>
            <a:ext cx="373662" cy="449030"/>
            <a:chOff x="-16018450" y="4058400"/>
            <a:chExt cx="252850" cy="303850"/>
          </a:xfrm>
        </p:grpSpPr>
        <p:sp>
          <p:nvSpPr>
            <p:cNvPr id="10459" name="Google Shape;10459;p7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7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7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7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63" name="Google Shape;10463;p74"/>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467" name="Shape 10467"/>
        <p:cNvGrpSpPr/>
        <p:nvPr/>
      </p:nvGrpSpPr>
      <p:grpSpPr>
        <a:xfrm>
          <a:off x="0" y="0"/>
          <a:ext cx="0" cy="0"/>
          <a:chOff x="0" y="0"/>
          <a:chExt cx="0" cy="0"/>
        </a:xfrm>
      </p:grpSpPr>
      <p:sp>
        <p:nvSpPr>
          <p:cNvPr id="10468" name="Google Shape;10468;p7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0469" name="Google Shape;10469;p75"/>
          <p:cNvGrpSpPr/>
          <p:nvPr/>
        </p:nvGrpSpPr>
        <p:grpSpPr>
          <a:xfrm>
            <a:off x="845901" y="1689241"/>
            <a:ext cx="442337" cy="419623"/>
            <a:chOff x="-6696925" y="3272575"/>
            <a:chExt cx="307200" cy="291425"/>
          </a:xfrm>
        </p:grpSpPr>
        <p:sp>
          <p:nvSpPr>
            <p:cNvPr id="10470" name="Google Shape;10470;p7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7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2" name="Google Shape;10472;p75"/>
          <p:cNvGrpSpPr/>
          <p:nvPr/>
        </p:nvGrpSpPr>
        <p:grpSpPr>
          <a:xfrm>
            <a:off x="845884" y="2204636"/>
            <a:ext cx="442373" cy="420775"/>
            <a:chOff x="-6690625" y="3631325"/>
            <a:chExt cx="307225" cy="292225"/>
          </a:xfrm>
        </p:grpSpPr>
        <p:sp>
          <p:nvSpPr>
            <p:cNvPr id="10473" name="Google Shape;10473;p7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7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7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7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7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8" name="Google Shape;10478;p75"/>
          <p:cNvGrpSpPr/>
          <p:nvPr/>
        </p:nvGrpSpPr>
        <p:grpSpPr>
          <a:xfrm>
            <a:off x="868005" y="2756972"/>
            <a:ext cx="421927" cy="419371"/>
            <a:chOff x="-6689825" y="3992050"/>
            <a:chExt cx="293025" cy="291250"/>
          </a:xfrm>
        </p:grpSpPr>
        <p:sp>
          <p:nvSpPr>
            <p:cNvPr id="10479" name="Google Shape;10479;p7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7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7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7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7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7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7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7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7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7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7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7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91" name="Google Shape;10491;p75"/>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92" name="Google Shape;10492;p75"/>
          <p:cNvGrpSpPr/>
          <p:nvPr/>
        </p:nvGrpSpPr>
        <p:grpSpPr>
          <a:xfrm>
            <a:off x="3551317" y="2205192"/>
            <a:ext cx="423043" cy="419659"/>
            <a:chOff x="-4837325" y="3612425"/>
            <a:chExt cx="293800" cy="291450"/>
          </a:xfrm>
        </p:grpSpPr>
        <p:sp>
          <p:nvSpPr>
            <p:cNvPr id="10493" name="Google Shape;10493;p7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7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7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6" name="Google Shape;10496;p75"/>
          <p:cNvGrpSpPr/>
          <p:nvPr/>
        </p:nvGrpSpPr>
        <p:grpSpPr>
          <a:xfrm>
            <a:off x="3564349" y="2756826"/>
            <a:ext cx="420775" cy="419659"/>
            <a:chOff x="-4837325" y="3971575"/>
            <a:chExt cx="292225" cy="291450"/>
          </a:xfrm>
        </p:grpSpPr>
        <p:sp>
          <p:nvSpPr>
            <p:cNvPr id="10497" name="Google Shape;10497;p7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7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7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7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7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7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3" name="Google Shape;10503;p75"/>
          <p:cNvGrpSpPr/>
          <p:nvPr/>
        </p:nvGrpSpPr>
        <p:grpSpPr>
          <a:xfrm>
            <a:off x="6256364" y="1714185"/>
            <a:ext cx="430998" cy="369730"/>
            <a:chOff x="-3037625" y="3254850"/>
            <a:chExt cx="299325" cy="256775"/>
          </a:xfrm>
        </p:grpSpPr>
        <p:sp>
          <p:nvSpPr>
            <p:cNvPr id="10504" name="Google Shape;10504;p7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7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7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7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8" name="Google Shape;10508;p75"/>
          <p:cNvGrpSpPr/>
          <p:nvPr/>
        </p:nvGrpSpPr>
        <p:grpSpPr>
          <a:xfrm>
            <a:off x="6260324" y="2204615"/>
            <a:ext cx="423079" cy="420811"/>
            <a:chOff x="-3031325" y="3597450"/>
            <a:chExt cx="293825" cy="292250"/>
          </a:xfrm>
        </p:grpSpPr>
        <p:sp>
          <p:nvSpPr>
            <p:cNvPr id="10509" name="Google Shape;10509;p7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7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7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7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3" name="Google Shape;10513;p75"/>
          <p:cNvGrpSpPr/>
          <p:nvPr/>
        </p:nvGrpSpPr>
        <p:grpSpPr>
          <a:xfrm>
            <a:off x="6272798" y="2781214"/>
            <a:ext cx="421927" cy="370882"/>
            <a:chOff x="-3030525" y="3973150"/>
            <a:chExt cx="293025" cy="257575"/>
          </a:xfrm>
        </p:grpSpPr>
        <p:sp>
          <p:nvSpPr>
            <p:cNvPr id="10514" name="Google Shape;10514;p7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5" name="Google Shape;10515;p7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6" name="Google Shape;10516;p75"/>
          <p:cNvGrpSpPr/>
          <p:nvPr/>
        </p:nvGrpSpPr>
        <p:grpSpPr>
          <a:xfrm>
            <a:off x="1374391" y="3369426"/>
            <a:ext cx="421927" cy="297195"/>
            <a:chOff x="-1199300" y="3279250"/>
            <a:chExt cx="293025" cy="206400"/>
          </a:xfrm>
        </p:grpSpPr>
        <p:sp>
          <p:nvSpPr>
            <p:cNvPr id="10517" name="Google Shape;10517;p7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7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7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7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1" name="Google Shape;10521;p75"/>
          <p:cNvGrpSpPr/>
          <p:nvPr/>
        </p:nvGrpSpPr>
        <p:grpSpPr>
          <a:xfrm>
            <a:off x="1381477" y="1688773"/>
            <a:ext cx="444605" cy="420559"/>
            <a:chOff x="-6338550" y="3272950"/>
            <a:chExt cx="308775" cy="292075"/>
          </a:xfrm>
        </p:grpSpPr>
        <p:sp>
          <p:nvSpPr>
            <p:cNvPr id="10522" name="Google Shape;10522;p7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7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7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5" name="Google Shape;10525;p75"/>
          <p:cNvGrpSpPr/>
          <p:nvPr/>
        </p:nvGrpSpPr>
        <p:grpSpPr>
          <a:xfrm>
            <a:off x="1392817" y="2205194"/>
            <a:ext cx="421927" cy="419659"/>
            <a:chOff x="-6329100" y="3632100"/>
            <a:chExt cx="293025" cy="291450"/>
          </a:xfrm>
        </p:grpSpPr>
        <p:sp>
          <p:nvSpPr>
            <p:cNvPr id="10526" name="Google Shape;10526;p7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7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7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9" name="Google Shape;10529;p75"/>
          <p:cNvGrpSpPr/>
          <p:nvPr/>
        </p:nvGrpSpPr>
        <p:grpSpPr>
          <a:xfrm>
            <a:off x="1405867" y="2756828"/>
            <a:ext cx="419623" cy="419659"/>
            <a:chOff x="-6329875" y="3992050"/>
            <a:chExt cx="291425" cy="291450"/>
          </a:xfrm>
        </p:grpSpPr>
        <p:sp>
          <p:nvSpPr>
            <p:cNvPr id="10530" name="Google Shape;10530;p7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7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7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7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4" name="Google Shape;10534;p75"/>
          <p:cNvGrpSpPr/>
          <p:nvPr/>
        </p:nvGrpSpPr>
        <p:grpSpPr>
          <a:xfrm>
            <a:off x="4092004" y="1687530"/>
            <a:ext cx="423079" cy="423043"/>
            <a:chOff x="-4478975" y="3251700"/>
            <a:chExt cx="293825" cy="293800"/>
          </a:xfrm>
        </p:grpSpPr>
        <p:sp>
          <p:nvSpPr>
            <p:cNvPr id="10535" name="Google Shape;10535;p7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7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7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8" name="Google Shape;10538;p75"/>
          <p:cNvGrpSpPr/>
          <p:nvPr/>
        </p:nvGrpSpPr>
        <p:grpSpPr>
          <a:xfrm>
            <a:off x="4092004" y="2205192"/>
            <a:ext cx="423079" cy="419659"/>
            <a:chOff x="-4475825" y="3612425"/>
            <a:chExt cx="293825" cy="291450"/>
          </a:xfrm>
        </p:grpSpPr>
        <p:sp>
          <p:nvSpPr>
            <p:cNvPr id="10539" name="Google Shape;10539;p7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7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7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2" name="Google Shape;10542;p75"/>
          <p:cNvGrpSpPr/>
          <p:nvPr/>
        </p:nvGrpSpPr>
        <p:grpSpPr>
          <a:xfrm>
            <a:off x="4101077" y="2756844"/>
            <a:ext cx="428730" cy="419623"/>
            <a:chOff x="-4480550" y="3970800"/>
            <a:chExt cx="297750" cy="291425"/>
          </a:xfrm>
        </p:grpSpPr>
        <p:sp>
          <p:nvSpPr>
            <p:cNvPr id="10543" name="Google Shape;10543;p7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7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5" name="Google Shape;10545;p75"/>
          <p:cNvGrpSpPr/>
          <p:nvPr/>
        </p:nvGrpSpPr>
        <p:grpSpPr>
          <a:xfrm>
            <a:off x="6804910" y="1689221"/>
            <a:ext cx="415123" cy="419659"/>
            <a:chOff x="-2668225" y="3239075"/>
            <a:chExt cx="288300" cy="291450"/>
          </a:xfrm>
        </p:grpSpPr>
        <p:sp>
          <p:nvSpPr>
            <p:cNvPr id="10546" name="Google Shape;10546;p7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7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7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7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7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1" name="Google Shape;10551;p75"/>
          <p:cNvGrpSpPr/>
          <p:nvPr/>
        </p:nvGrpSpPr>
        <p:grpSpPr>
          <a:xfrm>
            <a:off x="6802066" y="2205191"/>
            <a:ext cx="420811" cy="419659"/>
            <a:chOff x="-2671375" y="3597450"/>
            <a:chExt cx="292250" cy="291450"/>
          </a:xfrm>
        </p:grpSpPr>
        <p:sp>
          <p:nvSpPr>
            <p:cNvPr id="10552" name="Google Shape;10552;p7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3" name="Google Shape;10553;p7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4" name="Google Shape;10554;p75"/>
          <p:cNvGrpSpPr/>
          <p:nvPr/>
        </p:nvGrpSpPr>
        <p:grpSpPr>
          <a:xfrm>
            <a:off x="6812849" y="2755691"/>
            <a:ext cx="423043" cy="421927"/>
            <a:chOff x="-2670575" y="3956600"/>
            <a:chExt cx="293800" cy="293025"/>
          </a:xfrm>
        </p:grpSpPr>
        <p:sp>
          <p:nvSpPr>
            <p:cNvPr id="10555" name="Google Shape;10555;p7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7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7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7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9" name="Google Shape;10559;p75"/>
          <p:cNvGrpSpPr/>
          <p:nvPr/>
        </p:nvGrpSpPr>
        <p:grpSpPr>
          <a:xfrm>
            <a:off x="3070370" y="3311947"/>
            <a:ext cx="426462" cy="418363"/>
            <a:chOff x="-1183550" y="3586525"/>
            <a:chExt cx="296175" cy="290550"/>
          </a:xfrm>
        </p:grpSpPr>
        <p:sp>
          <p:nvSpPr>
            <p:cNvPr id="10560" name="Google Shape;10560;p7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7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7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7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7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7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7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7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7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9" name="Google Shape;10569;p75"/>
          <p:cNvGrpSpPr/>
          <p:nvPr/>
        </p:nvGrpSpPr>
        <p:grpSpPr>
          <a:xfrm>
            <a:off x="1928310" y="2203826"/>
            <a:ext cx="432150" cy="422395"/>
            <a:chOff x="-5974675" y="3632100"/>
            <a:chExt cx="300125" cy="293350"/>
          </a:xfrm>
        </p:grpSpPr>
        <p:sp>
          <p:nvSpPr>
            <p:cNvPr id="10570" name="Google Shape;10570;p7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7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7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3" name="Google Shape;10573;p75"/>
          <p:cNvGrpSpPr/>
          <p:nvPr/>
        </p:nvGrpSpPr>
        <p:grpSpPr>
          <a:xfrm>
            <a:off x="1958351" y="2755694"/>
            <a:ext cx="395865" cy="421927"/>
            <a:chOff x="-5971525" y="3990475"/>
            <a:chExt cx="274925" cy="293025"/>
          </a:xfrm>
        </p:grpSpPr>
        <p:sp>
          <p:nvSpPr>
            <p:cNvPr id="10574" name="Google Shape;10574;p7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7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7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7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8" name="Google Shape;10578;p75"/>
          <p:cNvGrpSpPr/>
          <p:nvPr/>
        </p:nvGrpSpPr>
        <p:grpSpPr>
          <a:xfrm>
            <a:off x="4631558" y="1689798"/>
            <a:ext cx="420775" cy="418507"/>
            <a:chOff x="-4118225" y="3253275"/>
            <a:chExt cx="292225" cy="290650"/>
          </a:xfrm>
        </p:grpSpPr>
        <p:sp>
          <p:nvSpPr>
            <p:cNvPr id="10579" name="Google Shape;10579;p7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7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1" name="Google Shape;10581;p75"/>
          <p:cNvGrpSpPr/>
          <p:nvPr/>
        </p:nvGrpSpPr>
        <p:grpSpPr>
          <a:xfrm>
            <a:off x="4682008" y="2204922"/>
            <a:ext cx="319874" cy="420199"/>
            <a:chOff x="-4082800" y="3612425"/>
            <a:chExt cx="222150" cy="291825"/>
          </a:xfrm>
        </p:grpSpPr>
        <p:sp>
          <p:nvSpPr>
            <p:cNvPr id="10582" name="Google Shape;10582;p7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7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7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5" name="Google Shape;10585;p75"/>
          <p:cNvGrpSpPr/>
          <p:nvPr/>
        </p:nvGrpSpPr>
        <p:grpSpPr>
          <a:xfrm>
            <a:off x="4643456" y="2769876"/>
            <a:ext cx="420775" cy="393561"/>
            <a:chOff x="-4118225" y="3990475"/>
            <a:chExt cx="292225" cy="273325"/>
          </a:xfrm>
        </p:grpSpPr>
        <p:sp>
          <p:nvSpPr>
            <p:cNvPr id="10586" name="Google Shape;10586;p7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7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7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7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0" name="Google Shape;10590;p75"/>
          <p:cNvGrpSpPr/>
          <p:nvPr/>
        </p:nvGrpSpPr>
        <p:grpSpPr>
          <a:xfrm>
            <a:off x="7354110" y="1688087"/>
            <a:ext cx="394713" cy="421927"/>
            <a:chOff x="-2312225" y="3238300"/>
            <a:chExt cx="274125" cy="293025"/>
          </a:xfrm>
        </p:grpSpPr>
        <p:sp>
          <p:nvSpPr>
            <p:cNvPr id="10591" name="Google Shape;10591;p7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7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3" name="Google Shape;10593;p75"/>
          <p:cNvGrpSpPr/>
          <p:nvPr/>
        </p:nvGrpSpPr>
        <p:grpSpPr>
          <a:xfrm>
            <a:off x="7341062" y="2153586"/>
            <a:ext cx="420811" cy="522864"/>
            <a:chOff x="-2310650" y="3525775"/>
            <a:chExt cx="292250" cy="363125"/>
          </a:xfrm>
        </p:grpSpPr>
        <p:sp>
          <p:nvSpPr>
            <p:cNvPr id="10594" name="Google Shape;10594;p7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7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7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7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8" name="Google Shape;10598;p75"/>
          <p:cNvGrpSpPr/>
          <p:nvPr/>
        </p:nvGrpSpPr>
        <p:grpSpPr>
          <a:xfrm>
            <a:off x="7351827" y="2756825"/>
            <a:ext cx="423079" cy="419659"/>
            <a:chOff x="-2310650" y="3958175"/>
            <a:chExt cx="293825" cy="291450"/>
          </a:xfrm>
        </p:grpSpPr>
        <p:sp>
          <p:nvSpPr>
            <p:cNvPr id="10599" name="Google Shape;10599;p7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7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1" name="Google Shape;10601;p75"/>
          <p:cNvGrpSpPr/>
          <p:nvPr/>
        </p:nvGrpSpPr>
        <p:grpSpPr>
          <a:xfrm>
            <a:off x="4718688" y="3308459"/>
            <a:ext cx="424159" cy="419659"/>
            <a:chOff x="-1182750" y="3962900"/>
            <a:chExt cx="294575" cy="291450"/>
          </a:xfrm>
        </p:grpSpPr>
        <p:sp>
          <p:nvSpPr>
            <p:cNvPr id="10602" name="Google Shape;10602;p7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7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7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7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7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7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7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9" name="Google Shape;10609;p75"/>
          <p:cNvGrpSpPr/>
          <p:nvPr/>
        </p:nvGrpSpPr>
        <p:grpSpPr>
          <a:xfrm>
            <a:off x="2471824" y="1689223"/>
            <a:ext cx="424195" cy="419659"/>
            <a:chOff x="-5611575" y="3272950"/>
            <a:chExt cx="294600" cy="291450"/>
          </a:xfrm>
        </p:grpSpPr>
        <p:sp>
          <p:nvSpPr>
            <p:cNvPr id="10610" name="Google Shape;10610;p7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1" name="Google Shape;10611;p7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7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7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7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5" name="Google Shape;10615;p75"/>
          <p:cNvGrpSpPr/>
          <p:nvPr/>
        </p:nvGrpSpPr>
        <p:grpSpPr>
          <a:xfrm>
            <a:off x="2471824" y="2205770"/>
            <a:ext cx="424195" cy="418507"/>
            <a:chOff x="-5613150" y="3632900"/>
            <a:chExt cx="294600" cy="290650"/>
          </a:xfrm>
        </p:grpSpPr>
        <p:sp>
          <p:nvSpPr>
            <p:cNvPr id="10616" name="Google Shape;10616;p7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7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8" name="Google Shape;10618;p75"/>
          <p:cNvGrpSpPr/>
          <p:nvPr/>
        </p:nvGrpSpPr>
        <p:grpSpPr>
          <a:xfrm>
            <a:off x="5155210" y="1689438"/>
            <a:ext cx="434634" cy="419227"/>
            <a:chOff x="-3768700" y="3253275"/>
            <a:chExt cx="301850" cy="291150"/>
          </a:xfrm>
        </p:grpSpPr>
        <p:sp>
          <p:nvSpPr>
            <p:cNvPr id="10619" name="Google Shape;10619;p7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7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7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2" name="Google Shape;10622;p75"/>
          <p:cNvGrpSpPr/>
          <p:nvPr/>
        </p:nvGrpSpPr>
        <p:grpSpPr>
          <a:xfrm>
            <a:off x="5159293" y="2217090"/>
            <a:ext cx="426462" cy="395865"/>
            <a:chOff x="-3808700" y="3628950"/>
            <a:chExt cx="296175" cy="274925"/>
          </a:xfrm>
        </p:grpSpPr>
        <p:sp>
          <p:nvSpPr>
            <p:cNvPr id="10623" name="Google Shape;10623;p7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7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7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6" name="Google Shape;10626;p75"/>
          <p:cNvGrpSpPr/>
          <p:nvPr/>
        </p:nvGrpSpPr>
        <p:grpSpPr>
          <a:xfrm>
            <a:off x="5224504" y="2756412"/>
            <a:ext cx="419443" cy="420487"/>
            <a:chOff x="-3771675" y="3971775"/>
            <a:chExt cx="291300" cy="292025"/>
          </a:xfrm>
        </p:grpSpPr>
        <p:sp>
          <p:nvSpPr>
            <p:cNvPr id="10627" name="Google Shape;10627;p7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7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7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7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7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2" name="Google Shape;10632;p75"/>
          <p:cNvGrpSpPr/>
          <p:nvPr/>
        </p:nvGrpSpPr>
        <p:grpSpPr>
          <a:xfrm>
            <a:off x="7885948" y="1716461"/>
            <a:ext cx="420271" cy="320774"/>
            <a:chOff x="-1951475" y="3273100"/>
            <a:chExt cx="291875" cy="222775"/>
          </a:xfrm>
        </p:grpSpPr>
        <p:sp>
          <p:nvSpPr>
            <p:cNvPr id="10633" name="Google Shape;10633;p7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7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7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6" name="Google Shape;10636;p75"/>
          <p:cNvGrpSpPr/>
          <p:nvPr/>
        </p:nvGrpSpPr>
        <p:grpSpPr>
          <a:xfrm>
            <a:off x="7883429" y="2205191"/>
            <a:ext cx="425310" cy="419659"/>
            <a:chOff x="-1951475" y="3597450"/>
            <a:chExt cx="295375" cy="291450"/>
          </a:xfrm>
        </p:grpSpPr>
        <p:sp>
          <p:nvSpPr>
            <p:cNvPr id="10637" name="Google Shape;10637;p7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7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7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7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1" name="Google Shape;10641;p75"/>
          <p:cNvGrpSpPr/>
          <p:nvPr/>
        </p:nvGrpSpPr>
        <p:grpSpPr>
          <a:xfrm>
            <a:off x="7885680" y="2756825"/>
            <a:ext cx="444605" cy="419659"/>
            <a:chOff x="-1960150" y="3956600"/>
            <a:chExt cx="308775" cy="291450"/>
          </a:xfrm>
        </p:grpSpPr>
        <p:sp>
          <p:nvSpPr>
            <p:cNvPr id="10642" name="Google Shape;10642;p7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7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4" name="Google Shape;10644;p75"/>
          <p:cNvGrpSpPr/>
          <p:nvPr/>
        </p:nvGrpSpPr>
        <p:grpSpPr>
          <a:xfrm>
            <a:off x="1939718" y="3307636"/>
            <a:ext cx="420775" cy="420775"/>
            <a:chOff x="-804700" y="3226500"/>
            <a:chExt cx="292225" cy="292225"/>
          </a:xfrm>
        </p:grpSpPr>
        <p:sp>
          <p:nvSpPr>
            <p:cNvPr id="10645" name="Google Shape;10645;p7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7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7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7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7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7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7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2" name="Google Shape;10652;p75"/>
          <p:cNvGrpSpPr/>
          <p:nvPr/>
        </p:nvGrpSpPr>
        <p:grpSpPr>
          <a:xfrm>
            <a:off x="3019809" y="1688647"/>
            <a:ext cx="420775" cy="420811"/>
            <a:chOff x="-5251625" y="3272950"/>
            <a:chExt cx="292225" cy="292250"/>
          </a:xfrm>
        </p:grpSpPr>
        <p:sp>
          <p:nvSpPr>
            <p:cNvPr id="10653" name="Google Shape;10653;p7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7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7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6" name="Google Shape;10656;p75"/>
          <p:cNvGrpSpPr/>
          <p:nvPr/>
        </p:nvGrpSpPr>
        <p:grpSpPr>
          <a:xfrm>
            <a:off x="3032265" y="2756270"/>
            <a:ext cx="419659" cy="420775"/>
            <a:chOff x="-5251625" y="3991275"/>
            <a:chExt cx="291450" cy="292225"/>
          </a:xfrm>
        </p:grpSpPr>
        <p:sp>
          <p:nvSpPr>
            <p:cNvPr id="10657" name="Google Shape;10657;p7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7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7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7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7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2" name="Google Shape;10662;p75"/>
          <p:cNvGrpSpPr/>
          <p:nvPr/>
        </p:nvGrpSpPr>
        <p:grpSpPr>
          <a:xfrm>
            <a:off x="5772848" y="1689240"/>
            <a:ext cx="319874" cy="419623"/>
            <a:chOff x="-3365275" y="3253275"/>
            <a:chExt cx="222150" cy="291425"/>
          </a:xfrm>
        </p:grpSpPr>
        <p:sp>
          <p:nvSpPr>
            <p:cNvPr id="10663" name="Google Shape;10663;p7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7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5" name="Google Shape;10665;p75"/>
          <p:cNvGrpSpPr/>
          <p:nvPr/>
        </p:nvGrpSpPr>
        <p:grpSpPr>
          <a:xfrm>
            <a:off x="1933980" y="1689799"/>
            <a:ext cx="420811" cy="418507"/>
            <a:chOff x="-5971525" y="3273750"/>
            <a:chExt cx="292250" cy="290650"/>
          </a:xfrm>
        </p:grpSpPr>
        <p:sp>
          <p:nvSpPr>
            <p:cNvPr id="10666" name="Google Shape;10666;p7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7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8" name="Google Shape;10668;p75"/>
          <p:cNvGrpSpPr/>
          <p:nvPr/>
        </p:nvGrpSpPr>
        <p:grpSpPr>
          <a:xfrm>
            <a:off x="5746786" y="2204058"/>
            <a:ext cx="371998" cy="421927"/>
            <a:chOff x="-3383375" y="3611625"/>
            <a:chExt cx="258350" cy="293025"/>
          </a:xfrm>
        </p:grpSpPr>
        <p:sp>
          <p:nvSpPr>
            <p:cNvPr id="10669" name="Google Shape;10669;p7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7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1" name="Google Shape;10671;p75"/>
          <p:cNvGrpSpPr/>
          <p:nvPr/>
        </p:nvGrpSpPr>
        <p:grpSpPr>
          <a:xfrm>
            <a:off x="5809135" y="2756826"/>
            <a:ext cx="271097" cy="419659"/>
            <a:chOff x="-3347950" y="3971575"/>
            <a:chExt cx="188275" cy="291450"/>
          </a:xfrm>
        </p:grpSpPr>
        <p:sp>
          <p:nvSpPr>
            <p:cNvPr id="10672" name="Google Shape;10672;p7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7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7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5" name="Google Shape;10675;p75"/>
          <p:cNvGrpSpPr/>
          <p:nvPr/>
        </p:nvGrpSpPr>
        <p:grpSpPr>
          <a:xfrm>
            <a:off x="858994" y="3307061"/>
            <a:ext cx="371998" cy="421927"/>
            <a:chOff x="-1575775" y="3238300"/>
            <a:chExt cx="258350" cy="293025"/>
          </a:xfrm>
        </p:grpSpPr>
        <p:sp>
          <p:nvSpPr>
            <p:cNvPr id="10676" name="Google Shape;10676;p75"/>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7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8" name="Google Shape;10678;p7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7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7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1" name="Google Shape;10681;p75"/>
          <p:cNvGrpSpPr/>
          <p:nvPr/>
        </p:nvGrpSpPr>
        <p:grpSpPr>
          <a:xfrm>
            <a:off x="4153362" y="3318663"/>
            <a:ext cx="421927" cy="399248"/>
            <a:chOff x="-1592325" y="3957400"/>
            <a:chExt cx="293025" cy="277275"/>
          </a:xfrm>
        </p:grpSpPr>
        <p:sp>
          <p:nvSpPr>
            <p:cNvPr id="10682" name="Google Shape;10682;p7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7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7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7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6" name="Google Shape;10686;p75"/>
          <p:cNvGrpSpPr/>
          <p:nvPr/>
        </p:nvGrpSpPr>
        <p:grpSpPr>
          <a:xfrm>
            <a:off x="3640232" y="3310744"/>
            <a:ext cx="369730" cy="420775"/>
            <a:chOff x="-778700" y="3612425"/>
            <a:chExt cx="256775" cy="292225"/>
          </a:xfrm>
        </p:grpSpPr>
        <p:sp>
          <p:nvSpPr>
            <p:cNvPr id="10687" name="Google Shape;10687;p7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7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7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7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7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7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3" name="Google Shape;10693;p75"/>
          <p:cNvGrpSpPr/>
          <p:nvPr/>
        </p:nvGrpSpPr>
        <p:grpSpPr>
          <a:xfrm>
            <a:off x="6111733" y="3828305"/>
            <a:ext cx="340731" cy="387641"/>
            <a:chOff x="7728464" y="1561258"/>
            <a:chExt cx="349719" cy="397866"/>
          </a:xfrm>
        </p:grpSpPr>
        <p:sp>
          <p:nvSpPr>
            <p:cNvPr id="10694" name="Google Shape;10694;p7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7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6" name="Google Shape;10696;p75"/>
          <p:cNvGrpSpPr/>
          <p:nvPr/>
        </p:nvGrpSpPr>
        <p:grpSpPr>
          <a:xfrm>
            <a:off x="4034702" y="3828305"/>
            <a:ext cx="387681" cy="387641"/>
            <a:chOff x="5611350" y="1561258"/>
            <a:chExt cx="397907" cy="397866"/>
          </a:xfrm>
        </p:grpSpPr>
        <p:sp>
          <p:nvSpPr>
            <p:cNvPr id="10697" name="Google Shape;10697;p7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7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7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7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1" name="Google Shape;10701;p75"/>
          <p:cNvGrpSpPr/>
          <p:nvPr/>
        </p:nvGrpSpPr>
        <p:grpSpPr>
          <a:xfrm>
            <a:off x="4553987" y="3925571"/>
            <a:ext cx="387610" cy="193109"/>
            <a:chOff x="6140660" y="1661097"/>
            <a:chExt cx="397835" cy="198202"/>
          </a:xfrm>
        </p:grpSpPr>
        <p:sp>
          <p:nvSpPr>
            <p:cNvPr id="10702" name="Google Shape;10702;p7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7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7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7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6" name="Google Shape;10706;p75"/>
          <p:cNvGrpSpPr/>
          <p:nvPr/>
        </p:nvGrpSpPr>
        <p:grpSpPr>
          <a:xfrm>
            <a:off x="5073202" y="3828305"/>
            <a:ext cx="387681" cy="387641"/>
            <a:chOff x="6669907" y="1561258"/>
            <a:chExt cx="397907" cy="397866"/>
          </a:xfrm>
        </p:grpSpPr>
        <p:sp>
          <p:nvSpPr>
            <p:cNvPr id="10707" name="Google Shape;10707;p7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7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7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7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7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2" name="Google Shape;10712;p75"/>
          <p:cNvGrpSpPr/>
          <p:nvPr/>
        </p:nvGrpSpPr>
        <p:grpSpPr>
          <a:xfrm>
            <a:off x="5592488" y="3828305"/>
            <a:ext cx="387641" cy="387641"/>
            <a:chOff x="7199196" y="1561258"/>
            <a:chExt cx="397866" cy="397866"/>
          </a:xfrm>
        </p:grpSpPr>
        <p:sp>
          <p:nvSpPr>
            <p:cNvPr id="10713" name="Google Shape;10713;p7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7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7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6" name="Google Shape;10716;p75"/>
          <p:cNvGrpSpPr/>
          <p:nvPr/>
        </p:nvGrpSpPr>
        <p:grpSpPr>
          <a:xfrm>
            <a:off x="1958433" y="3885842"/>
            <a:ext cx="387681" cy="272572"/>
            <a:chOff x="3386036" y="1746339"/>
            <a:chExt cx="397907" cy="279762"/>
          </a:xfrm>
        </p:grpSpPr>
        <p:sp>
          <p:nvSpPr>
            <p:cNvPr id="10717" name="Google Shape;10717;p7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7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9" name="Google Shape;10719;p75"/>
          <p:cNvGrpSpPr/>
          <p:nvPr/>
        </p:nvGrpSpPr>
        <p:grpSpPr>
          <a:xfrm>
            <a:off x="2483722" y="2756270"/>
            <a:ext cx="424195" cy="420775"/>
            <a:chOff x="-5613150" y="3991275"/>
            <a:chExt cx="294600" cy="292225"/>
          </a:xfrm>
        </p:grpSpPr>
        <p:sp>
          <p:nvSpPr>
            <p:cNvPr id="10720" name="Google Shape;10720;p7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7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7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75"/>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7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75"/>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7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7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7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9" name="Google Shape;10729;p75"/>
          <p:cNvGrpSpPr/>
          <p:nvPr/>
        </p:nvGrpSpPr>
        <p:grpSpPr>
          <a:xfrm>
            <a:off x="2996130" y="3828288"/>
            <a:ext cx="387681" cy="387681"/>
            <a:chOff x="4417380" y="1687279"/>
            <a:chExt cx="397907" cy="397907"/>
          </a:xfrm>
        </p:grpSpPr>
        <p:sp>
          <p:nvSpPr>
            <p:cNvPr id="10730" name="Google Shape;10730;p7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7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2" name="Google Shape;10732;p75"/>
          <p:cNvGrpSpPr/>
          <p:nvPr/>
        </p:nvGrpSpPr>
        <p:grpSpPr>
          <a:xfrm>
            <a:off x="7942611" y="3308537"/>
            <a:ext cx="387661" cy="387661"/>
            <a:chOff x="2869999" y="1687279"/>
            <a:chExt cx="397887" cy="397887"/>
          </a:xfrm>
        </p:grpSpPr>
        <p:sp>
          <p:nvSpPr>
            <p:cNvPr id="10733" name="Google Shape;10733;p7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7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5" name="Google Shape;10735;p75"/>
          <p:cNvGrpSpPr/>
          <p:nvPr/>
        </p:nvGrpSpPr>
        <p:grpSpPr>
          <a:xfrm>
            <a:off x="2477718" y="3828664"/>
            <a:ext cx="386807" cy="386929"/>
            <a:chOff x="3902887" y="1687655"/>
            <a:chExt cx="397010" cy="397135"/>
          </a:xfrm>
        </p:grpSpPr>
        <p:sp>
          <p:nvSpPr>
            <p:cNvPr id="10736" name="Google Shape;10736;p7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7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8" name="Google Shape;10738;p75"/>
          <p:cNvGrpSpPr/>
          <p:nvPr/>
        </p:nvGrpSpPr>
        <p:grpSpPr>
          <a:xfrm>
            <a:off x="3515416" y="3828288"/>
            <a:ext cx="387681" cy="387681"/>
            <a:chOff x="4933458" y="1687279"/>
            <a:chExt cx="397907" cy="397907"/>
          </a:xfrm>
        </p:grpSpPr>
        <p:sp>
          <p:nvSpPr>
            <p:cNvPr id="10739" name="Google Shape;10739;p7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7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1" name="Google Shape;10741;p75"/>
          <p:cNvGrpSpPr/>
          <p:nvPr/>
        </p:nvGrpSpPr>
        <p:grpSpPr>
          <a:xfrm>
            <a:off x="6348367" y="3308537"/>
            <a:ext cx="387661" cy="387661"/>
            <a:chOff x="1379798" y="1723250"/>
            <a:chExt cx="397887" cy="397887"/>
          </a:xfrm>
        </p:grpSpPr>
        <p:sp>
          <p:nvSpPr>
            <p:cNvPr id="10742" name="Google Shape;10742;p7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7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7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7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6" name="Google Shape;10746;p75"/>
          <p:cNvGrpSpPr/>
          <p:nvPr/>
        </p:nvGrpSpPr>
        <p:grpSpPr>
          <a:xfrm>
            <a:off x="5286246" y="3308537"/>
            <a:ext cx="387681" cy="387661"/>
            <a:chOff x="266768" y="1721375"/>
            <a:chExt cx="397907" cy="397887"/>
          </a:xfrm>
        </p:grpSpPr>
        <p:sp>
          <p:nvSpPr>
            <p:cNvPr id="10747" name="Google Shape;10747;p7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7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9" name="Google Shape;10749;p75"/>
          <p:cNvGrpSpPr/>
          <p:nvPr/>
        </p:nvGrpSpPr>
        <p:grpSpPr>
          <a:xfrm>
            <a:off x="5817327" y="3308537"/>
            <a:ext cx="387641" cy="387661"/>
            <a:chOff x="864491" y="1723250"/>
            <a:chExt cx="397866" cy="397887"/>
          </a:xfrm>
        </p:grpSpPr>
        <p:sp>
          <p:nvSpPr>
            <p:cNvPr id="10750" name="Google Shape;10750;p7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7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7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53" name="Google Shape;10753;p75"/>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54" name="Google Shape;10754;p75"/>
          <p:cNvGrpSpPr/>
          <p:nvPr/>
        </p:nvGrpSpPr>
        <p:grpSpPr>
          <a:xfrm>
            <a:off x="3016407" y="2204348"/>
            <a:ext cx="427578" cy="421351"/>
            <a:chOff x="-5254775" y="3631325"/>
            <a:chExt cx="296950" cy="292625"/>
          </a:xfrm>
        </p:grpSpPr>
        <p:sp>
          <p:nvSpPr>
            <p:cNvPr id="10755" name="Google Shape;10755;p7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7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7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7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7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7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7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2" name="Google Shape;10762;p75"/>
          <p:cNvGrpSpPr/>
          <p:nvPr/>
        </p:nvGrpSpPr>
        <p:grpSpPr>
          <a:xfrm>
            <a:off x="7411672" y="3308924"/>
            <a:ext cx="387539" cy="386888"/>
            <a:chOff x="2408992" y="1722875"/>
            <a:chExt cx="397761" cy="397093"/>
          </a:xfrm>
        </p:grpSpPr>
        <p:sp>
          <p:nvSpPr>
            <p:cNvPr id="10763" name="Google Shape;10763;p7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7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5" name="Google Shape;10765;p75"/>
          <p:cNvGrpSpPr/>
          <p:nvPr/>
        </p:nvGrpSpPr>
        <p:grpSpPr>
          <a:xfrm>
            <a:off x="2503892" y="3309051"/>
            <a:ext cx="423079" cy="424159"/>
            <a:chOff x="-1591550" y="3597475"/>
            <a:chExt cx="293825" cy="294575"/>
          </a:xfrm>
        </p:grpSpPr>
        <p:sp>
          <p:nvSpPr>
            <p:cNvPr id="10766" name="Google Shape;10766;p7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7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7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772" name="Shape 10772"/>
        <p:cNvGrpSpPr/>
        <p:nvPr/>
      </p:nvGrpSpPr>
      <p:grpSpPr>
        <a:xfrm>
          <a:off x="0" y="0"/>
          <a:ext cx="0" cy="0"/>
          <a:chOff x="0" y="0"/>
          <a:chExt cx="0" cy="0"/>
        </a:xfrm>
      </p:grpSpPr>
      <p:pic>
        <p:nvPicPr>
          <p:cNvPr id="10773" name="Google Shape;10773;p7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grpSp>
        <p:nvGrpSpPr>
          <p:cNvPr id="659" name="Google Shape;659;p35"/>
          <p:cNvGrpSpPr/>
          <p:nvPr/>
        </p:nvGrpSpPr>
        <p:grpSpPr>
          <a:xfrm>
            <a:off x="101721" y="4505825"/>
            <a:ext cx="8940558" cy="84600"/>
            <a:chOff x="155346" y="4358775"/>
            <a:chExt cx="8934304" cy="84600"/>
          </a:xfrm>
        </p:grpSpPr>
        <p:cxnSp>
          <p:nvCxnSpPr>
            <p:cNvPr id="660" name="Google Shape;660;p35"/>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661" name="Google Shape;661;p35"/>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35"/>
          <p:cNvSpPr/>
          <p:nvPr/>
        </p:nvSpPr>
        <p:spPr>
          <a:xfrm>
            <a:off x="2600250" y="4084625"/>
            <a:ext cx="3943500" cy="638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5">
            <a:hlinkClick action="ppaction://hlinksldjump" r:id="rId3"/>
          </p:cNvPr>
          <p:cNvSpPr txBox="1"/>
          <p:nvPr/>
        </p:nvSpPr>
        <p:spPr>
          <a:xfrm>
            <a:off x="270395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1</a:t>
            </a:r>
            <a:endParaRPr>
              <a:solidFill>
                <a:schemeClr val="dk1"/>
              </a:solidFill>
              <a:latin typeface="Poppins ExtraBold"/>
              <a:ea typeface="Poppins ExtraBold"/>
              <a:cs typeface="Poppins ExtraBold"/>
              <a:sym typeface="Poppins ExtraBold"/>
            </a:endParaRPr>
          </a:p>
        </p:txBody>
      </p:sp>
      <p:sp>
        <p:nvSpPr>
          <p:cNvPr id="664" name="Google Shape;664;p35"/>
          <p:cNvSpPr txBox="1"/>
          <p:nvPr/>
        </p:nvSpPr>
        <p:spPr>
          <a:xfrm>
            <a:off x="3724518"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TASK 2</a:t>
            </a:r>
            <a:endParaRPr>
              <a:solidFill>
                <a:schemeClr val="dk1"/>
              </a:solidFill>
              <a:latin typeface="Poppins"/>
              <a:ea typeface="Poppins"/>
              <a:cs typeface="Poppins"/>
              <a:sym typeface="Poppins"/>
            </a:endParaRPr>
          </a:p>
        </p:txBody>
      </p:sp>
      <p:sp>
        <p:nvSpPr>
          <p:cNvPr id="665" name="Google Shape;665;p35">
            <a:hlinkClick action="ppaction://hlinksldjump" r:id="rId4"/>
          </p:cNvPr>
          <p:cNvSpPr txBox="1"/>
          <p:nvPr/>
        </p:nvSpPr>
        <p:spPr>
          <a:xfrm>
            <a:off x="4745082"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3</a:t>
            </a:r>
            <a:endParaRPr>
              <a:solidFill>
                <a:schemeClr val="dk1"/>
              </a:solidFill>
              <a:latin typeface="Poppins ExtraBold"/>
              <a:ea typeface="Poppins ExtraBold"/>
              <a:cs typeface="Poppins ExtraBold"/>
              <a:sym typeface="Poppins ExtraBold"/>
            </a:endParaRPr>
          </a:p>
        </p:txBody>
      </p:sp>
      <p:sp>
        <p:nvSpPr>
          <p:cNvPr id="666" name="Google Shape;666;p35">
            <a:hlinkClick action="ppaction://hlinksldjump" r:id="rId5"/>
          </p:cNvPr>
          <p:cNvSpPr txBox="1"/>
          <p:nvPr/>
        </p:nvSpPr>
        <p:spPr>
          <a:xfrm>
            <a:off x="576564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4</a:t>
            </a:r>
            <a:endParaRPr>
              <a:solidFill>
                <a:schemeClr val="dk1"/>
              </a:solidFill>
              <a:latin typeface="Poppins ExtraBold"/>
              <a:ea typeface="Poppins ExtraBold"/>
              <a:cs typeface="Poppins ExtraBold"/>
              <a:sym typeface="Poppins ExtraBold"/>
            </a:endParaRPr>
          </a:p>
        </p:txBody>
      </p:sp>
      <p:cxnSp>
        <p:nvCxnSpPr>
          <p:cNvPr id="667" name="Google Shape;667;p35"/>
          <p:cNvCxnSpPr/>
          <p:nvPr/>
        </p:nvCxnSpPr>
        <p:spPr>
          <a:xfrm>
            <a:off x="3551436"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668" name="Google Shape;668;p35"/>
          <p:cNvCxnSpPr/>
          <p:nvPr/>
        </p:nvCxnSpPr>
        <p:spPr>
          <a:xfrm>
            <a:off x="4572000"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669" name="Google Shape;669;p35"/>
          <p:cNvCxnSpPr/>
          <p:nvPr/>
        </p:nvCxnSpPr>
        <p:spPr>
          <a:xfrm>
            <a:off x="5592563" y="4131800"/>
            <a:ext cx="0" cy="319200"/>
          </a:xfrm>
          <a:prstGeom prst="straightConnector1">
            <a:avLst/>
          </a:prstGeom>
          <a:noFill/>
          <a:ln cap="flat" cmpd="sng" w="19050">
            <a:solidFill>
              <a:schemeClr val="dk1"/>
            </a:solidFill>
            <a:prstDash val="solid"/>
            <a:round/>
            <a:headEnd len="med" w="med" type="none"/>
            <a:tailEnd len="med" w="med" type="none"/>
          </a:ln>
        </p:spPr>
      </p:cxnSp>
      <p:sp>
        <p:nvSpPr>
          <p:cNvPr id="670" name="Google Shape;670;p35"/>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671" name="Google Shape;671;p35">
            <a:hlinkClick action="ppaction://hlinksldjump" r:id="rId6"/>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672" name="Google Shape;672;p35">
            <a:hlinkClick action="ppaction://hlinksldjump" r:id="rId7"/>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673" name="Google Shape;673;p35">
            <a:hlinkClick action="ppaction://hlinksldjump" r:id="rId8"/>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674" name="Google Shape;674;p35">
            <a:hlinkClick action="ppaction://hlinksldjump" r:id="rId9"/>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675" name="Google Shape;675;p35">
            <a:hlinkClick action="ppaction://hlinksldjump" r:id="rId10"/>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676" name="Google Shape;676;p35">
            <a:hlinkClick action="ppaction://hlinksldjump" r:id="rId11"/>
          </p:cNvPr>
          <p:cNvPicPr preferRelativeResize="0"/>
          <p:nvPr/>
        </p:nvPicPr>
        <p:blipFill rotWithShape="1">
          <a:blip r:embed="rId12">
            <a:alphaModFix/>
          </a:blip>
          <a:srcRect b="0" l="0" r="0" t="0"/>
          <a:stretch/>
        </p:blipFill>
        <p:spPr>
          <a:xfrm>
            <a:off x="881657" y="4626989"/>
            <a:ext cx="274320" cy="274320"/>
          </a:xfrm>
          <a:prstGeom prst="rect">
            <a:avLst/>
          </a:prstGeom>
          <a:noFill/>
          <a:ln>
            <a:noFill/>
          </a:ln>
        </p:spPr>
      </p:pic>
      <p:sp>
        <p:nvSpPr>
          <p:cNvPr id="677" name="Google Shape;677;p35"/>
          <p:cNvSpPr txBox="1"/>
          <p:nvPr/>
        </p:nvSpPr>
        <p:spPr>
          <a:xfrm>
            <a:off x="1409473" y="4498986"/>
            <a:ext cx="7968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Poppins"/>
                <a:ea typeface="Poppins"/>
                <a:cs typeface="Poppins"/>
                <a:sym typeface="Poppins"/>
              </a:rPr>
              <a:t>Mon</a:t>
            </a:r>
            <a:endParaRPr b="1" sz="1800">
              <a:solidFill>
                <a:schemeClr val="accent2"/>
              </a:solidFill>
              <a:latin typeface="Poppins"/>
              <a:ea typeface="Poppins"/>
              <a:cs typeface="Poppins"/>
              <a:sym typeface="Poppins"/>
            </a:endParaRPr>
          </a:p>
        </p:txBody>
      </p:sp>
      <p:sp>
        <p:nvSpPr>
          <p:cNvPr id="678" name="Google Shape;678;p35">
            <a:hlinkClick action="ppaction://hlinksldjump" r:id="rId13"/>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679" name="Google Shape;679;p35">
            <a:hlinkClick action="ppaction://hlinksldjump" r:id="rId14"/>
          </p:cNvPr>
          <p:cNvPicPr preferRelativeResize="0"/>
          <p:nvPr/>
        </p:nvPicPr>
        <p:blipFill>
          <a:blip r:embed="rId15">
            <a:alphaModFix/>
          </a:blip>
          <a:stretch>
            <a:fillRect/>
          </a:stretch>
        </p:blipFill>
        <p:spPr>
          <a:xfrm>
            <a:off x="5572688" y="4588783"/>
            <a:ext cx="360876" cy="341206"/>
          </a:xfrm>
          <a:prstGeom prst="rect">
            <a:avLst/>
          </a:prstGeom>
          <a:noFill/>
          <a:ln>
            <a:noFill/>
          </a:ln>
        </p:spPr>
      </p:pic>
      <p:sp>
        <p:nvSpPr>
          <p:cNvPr id="680" name="Google Shape;680;p35">
            <a:hlinkClick action="ppaction://hlinksldjump" r:id="rId16"/>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681" name="Google Shape;681;p35">
            <a:hlinkClick action="ppaction://hlinksldjump" r:id="rId17"/>
          </p:cNvPr>
          <p:cNvPicPr preferRelativeResize="0"/>
          <p:nvPr/>
        </p:nvPicPr>
        <p:blipFill rotWithShape="1">
          <a:blip r:embed="rId18">
            <a:alphaModFix/>
          </a:blip>
          <a:srcRect b="2723" l="0" r="0" t="2723"/>
          <a:stretch/>
        </p:blipFill>
        <p:spPr>
          <a:xfrm>
            <a:off x="7225973" y="4656705"/>
            <a:ext cx="217200" cy="205362"/>
          </a:xfrm>
          <a:prstGeom prst="rect">
            <a:avLst/>
          </a:prstGeom>
          <a:noFill/>
          <a:ln>
            <a:noFill/>
          </a:ln>
        </p:spPr>
      </p:pic>
      <p:sp>
        <p:nvSpPr>
          <p:cNvPr id="682" name="Google Shape;682;p35">
            <a:hlinkClick action="ppaction://hlinksldjump" r:id="rId19"/>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683" name="Google Shape;683;p35">
            <a:hlinkClick action="ppaction://hlinksldjump" r:id="rId20"/>
          </p:cNvPr>
          <p:cNvPicPr preferRelativeResize="0"/>
          <p:nvPr/>
        </p:nvPicPr>
        <p:blipFill rotWithShape="1">
          <a:blip r:embed="rId21">
            <a:alphaModFix/>
          </a:blip>
          <a:srcRect b="2723" l="0" r="0" t="2723"/>
          <a:stretch/>
        </p:blipFill>
        <p:spPr>
          <a:xfrm>
            <a:off x="8016583" y="4656705"/>
            <a:ext cx="217200" cy="205362"/>
          </a:xfrm>
          <a:prstGeom prst="rect">
            <a:avLst/>
          </a:prstGeom>
          <a:noFill/>
          <a:ln>
            <a:noFill/>
          </a:ln>
        </p:spPr>
      </p:pic>
      <p:sp>
        <p:nvSpPr>
          <p:cNvPr id="684" name="Google Shape;684;p35">
            <a:hlinkClick action="ppaction://hlinksldjump" r:id="rId22"/>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685" name="Google Shape;685;p35">
            <a:hlinkClick action="ppaction://hlinksldjump" r:id="rId23"/>
          </p:cNvPr>
          <p:cNvPicPr preferRelativeResize="0"/>
          <p:nvPr/>
        </p:nvPicPr>
        <p:blipFill rotWithShape="1">
          <a:blip r:embed="rId24">
            <a:alphaModFix/>
          </a:blip>
          <a:srcRect b="2723" l="0" r="0" t="2723"/>
          <a:stretch/>
        </p:blipFill>
        <p:spPr>
          <a:xfrm>
            <a:off x="6435363" y="4656705"/>
            <a:ext cx="217200" cy="205362"/>
          </a:xfrm>
          <a:prstGeom prst="rect">
            <a:avLst/>
          </a:prstGeom>
          <a:noFill/>
          <a:ln>
            <a:noFill/>
          </a:ln>
        </p:spPr>
      </p:pic>
      <p:sp>
        <p:nvSpPr>
          <p:cNvPr id="686" name="Google Shape;686;p35"/>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2 | MONDAY</a:t>
            </a:r>
            <a:endParaRPr/>
          </a:p>
        </p:txBody>
      </p:sp>
      <p:sp>
        <p:nvSpPr>
          <p:cNvPr id="687" name="Google Shape;687;p35"/>
          <p:cNvSpPr txBox="1"/>
          <p:nvPr>
            <p:ph idx="1" type="subTitle"/>
          </p:nvPr>
        </p:nvSpPr>
        <p:spPr>
          <a:xfrm>
            <a:off x="2680650" y="2075675"/>
            <a:ext cx="1874400" cy="4749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Despite being red, it’s a cold place</a:t>
            </a:r>
            <a:endParaRPr/>
          </a:p>
        </p:txBody>
      </p:sp>
      <p:sp>
        <p:nvSpPr>
          <p:cNvPr id="688" name="Google Shape;688;p35"/>
          <p:cNvSpPr txBox="1"/>
          <p:nvPr>
            <p:ph idx="6" type="subTitle"/>
          </p:nvPr>
        </p:nvSpPr>
        <p:spPr>
          <a:xfrm>
            <a:off x="6446325" y="2075675"/>
            <a:ext cx="1874400" cy="47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689" name="Google Shape;689;p35"/>
          <p:cNvSpPr txBox="1"/>
          <p:nvPr>
            <p:ph idx="2" type="subTitle"/>
          </p:nvPr>
        </p:nvSpPr>
        <p:spPr>
          <a:xfrm>
            <a:off x="2566350" y="1676917"/>
            <a:ext cx="2103000" cy="4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690" name="Google Shape;690;p35"/>
          <p:cNvSpPr txBox="1"/>
          <p:nvPr>
            <p:ph idx="3" type="subTitle"/>
          </p:nvPr>
        </p:nvSpPr>
        <p:spPr>
          <a:xfrm>
            <a:off x="6332025" y="1676917"/>
            <a:ext cx="2103000" cy="4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91" name="Google Shape;691;p35"/>
          <p:cNvSpPr txBox="1"/>
          <p:nvPr>
            <p:ph idx="4" type="subTitle"/>
          </p:nvPr>
        </p:nvSpPr>
        <p:spPr>
          <a:xfrm>
            <a:off x="708975" y="2741125"/>
            <a:ext cx="2103000" cy="4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692" name="Google Shape;692;p35"/>
          <p:cNvSpPr txBox="1"/>
          <p:nvPr>
            <p:ph idx="5" type="subTitle"/>
          </p:nvPr>
        </p:nvSpPr>
        <p:spPr>
          <a:xfrm>
            <a:off x="4446075" y="2742409"/>
            <a:ext cx="2103000" cy="4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693" name="Google Shape;693;p35"/>
          <p:cNvSpPr txBox="1"/>
          <p:nvPr>
            <p:ph idx="7" type="subTitle"/>
          </p:nvPr>
        </p:nvSpPr>
        <p:spPr>
          <a:xfrm>
            <a:off x="823275" y="3136256"/>
            <a:ext cx="1874400" cy="4749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It’s the ringed one and a gas giant</a:t>
            </a:r>
            <a:endParaRPr/>
          </a:p>
        </p:txBody>
      </p:sp>
      <p:sp>
        <p:nvSpPr>
          <p:cNvPr id="694" name="Google Shape;694;p35"/>
          <p:cNvSpPr txBox="1"/>
          <p:nvPr>
            <p:ph idx="8" type="subTitle"/>
          </p:nvPr>
        </p:nvSpPr>
        <p:spPr>
          <a:xfrm>
            <a:off x="4560375" y="3136256"/>
            <a:ext cx="1874400" cy="474900"/>
          </a:xfrm>
          <a:prstGeom prst="rect">
            <a:avLst/>
          </a:prstGeom>
        </p:spPr>
        <p:txBody>
          <a:bodyPr anchorCtr="0" anchor="ctr" bIns="90000" lIns="0" spcFirstLastPara="1" rIns="0" wrap="square" tIns="90000">
            <a:noAutofit/>
          </a:bodyPr>
          <a:lstStyle/>
          <a:p>
            <a:pPr indent="0" lvl="0" marL="0" rtl="0" algn="ctr">
              <a:spcBef>
                <a:spcPts val="0"/>
              </a:spcBef>
              <a:spcAft>
                <a:spcPts val="0"/>
              </a:spcAft>
              <a:buNone/>
            </a:pPr>
            <a:r>
              <a:rPr lang="en"/>
              <a:t>It’s the farthest planet from the Sun</a:t>
            </a:r>
            <a:endParaRPr/>
          </a:p>
        </p:txBody>
      </p:sp>
      <p:sp>
        <p:nvSpPr>
          <p:cNvPr id="695" name="Google Shape;695;p35"/>
          <p:cNvSpPr/>
          <p:nvPr/>
        </p:nvSpPr>
        <p:spPr>
          <a:xfrm>
            <a:off x="5313034" y="2348352"/>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 name="Google Shape;696;p35"/>
          <p:cNvGrpSpPr/>
          <p:nvPr/>
        </p:nvGrpSpPr>
        <p:grpSpPr>
          <a:xfrm>
            <a:off x="1576845" y="2346009"/>
            <a:ext cx="367261" cy="364686"/>
            <a:chOff x="-64781025" y="3361050"/>
            <a:chExt cx="317425" cy="315200"/>
          </a:xfrm>
        </p:grpSpPr>
        <p:sp>
          <p:nvSpPr>
            <p:cNvPr id="697" name="Google Shape;697;p3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35"/>
          <p:cNvGrpSpPr/>
          <p:nvPr/>
        </p:nvGrpSpPr>
        <p:grpSpPr>
          <a:xfrm>
            <a:off x="3433757" y="1287936"/>
            <a:ext cx="368186" cy="364224"/>
            <a:chOff x="-64406125" y="3362225"/>
            <a:chExt cx="318225" cy="314800"/>
          </a:xfrm>
        </p:grpSpPr>
        <p:sp>
          <p:nvSpPr>
            <p:cNvPr id="702" name="Google Shape;702;p3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35"/>
          <p:cNvGrpSpPr/>
          <p:nvPr/>
        </p:nvGrpSpPr>
        <p:grpSpPr>
          <a:xfrm>
            <a:off x="7199432" y="1286866"/>
            <a:ext cx="368186" cy="366364"/>
            <a:chOff x="-63679950" y="3360375"/>
            <a:chExt cx="318225" cy="316650"/>
          </a:xfrm>
        </p:grpSpPr>
        <p:sp>
          <p:nvSpPr>
            <p:cNvPr id="705" name="Google Shape;705;p3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 name="Google Shape;709;p35"/>
          <p:cNvSpPr/>
          <p:nvPr/>
        </p:nvSpPr>
        <p:spPr>
          <a:xfrm>
            <a:off x="1409986"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 name="Google Shape;710;p35"/>
          <p:cNvGrpSpPr/>
          <p:nvPr/>
        </p:nvGrpSpPr>
        <p:grpSpPr>
          <a:xfrm>
            <a:off x="536175" y="730650"/>
            <a:ext cx="7363238" cy="3345013"/>
            <a:chOff x="536175" y="730650"/>
            <a:chExt cx="7363238" cy="3345013"/>
          </a:xfrm>
        </p:grpSpPr>
        <p:sp>
          <p:nvSpPr>
            <p:cNvPr id="711" name="Google Shape;711;p35"/>
            <p:cNvSpPr/>
            <p:nvPr/>
          </p:nvSpPr>
          <p:spPr>
            <a:xfrm>
              <a:off x="536175" y="730650"/>
              <a:ext cx="1189800" cy="1189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rot="10800000">
              <a:off x="7605713" y="3131612"/>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rot="10800000">
              <a:off x="7302488" y="3502963"/>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3338500" y="2865963"/>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5933563" y="1443563"/>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16" name="Google Shape;716;p35">
            <a:hlinkClick action="ppaction://hlinksldjump" r:id="rId25"/>
          </p:cNvPr>
          <p:cNvPicPr preferRelativeResize="0"/>
          <p:nvPr/>
        </p:nvPicPr>
        <p:blipFill>
          <a:blip r:embed="rId26">
            <a:alphaModFix/>
          </a:blip>
          <a:stretch>
            <a:fillRect/>
          </a:stretch>
        </p:blipFill>
        <p:spPr>
          <a:xfrm>
            <a:off x="713224" y="585350"/>
            <a:ext cx="360887" cy="260251"/>
          </a:xfrm>
          <a:prstGeom prst="rect">
            <a:avLst/>
          </a:prstGeom>
          <a:noFill/>
          <a:ln>
            <a:noFill/>
          </a:ln>
        </p:spPr>
      </p:pic>
      <p:sp>
        <p:nvSpPr>
          <p:cNvPr id="717" name="Google Shape;717;p35">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grpSp>
        <p:nvGrpSpPr>
          <p:cNvPr id="723" name="Google Shape;723;p36"/>
          <p:cNvGrpSpPr/>
          <p:nvPr/>
        </p:nvGrpSpPr>
        <p:grpSpPr>
          <a:xfrm>
            <a:off x="101721" y="4505825"/>
            <a:ext cx="8940558" cy="84600"/>
            <a:chOff x="155346" y="4358775"/>
            <a:chExt cx="8934304" cy="84600"/>
          </a:xfrm>
        </p:grpSpPr>
        <p:cxnSp>
          <p:nvCxnSpPr>
            <p:cNvPr id="724" name="Google Shape;724;p36"/>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725" name="Google Shape;725;p36"/>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 name="Google Shape;726;p36"/>
          <p:cNvSpPr/>
          <p:nvPr/>
        </p:nvSpPr>
        <p:spPr>
          <a:xfrm>
            <a:off x="2600250" y="4084625"/>
            <a:ext cx="3943500" cy="638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6">
            <a:hlinkClick action="ppaction://hlinksldjump" r:id="rId3"/>
          </p:cNvPr>
          <p:cNvSpPr txBox="1"/>
          <p:nvPr/>
        </p:nvSpPr>
        <p:spPr>
          <a:xfrm>
            <a:off x="270395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1</a:t>
            </a:r>
            <a:endParaRPr>
              <a:solidFill>
                <a:schemeClr val="dk1"/>
              </a:solidFill>
              <a:latin typeface="Poppins ExtraBold"/>
              <a:ea typeface="Poppins ExtraBold"/>
              <a:cs typeface="Poppins ExtraBold"/>
              <a:sym typeface="Poppins ExtraBold"/>
            </a:endParaRPr>
          </a:p>
        </p:txBody>
      </p:sp>
      <p:sp>
        <p:nvSpPr>
          <p:cNvPr id="728" name="Google Shape;728;p36">
            <a:hlinkClick action="ppaction://hlinksldjump" r:id="rId4"/>
          </p:cNvPr>
          <p:cNvSpPr txBox="1"/>
          <p:nvPr/>
        </p:nvSpPr>
        <p:spPr>
          <a:xfrm>
            <a:off x="3724518"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2</a:t>
            </a:r>
            <a:endParaRPr>
              <a:solidFill>
                <a:schemeClr val="dk1"/>
              </a:solidFill>
              <a:latin typeface="Poppins ExtraBold"/>
              <a:ea typeface="Poppins ExtraBold"/>
              <a:cs typeface="Poppins ExtraBold"/>
              <a:sym typeface="Poppins ExtraBold"/>
            </a:endParaRPr>
          </a:p>
        </p:txBody>
      </p:sp>
      <p:sp>
        <p:nvSpPr>
          <p:cNvPr id="729" name="Google Shape;729;p36"/>
          <p:cNvSpPr txBox="1"/>
          <p:nvPr/>
        </p:nvSpPr>
        <p:spPr>
          <a:xfrm>
            <a:off x="4745082"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TASK 3</a:t>
            </a:r>
            <a:endParaRPr>
              <a:solidFill>
                <a:schemeClr val="dk1"/>
              </a:solidFill>
              <a:latin typeface="Poppins"/>
              <a:ea typeface="Poppins"/>
              <a:cs typeface="Poppins"/>
              <a:sym typeface="Poppins"/>
            </a:endParaRPr>
          </a:p>
        </p:txBody>
      </p:sp>
      <p:sp>
        <p:nvSpPr>
          <p:cNvPr id="730" name="Google Shape;730;p36">
            <a:hlinkClick action="ppaction://hlinksldjump" r:id="rId5"/>
          </p:cNvPr>
          <p:cNvSpPr txBox="1"/>
          <p:nvPr/>
        </p:nvSpPr>
        <p:spPr>
          <a:xfrm>
            <a:off x="576564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4</a:t>
            </a:r>
            <a:endParaRPr>
              <a:solidFill>
                <a:schemeClr val="dk1"/>
              </a:solidFill>
              <a:latin typeface="Poppins ExtraBold"/>
              <a:ea typeface="Poppins ExtraBold"/>
              <a:cs typeface="Poppins ExtraBold"/>
              <a:sym typeface="Poppins ExtraBold"/>
            </a:endParaRPr>
          </a:p>
        </p:txBody>
      </p:sp>
      <p:cxnSp>
        <p:nvCxnSpPr>
          <p:cNvPr id="731" name="Google Shape;731;p36"/>
          <p:cNvCxnSpPr/>
          <p:nvPr/>
        </p:nvCxnSpPr>
        <p:spPr>
          <a:xfrm>
            <a:off x="3551436"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732" name="Google Shape;732;p36"/>
          <p:cNvCxnSpPr/>
          <p:nvPr/>
        </p:nvCxnSpPr>
        <p:spPr>
          <a:xfrm>
            <a:off x="4572000"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733" name="Google Shape;733;p36"/>
          <p:cNvCxnSpPr/>
          <p:nvPr/>
        </p:nvCxnSpPr>
        <p:spPr>
          <a:xfrm>
            <a:off x="5592563" y="4131800"/>
            <a:ext cx="0" cy="319200"/>
          </a:xfrm>
          <a:prstGeom prst="straightConnector1">
            <a:avLst/>
          </a:prstGeom>
          <a:noFill/>
          <a:ln cap="flat" cmpd="sng" w="19050">
            <a:solidFill>
              <a:schemeClr val="dk1"/>
            </a:solidFill>
            <a:prstDash val="solid"/>
            <a:round/>
            <a:headEnd len="med" w="med" type="none"/>
            <a:tailEnd len="med" w="med" type="none"/>
          </a:ln>
        </p:spPr>
      </p:cxnSp>
      <p:sp>
        <p:nvSpPr>
          <p:cNvPr id="734" name="Google Shape;734;p36"/>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735" name="Google Shape;735;p36">
            <a:hlinkClick action="ppaction://hlinksldjump" r:id="rId6"/>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736" name="Google Shape;736;p36">
            <a:hlinkClick action="ppaction://hlinksldjump" r:id="rId7"/>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737" name="Google Shape;737;p36">
            <a:hlinkClick action="ppaction://hlinksldjump" r:id="rId8"/>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738" name="Google Shape;738;p36">
            <a:hlinkClick action="ppaction://hlinksldjump" r:id="rId9"/>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739" name="Google Shape;739;p36">
            <a:hlinkClick action="ppaction://hlinksldjump" r:id="rId10"/>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740" name="Google Shape;740;p36">
            <a:hlinkClick action="ppaction://hlinksldjump" r:id="rId11"/>
          </p:cNvPr>
          <p:cNvPicPr preferRelativeResize="0"/>
          <p:nvPr/>
        </p:nvPicPr>
        <p:blipFill rotWithShape="1">
          <a:blip r:embed="rId12">
            <a:alphaModFix/>
          </a:blip>
          <a:srcRect b="0" l="0" r="0" t="0"/>
          <a:stretch/>
        </p:blipFill>
        <p:spPr>
          <a:xfrm>
            <a:off x="881657" y="4626989"/>
            <a:ext cx="274320" cy="274320"/>
          </a:xfrm>
          <a:prstGeom prst="rect">
            <a:avLst/>
          </a:prstGeom>
          <a:noFill/>
          <a:ln>
            <a:noFill/>
          </a:ln>
        </p:spPr>
      </p:pic>
      <p:sp>
        <p:nvSpPr>
          <p:cNvPr id="741" name="Google Shape;741;p36"/>
          <p:cNvSpPr txBox="1"/>
          <p:nvPr/>
        </p:nvSpPr>
        <p:spPr>
          <a:xfrm>
            <a:off x="1409473" y="4498986"/>
            <a:ext cx="7968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Poppins"/>
                <a:ea typeface="Poppins"/>
                <a:cs typeface="Poppins"/>
                <a:sym typeface="Poppins"/>
              </a:rPr>
              <a:t>Mon</a:t>
            </a:r>
            <a:endParaRPr b="1" sz="1800">
              <a:solidFill>
                <a:schemeClr val="accent2"/>
              </a:solidFill>
              <a:latin typeface="Poppins"/>
              <a:ea typeface="Poppins"/>
              <a:cs typeface="Poppins"/>
              <a:sym typeface="Poppins"/>
            </a:endParaRPr>
          </a:p>
        </p:txBody>
      </p:sp>
      <p:sp>
        <p:nvSpPr>
          <p:cNvPr id="742" name="Google Shape;742;p36">
            <a:hlinkClick action="ppaction://hlinksldjump" r:id="rId13"/>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743" name="Google Shape;743;p36">
            <a:hlinkClick action="ppaction://hlinksldjump" r:id="rId14"/>
          </p:cNvPr>
          <p:cNvPicPr preferRelativeResize="0"/>
          <p:nvPr/>
        </p:nvPicPr>
        <p:blipFill>
          <a:blip r:embed="rId15">
            <a:alphaModFix/>
          </a:blip>
          <a:stretch>
            <a:fillRect/>
          </a:stretch>
        </p:blipFill>
        <p:spPr>
          <a:xfrm>
            <a:off x="5572688" y="4588783"/>
            <a:ext cx="360876" cy="341206"/>
          </a:xfrm>
          <a:prstGeom prst="rect">
            <a:avLst/>
          </a:prstGeom>
          <a:noFill/>
          <a:ln>
            <a:noFill/>
          </a:ln>
        </p:spPr>
      </p:pic>
      <p:sp>
        <p:nvSpPr>
          <p:cNvPr id="744" name="Google Shape;744;p36">
            <a:hlinkClick action="ppaction://hlinksldjump" r:id="rId16"/>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745" name="Google Shape;745;p36">
            <a:hlinkClick action="ppaction://hlinksldjump" r:id="rId17"/>
          </p:cNvPr>
          <p:cNvPicPr preferRelativeResize="0"/>
          <p:nvPr/>
        </p:nvPicPr>
        <p:blipFill rotWithShape="1">
          <a:blip r:embed="rId18">
            <a:alphaModFix/>
          </a:blip>
          <a:srcRect b="2723" l="0" r="0" t="2723"/>
          <a:stretch/>
        </p:blipFill>
        <p:spPr>
          <a:xfrm>
            <a:off x="7225973" y="4656705"/>
            <a:ext cx="217200" cy="205362"/>
          </a:xfrm>
          <a:prstGeom prst="rect">
            <a:avLst/>
          </a:prstGeom>
          <a:noFill/>
          <a:ln>
            <a:noFill/>
          </a:ln>
        </p:spPr>
      </p:pic>
      <p:sp>
        <p:nvSpPr>
          <p:cNvPr id="746" name="Google Shape;746;p36">
            <a:hlinkClick action="ppaction://hlinksldjump" r:id="rId19"/>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747" name="Google Shape;747;p36">
            <a:hlinkClick action="ppaction://hlinksldjump" r:id="rId20"/>
          </p:cNvPr>
          <p:cNvPicPr preferRelativeResize="0"/>
          <p:nvPr/>
        </p:nvPicPr>
        <p:blipFill rotWithShape="1">
          <a:blip r:embed="rId21">
            <a:alphaModFix/>
          </a:blip>
          <a:srcRect b="2723" l="0" r="0" t="2723"/>
          <a:stretch/>
        </p:blipFill>
        <p:spPr>
          <a:xfrm>
            <a:off x="8016583" y="4656705"/>
            <a:ext cx="217200" cy="205362"/>
          </a:xfrm>
          <a:prstGeom prst="rect">
            <a:avLst/>
          </a:prstGeom>
          <a:noFill/>
          <a:ln>
            <a:noFill/>
          </a:ln>
        </p:spPr>
      </p:pic>
      <p:sp>
        <p:nvSpPr>
          <p:cNvPr id="748" name="Google Shape;748;p36">
            <a:hlinkClick action="ppaction://hlinksldjump" r:id="rId22"/>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749" name="Google Shape;749;p36">
            <a:hlinkClick action="ppaction://hlinksldjump" r:id="rId23"/>
          </p:cNvPr>
          <p:cNvPicPr preferRelativeResize="0"/>
          <p:nvPr/>
        </p:nvPicPr>
        <p:blipFill rotWithShape="1">
          <a:blip r:embed="rId24">
            <a:alphaModFix/>
          </a:blip>
          <a:srcRect b="2723" l="0" r="0" t="2723"/>
          <a:stretch/>
        </p:blipFill>
        <p:spPr>
          <a:xfrm>
            <a:off x="6435363" y="4656705"/>
            <a:ext cx="217200" cy="205362"/>
          </a:xfrm>
          <a:prstGeom prst="rect">
            <a:avLst/>
          </a:prstGeom>
          <a:noFill/>
          <a:ln>
            <a:noFill/>
          </a:ln>
        </p:spPr>
      </p:pic>
      <p:sp>
        <p:nvSpPr>
          <p:cNvPr id="750" name="Google Shape;750;p36"/>
          <p:cNvSpPr txBox="1"/>
          <p:nvPr/>
        </p:nvSpPr>
        <p:spPr>
          <a:xfrm flipH="1">
            <a:off x="3934025" y="3358975"/>
            <a:ext cx="4381200" cy="51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Libre Franklin"/>
                <a:ea typeface="Libre Franklin"/>
                <a:cs typeface="Libre Franklin"/>
                <a:sym typeface="Libre Franklin"/>
              </a:rPr>
              <a:t>To modify this graph, click on it, follow the link, change the data and paste the resulting graph here, replacing this one</a:t>
            </a:r>
            <a:endParaRPr sz="1200">
              <a:latin typeface="Libre Franklin"/>
              <a:ea typeface="Libre Franklin"/>
              <a:cs typeface="Libre Franklin"/>
              <a:sym typeface="Libre Franklin"/>
            </a:endParaRPr>
          </a:p>
        </p:txBody>
      </p:sp>
      <p:sp>
        <p:nvSpPr>
          <p:cNvPr id="751" name="Google Shape;751;p36"/>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3 | MONDAY</a:t>
            </a:r>
            <a:endParaRPr/>
          </a:p>
        </p:txBody>
      </p:sp>
      <p:sp>
        <p:nvSpPr>
          <p:cNvPr id="752" name="Google Shape;752;p36"/>
          <p:cNvSpPr/>
          <p:nvPr/>
        </p:nvSpPr>
        <p:spPr>
          <a:xfrm>
            <a:off x="904975" y="1222094"/>
            <a:ext cx="220800" cy="22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6"/>
          <p:cNvSpPr/>
          <p:nvPr/>
        </p:nvSpPr>
        <p:spPr>
          <a:xfrm>
            <a:off x="904975" y="2136494"/>
            <a:ext cx="220800" cy="2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6"/>
          <p:cNvSpPr/>
          <p:nvPr/>
        </p:nvSpPr>
        <p:spPr>
          <a:xfrm>
            <a:off x="904975" y="3050894"/>
            <a:ext cx="220800" cy="220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6"/>
          <p:cNvSpPr txBox="1"/>
          <p:nvPr>
            <p:ph idx="4294967295" type="title"/>
          </p:nvPr>
        </p:nvSpPr>
        <p:spPr>
          <a:xfrm>
            <a:off x="1237975" y="1222094"/>
            <a:ext cx="1752900" cy="22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Venus</a:t>
            </a:r>
            <a:endParaRPr sz="1800"/>
          </a:p>
        </p:txBody>
      </p:sp>
      <p:sp>
        <p:nvSpPr>
          <p:cNvPr id="756" name="Google Shape;756;p36"/>
          <p:cNvSpPr txBox="1"/>
          <p:nvPr>
            <p:ph idx="4294967295" type="subTitle"/>
          </p:nvPr>
        </p:nvSpPr>
        <p:spPr>
          <a:xfrm>
            <a:off x="1237975" y="1522094"/>
            <a:ext cx="1971900" cy="325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400"/>
              <a:t>Venus is the second planet from the Sun</a:t>
            </a:r>
            <a:endParaRPr sz="1400"/>
          </a:p>
        </p:txBody>
      </p:sp>
      <p:sp>
        <p:nvSpPr>
          <p:cNvPr id="757" name="Google Shape;757;p36"/>
          <p:cNvSpPr txBox="1"/>
          <p:nvPr>
            <p:ph idx="4294967295" type="title"/>
          </p:nvPr>
        </p:nvSpPr>
        <p:spPr>
          <a:xfrm>
            <a:off x="1237975" y="2136494"/>
            <a:ext cx="1752900" cy="22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Mars</a:t>
            </a:r>
            <a:endParaRPr sz="1800"/>
          </a:p>
        </p:txBody>
      </p:sp>
      <p:sp>
        <p:nvSpPr>
          <p:cNvPr id="758" name="Google Shape;758;p36"/>
          <p:cNvSpPr txBox="1"/>
          <p:nvPr>
            <p:ph idx="4294967295" type="subTitle"/>
          </p:nvPr>
        </p:nvSpPr>
        <p:spPr>
          <a:xfrm>
            <a:off x="1237975" y="2436494"/>
            <a:ext cx="1971900" cy="325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400"/>
              <a:t>Despite being red, Mars is a cold place</a:t>
            </a:r>
            <a:endParaRPr sz="1400"/>
          </a:p>
        </p:txBody>
      </p:sp>
      <p:sp>
        <p:nvSpPr>
          <p:cNvPr id="759" name="Google Shape;759;p36"/>
          <p:cNvSpPr txBox="1"/>
          <p:nvPr>
            <p:ph idx="4294967295" type="title"/>
          </p:nvPr>
        </p:nvSpPr>
        <p:spPr>
          <a:xfrm>
            <a:off x="1237975" y="3050894"/>
            <a:ext cx="1752900" cy="22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Jupiter</a:t>
            </a:r>
            <a:endParaRPr sz="1800"/>
          </a:p>
        </p:txBody>
      </p:sp>
      <p:sp>
        <p:nvSpPr>
          <p:cNvPr id="760" name="Google Shape;760;p36"/>
          <p:cNvSpPr txBox="1"/>
          <p:nvPr>
            <p:ph idx="4294967295" type="subTitle"/>
          </p:nvPr>
        </p:nvSpPr>
        <p:spPr>
          <a:xfrm>
            <a:off x="1237975" y="3350894"/>
            <a:ext cx="1971900" cy="325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400"/>
              <a:t>Jupiter is the biggest planet of them all</a:t>
            </a:r>
            <a:endParaRPr sz="1400"/>
          </a:p>
        </p:txBody>
      </p:sp>
      <p:pic>
        <p:nvPicPr>
          <p:cNvPr id="761" name="Google Shape;761;p36" title="Gráfico">
            <a:hlinkClick r:id="rId25"/>
          </p:cNvPr>
          <p:cNvPicPr preferRelativeResize="0"/>
          <p:nvPr/>
        </p:nvPicPr>
        <p:blipFill>
          <a:blip r:embed="rId26">
            <a:alphaModFix/>
          </a:blip>
          <a:stretch>
            <a:fillRect/>
          </a:stretch>
        </p:blipFill>
        <p:spPr>
          <a:xfrm>
            <a:off x="4275638" y="1210913"/>
            <a:ext cx="3697973" cy="2154899"/>
          </a:xfrm>
          <a:prstGeom prst="rect">
            <a:avLst/>
          </a:prstGeom>
          <a:noFill/>
          <a:ln>
            <a:noFill/>
          </a:ln>
        </p:spPr>
      </p:pic>
      <p:sp>
        <p:nvSpPr>
          <p:cNvPr id="762" name="Google Shape;762;p36"/>
          <p:cNvSpPr/>
          <p:nvPr/>
        </p:nvSpPr>
        <p:spPr>
          <a:xfrm>
            <a:off x="1409986"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6"/>
          <p:cNvSpPr/>
          <p:nvPr/>
        </p:nvSpPr>
        <p:spPr>
          <a:xfrm>
            <a:off x="3103075" y="2730350"/>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4" name="Google Shape;764;p36">
            <a:hlinkClick action="ppaction://hlinksldjump" r:id="rId27"/>
          </p:cNvPr>
          <p:cNvPicPr preferRelativeResize="0"/>
          <p:nvPr/>
        </p:nvPicPr>
        <p:blipFill>
          <a:blip r:embed="rId28">
            <a:alphaModFix/>
          </a:blip>
          <a:stretch>
            <a:fillRect/>
          </a:stretch>
        </p:blipFill>
        <p:spPr>
          <a:xfrm>
            <a:off x="713224" y="585350"/>
            <a:ext cx="360887" cy="260251"/>
          </a:xfrm>
          <a:prstGeom prst="rect">
            <a:avLst/>
          </a:prstGeom>
          <a:noFill/>
          <a:ln>
            <a:noFill/>
          </a:ln>
        </p:spPr>
      </p:pic>
      <p:sp>
        <p:nvSpPr>
          <p:cNvPr id="765" name="Google Shape;765;p36">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6">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37"/>
          <p:cNvSpPr txBox="1"/>
          <p:nvPr>
            <p:ph idx="4294967295" type="subTitle"/>
          </p:nvPr>
        </p:nvSpPr>
        <p:spPr>
          <a:xfrm>
            <a:off x="1362387" y="1368184"/>
            <a:ext cx="505800" cy="3345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a:solidFill>
                  <a:schemeClr val="dk1"/>
                </a:solidFill>
                <a:latin typeface="Poppins ExtraBold"/>
                <a:ea typeface="Poppins ExtraBold"/>
                <a:cs typeface="Poppins ExtraBold"/>
                <a:sym typeface="Poppins ExtraBold"/>
              </a:rPr>
              <a:t>01</a:t>
            </a:r>
            <a:endParaRPr>
              <a:solidFill>
                <a:schemeClr val="dk1"/>
              </a:solidFill>
              <a:latin typeface="Poppins ExtraBold"/>
              <a:ea typeface="Poppins ExtraBold"/>
              <a:cs typeface="Poppins ExtraBold"/>
              <a:sym typeface="Poppins ExtraBold"/>
            </a:endParaRPr>
          </a:p>
        </p:txBody>
      </p:sp>
      <p:sp>
        <p:nvSpPr>
          <p:cNvPr id="772" name="Google Shape;772;p37"/>
          <p:cNvSpPr txBox="1"/>
          <p:nvPr>
            <p:ph idx="4294967295" type="subTitle"/>
          </p:nvPr>
        </p:nvSpPr>
        <p:spPr>
          <a:xfrm>
            <a:off x="5310940" y="1368183"/>
            <a:ext cx="489000" cy="3342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a:solidFill>
                  <a:schemeClr val="dk1"/>
                </a:solidFill>
                <a:latin typeface="Poppins ExtraBold"/>
                <a:ea typeface="Poppins ExtraBold"/>
                <a:cs typeface="Poppins ExtraBold"/>
                <a:sym typeface="Poppins ExtraBold"/>
              </a:rPr>
              <a:t>03</a:t>
            </a:r>
            <a:endParaRPr>
              <a:solidFill>
                <a:schemeClr val="dk1"/>
              </a:solidFill>
              <a:latin typeface="Poppins ExtraBold"/>
              <a:ea typeface="Poppins ExtraBold"/>
              <a:cs typeface="Poppins ExtraBold"/>
              <a:sym typeface="Poppins ExtraBold"/>
            </a:endParaRPr>
          </a:p>
        </p:txBody>
      </p:sp>
      <p:sp>
        <p:nvSpPr>
          <p:cNvPr id="773" name="Google Shape;773;p37"/>
          <p:cNvSpPr txBox="1"/>
          <p:nvPr>
            <p:ph idx="4294967295" type="subTitle"/>
          </p:nvPr>
        </p:nvSpPr>
        <p:spPr>
          <a:xfrm>
            <a:off x="3330199" y="3297483"/>
            <a:ext cx="505800" cy="3345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a:solidFill>
                  <a:schemeClr val="dk1"/>
                </a:solidFill>
                <a:latin typeface="Poppins ExtraBold"/>
                <a:ea typeface="Poppins ExtraBold"/>
                <a:cs typeface="Poppins ExtraBold"/>
                <a:sym typeface="Poppins ExtraBold"/>
              </a:rPr>
              <a:t>02</a:t>
            </a:r>
            <a:endParaRPr>
              <a:solidFill>
                <a:schemeClr val="dk1"/>
              </a:solidFill>
              <a:latin typeface="Poppins ExtraBold"/>
              <a:ea typeface="Poppins ExtraBold"/>
              <a:cs typeface="Poppins ExtraBold"/>
              <a:sym typeface="Poppins ExtraBold"/>
            </a:endParaRPr>
          </a:p>
        </p:txBody>
      </p:sp>
      <p:sp>
        <p:nvSpPr>
          <p:cNvPr id="774" name="Google Shape;774;p37"/>
          <p:cNvSpPr txBox="1"/>
          <p:nvPr>
            <p:ph idx="4294967295" type="subTitle"/>
          </p:nvPr>
        </p:nvSpPr>
        <p:spPr>
          <a:xfrm>
            <a:off x="7284213" y="3297401"/>
            <a:ext cx="489000" cy="3345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a:solidFill>
                  <a:schemeClr val="dk1"/>
                </a:solidFill>
                <a:latin typeface="Poppins ExtraBold"/>
                <a:ea typeface="Poppins ExtraBold"/>
                <a:cs typeface="Poppins ExtraBold"/>
                <a:sym typeface="Poppins ExtraBold"/>
              </a:rPr>
              <a:t>04</a:t>
            </a:r>
            <a:endParaRPr>
              <a:solidFill>
                <a:schemeClr val="dk1"/>
              </a:solidFill>
              <a:latin typeface="Poppins ExtraBold"/>
              <a:ea typeface="Poppins ExtraBold"/>
              <a:cs typeface="Poppins ExtraBold"/>
              <a:sym typeface="Poppins ExtraBold"/>
            </a:endParaRPr>
          </a:p>
        </p:txBody>
      </p:sp>
      <p:sp>
        <p:nvSpPr>
          <p:cNvPr id="775" name="Google Shape;775;p37"/>
          <p:cNvSpPr/>
          <p:nvPr/>
        </p:nvSpPr>
        <p:spPr>
          <a:xfrm>
            <a:off x="5052610" y="2036453"/>
            <a:ext cx="1005661" cy="896126"/>
          </a:xfrm>
          <a:custGeom>
            <a:rect b="b" l="l" r="r" t="t"/>
            <a:pathLst>
              <a:path extrusionOk="0" h="17523" w="19615">
                <a:moveTo>
                  <a:pt x="9793" y="1"/>
                </a:moveTo>
                <a:cubicBezTo>
                  <a:pt x="7778" y="1"/>
                  <a:pt x="5755" y="697"/>
                  <a:pt x="4103" y="2124"/>
                </a:cubicBezTo>
                <a:cubicBezTo>
                  <a:pt x="434" y="5259"/>
                  <a:pt x="0" y="10796"/>
                  <a:pt x="3169" y="14466"/>
                </a:cubicBezTo>
                <a:cubicBezTo>
                  <a:pt x="4894" y="16483"/>
                  <a:pt x="7344" y="17523"/>
                  <a:pt x="9810" y="17523"/>
                </a:cubicBezTo>
                <a:cubicBezTo>
                  <a:pt x="11830" y="17523"/>
                  <a:pt x="13860" y="16826"/>
                  <a:pt x="15512" y="15400"/>
                </a:cubicBezTo>
                <a:cubicBezTo>
                  <a:pt x="19181" y="12231"/>
                  <a:pt x="19614" y="6727"/>
                  <a:pt x="16446" y="3058"/>
                </a:cubicBezTo>
                <a:cubicBezTo>
                  <a:pt x="14703" y="1040"/>
                  <a:pt x="12255" y="1"/>
                  <a:pt x="9793" y="1"/>
                </a:cubicBezTo>
                <a:close/>
              </a:path>
            </a:pathLst>
          </a:cu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7"/>
          <p:cNvSpPr/>
          <p:nvPr/>
        </p:nvSpPr>
        <p:spPr>
          <a:xfrm>
            <a:off x="3135058" y="2045744"/>
            <a:ext cx="896104" cy="896096"/>
          </a:xfrm>
          <a:custGeom>
            <a:rect b="b" l="l" r="r" t="t"/>
            <a:pathLst>
              <a:path extrusionOk="0" h="17513" w="17514">
                <a:moveTo>
                  <a:pt x="8774" y="0"/>
                </a:moveTo>
                <a:cubicBezTo>
                  <a:pt x="3937" y="0"/>
                  <a:pt x="1" y="3903"/>
                  <a:pt x="1" y="8740"/>
                </a:cubicBezTo>
                <a:cubicBezTo>
                  <a:pt x="1" y="13576"/>
                  <a:pt x="3937" y="17513"/>
                  <a:pt x="8774" y="17513"/>
                </a:cubicBezTo>
                <a:cubicBezTo>
                  <a:pt x="13611" y="17513"/>
                  <a:pt x="17513" y="13576"/>
                  <a:pt x="17513" y="8740"/>
                </a:cubicBezTo>
                <a:cubicBezTo>
                  <a:pt x="17513" y="3903"/>
                  <a:pt x="13611" y="0"/>
                  <a:pt x="8774" y="0"/>
                </a:cubicBezTo>
                <a:close/>
              </a:path>
            </a:pathLst>
          </a:cu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7"/>
          <p:cNvSpPr/>
          <p:nvPr/>
        </p:nvSpPr>
        <p:spPr>
          <a:xfrm>
            <a:off x="7035858" y="2045752"/>
            <a:ext cx="985729" cy="896104"/>
          </a:xfrm>
          <a:custGeom>
            <a:rect b="b" l="l" r="r" t="t"/>
            <a:pathLst>
              <a:path extrusionOk="0" h="17514" w="19215">
                <a:moveTo>
                  <a:pt x="9612" y="1"/>
                </a:moveTo>
                <a:cubicBezTo>
                  <a:pt x="7372" y="1"/>
                  <a:pt x="5138" y="851"/>
                  <a:pt x="3436" y="2552"/>
                </a:cubicBezTo>
                <a:cubicBezTo>
                  <a:pt x="1" y="5988"/>
                  <a:pt x="1" y="11526"/>
                  <a:pt x="3436" y="14961"/>
                </a:cubicBezTo>
                <a:cubicBezTo>
                  <a:pt x="5138" y="16663"/>
                  <a:pt x="7372" y="17513"/>
                  <a:pt x="9612" y="17513"/>
                </a:cubicBezTo>
                <a:cubicBezTo>
                  <a:pt x="11851" y="17513"/>
                  <a:pt x="14094" y="16663"/>
                  <a:pt x="15812" y="14961"/>
                </a:cubicBezTo>
                <a:cubicBezTo>
                  <a:pt x="19214" y="11526"/>
                  <a:pt x="19214" y="5988"/>
                  <a:pt x="15812" y="2552"/>
                </a:cubicBezTo>
                <a:cubicBezTo>
                  <a:pt x="14094" y="851"/>
                  <a:pt x="11851" y="1"/>
                  <a:pt x="9612" y="1"/>
                </a:cubicBezTo>
                <a:close/>
              </a:path>
            </a:pathLst>
          </a:cu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7"/>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4 | MONDAY</a:t>
            </a:r>
            <a:endParaRPr/>
          </a:p>
        </p:txBody>
      </p:sp>
      <p:sp>
        <p:nvSpPr>
          <p:cNvPr id="779" name="Google Shape;779;p37"/>
          <p:cNvSpPr/>
          <p:nvPr/>
        </p:nvSpPr>
        <p:spPr>
          <a:xfrm>
            <a:off x="1362387" y="1282367"/>
            <a:ext cx="505800" cy="5058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7"/>
          <p:cNvSpPr/>
          <p:nvPr/>
        </p:nvSpPr>
        <p:spPr>
          <a:xfrm>
            <a:off x="5302540" y="1282340"/>
            <a:ext cx="505800" cy="5058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7"/>
          <p:cNvSpPr/>
          <p:nvPr/>
        </p:nvSpPr>
        <p:spPr>
          <a:xfrm>
            <a:off x="1167233" y="2036481"/>
            <a:ext cx="896096" cy="896096"/>
          </a:xfrm>
          <a:custGeom>
            <a:rect b="b" l="l" r="r" t="t"/>
            <a:pathLst>
              <a:path extrusionOk="0" h="17513" w="17513">
                <a:moveTo>
                  <a:pt x="8740" y="0"/>
                </a:moveTo>
                <a:cubicBezTo>
                  <a:pt x="3903" y="0"/>
                  <a:pt x="0" y="3903"/>
                  <a:pt x="0" y="8740"/>
                </a:cubicBezTo>
                <a:cubicBezTo>
                  <a:pt x="0" y="13576"/>
                  <a:pt x="3903" y="17513"/>
                  <a:pt x="8740" y="17513"/>
                </a:cubicBezTo>
                <a:cubicBezTo>
                  <a:pt x="13576" y="17513"/>
                  <a:pt x="17513" y="13576"/>
                  <a:pt x="17513" y="8740"/>
                </a:cubicBezTo>
                <a:cubicBezTo>
                  <a:pt x="17513" y="3903"/>
                  <a:pt x="13576" y="0"/>
                  <a:pt x="8740" y="0"/>
                </a:cubicBezTo>
                <a:close/>
              </a:path>
            </a:pathLst>
          </a:cu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7"/>
          <p:cNvSpPr/>
          <p:nvPr/>
        </p:nvSpPr>
        <p:spPr>
          <a:xfrm>
            <a:off x="7275813" y="3211721"/>
            <a:ext cx="505800" cy="5058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7"/>
          <p:cNvSpPr/>
          <p:nvPr/>
        </p:nvSpPr>
        <p:spPr>
          <a:xfrm>
            <a:off x="3330199" y="3211721"/>
            <a:ext cx="505800" cy="5058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7"/>
          <p:cNvSpPr txBox="1"/>
          <p:nvPr>
            <p:ph idx="4294967295" type="subTitle"/>
          </p:nvPr>
        </p:nvSpPr>
        <p:spPr>
          <a:xfrm>
            <a:off x="755312" y="2941079"/>
            <a:ext cx="1710900" cy="660900"/>
          </a:xfrm>
          <a:prstGeom prst="rect">
            <a:avLst/>
          </a:prstGeom>
        </p:spPr>
        <p:txBody>
          <a:bodyPr anchorCtr="0" anchor="ctr" bIns="91425" lIns="0" spcFirstLastPara="1" rIns="0" wrap="square" tIns="0">
            <a:noAutofit/>
          </a:bodyPr>
          <a:lstStyle/>
          <a:p>
            <a:pPr indent="0" lvl="0" marL="0" rtl="0" algn="ctr">
              <a:lnSpc>
                <a:spcPct val="100000"/>
              </a:lnSpc>
              <a:spcBef>
                <a:spcPts val="0"/>
              </a:spcBef>
              <a:spcAft>
                <a:spcPts val="0"/>
              </a:spcAft>
              <a:buNone/>
            </a:pPr>
            <a:r>
              <a:rPr lang="en" sz="1400"/>
              <a:t>Mercury is the smallest planet</a:t>
            </a:r>
            <a:endParaRPr sz="1400"/>
          </a:p>
        </p:txBody>
      </p:sp>
      <p:sp>
        <p:nvSpPr>
          <p:cNvPr id="785" name="Google Shape;785;p37"/>
          <p:cNvSpPr txBox="1"/>
          <p:nvPr>
            <p:ph idx="4294967295" type="subTitle"/>
          </p:nvPr>
        </p:nvSpPr>
        <p:spPr>
          <a:xfrm>
            <a:off x="2727649" y="1429675"/>
            <a:ext cx="1710900" cy="660900"/>
          </a:xfrm>
          <a:prstGeom prst="rect">
            <a:avLst/>
          </a:prstGeom>
        </p:spPr>
        <p:txBody>
          <a:bodyPr anchorCtr="0" anchor="ctr" bIns="91425" lIns="0" spcFirstLastPara="1" rIns="0" wrap="square" tIns="0">
            <a:noAutofit/>
          </a:bodyPr>
          <a:lstStyle/>
          <a:p>
            <a:pPr indent="0" lvl="0" marL="0" rtl="0" algn="ctr">
              <a:lnSpc>
                <a:spcPct val="100000"/>
              </a:lnSpc>
              <a:spcBef>
                <a:spcPts val="0"/>
              </a:spcBef>
              <a:spcAft>
                <a:spcPts val="0"/>
              </a:spcAft>
              <a:buNone/>
            </a:pPr>
            <a:r>
              <a:rPr lang="en" sz="1400"/>
              <a:t>The Moon is a natural satellite</a:t>
            </a:r>
            <a:endParaRPr sz="1400"/>
          </a:p>
        </p:txBody>
      </p:sp>
      <p:sp>
        <p:nvSpPr>
          <p:cNvPr id="786" name="Google Shape;786;p37"/>
          <p:cNvSpPr txBox="1"/>
          <p:nvPr>
            <p:ph idx="4294967295" type="subTitle"/>
          </p:nvPr>
        </p:nvSpPr>
        <p:spPr>
          <a:xfrm>
            <a:off x="6673263" y="1429675"/>
            <a:ext cx="1710900" cy="660900"/>
          </a:xfrm>
          <a:prstGeom prst="rect">
            <a:avLst/>
          </a:prstGeom>
        </p:spPr>
        <p:txBody>
          <a:bodyPr anchorCtr="0" anchor="ctr" bIns="91425" lIns="0" spcFirstLastPara="1" rIns="0" wrap="square" tIns="0">
            <a:noAutofit/>
          </a:bodyPr>
          <a:lstStyle/>
          <a:p>
            <a:pPr indent="0" lvl="0" marL="0" rtl="0" algn="ctr">
              <a:lnSpc>
                <a:spcPct val="100000"/>
              </a:lnSpc>
              <a:spcBef>
                <a:spcPts val="0"/>
              </a:spcBef>
              <a:spcAft>
                <a:spcPts val="0"/>
              </a:spcAft>
              <a:buNone/>
            </a:pPr>
            <a:r>
              <a:rPr lang="en" sz="1400"/>
              <a:t>Jupiter is the biggest planet of them all</a:t>
            </a:r>
            <a:endParaRPr sz="1400"/>
          </a:p>
        </p:txBody>
      </p:sp>
      <p:sp>
        <p:nvSpPr>
          <p:cNvPr id="787" name="Google Shape;787;p37"/>
          <p:cNvSpPr txBox="1"/>
          <p:nvPr>
            <p:ph idx="4294967295" type="subTitle"/>
          </p:nvPr>
        </p:nvSpPr>
        <p:spPr>
          <a:xfrm>
            <a:off x="4699990" y="2941079"/>
            <a:ext cx="1710900" cy="660900"/>
          </a:xfrm>
          <a:prstGeom prst="rect">
            <a:avLst/>
          </a:prstGeom>
        </p:spPr>
        <p:txBody>
          <a:bodyPr anchorCtr="0" anchor="ctr" bIns="91425" lIns="0" spcFirstLastPara="1" rIns="0" wrap="square" tIns="0">
            <a:noAutofit/>
          </a:bodyPr>
          <a:lstStyle/>
          <a:p>
            <a:pPr indent="0" lvl="0" marL="0" rtl="0" algn="ctr">
              <a:lnSpc>
                <a:spcPct val="100000"/>
              </a:lnSpc>
              <a:spcBef>
                <a:spcPts val="0"/>
              </a:spcBef>
              <a:spcAft>
                <a:spcPts val="0"/>
              </a:spcAft>
              <a:buNone/>
            </a:pPr>
            <a:r>
              <a:rPr lang="en" sz="1400"/>
              <a:t>Mars is actually a cold place</a:t>
            </a:r>
            <a:endParaRPr sz="1400"/>
          </a:p>
        </p:txBody>
      </p:sp>
      <p:cxnSp>
        <p:nvCxnSpPr>
          <p:cNvPr id="788" name="Google Shape;788;p37"/>
          <p:cNvCxnSpPr>
            <a:stCxn id="789" idx="0"/>
            <a:endCxn id="779" idx="4"/>
          </p:cNvCxnSpPr>
          <p:nvPr/>
        </p:nvCxnSpPr>
        <p:spPr>
          <a:xfrm rot="10800000">
            <a:off x="1615287" y="1788167"/>
            <a:ext cx="0" cy="255900"/>
          </a:xfrm>
          <a:prstGeom prst="straightConnector1">
            <a:avLst/>
          </a:prstGeom>
          <a:noFill/>
          <a:ln cap="flat" cmpd="sng" w="38100">
            <a:solidFill>
              <a:schemeClr val="accent2"/>
            </a:solidFill>
            <a:prstDash val="solid"/>
            <a:round/>
            <a:headEnd len="med" w="med" type="none"/>
            <a:tailEnd len="med" w="med" type="none"/>
          </a:ln>
        </p:spPr>
      </p:cxnSp>
      <p:cxnSp>
        <p:nvCxnSpPr>
          <p:cNvPr id="790" name="Google Shape;790;p37"/>
          <p:cNvCxnSpPr>
            <a:stCxn id="791" idx="4"/>
            <a:endCxn id="783" idx="0"/>
          </p:cNvCxnSpPr>
          <p:nvPr/>
        </p:nvCxnSpPr>
        <p:spPr>
          <a:xfrm>
            <a:off x="3583099" y="2943521"/>
            <a:ext cx="0" cy="268200"/>
          </a:xfrm>
          <a:prstGeom prst="straightConnector1">
            <a:avLst/>
          </a:prstGeom>
          <a:noFill/>
          <a:ln cap="flat" cmpd="sng" w="38100">
            <a:solidFill>
              <a:schemeClr val="accent2"/>
            </a:solidFill>
            <a:prstDash val="solid"/>
            <a:round/>
            <a:headEnd len="med" w="med" type="none"/>
            <a:tailEnd len="med" w="med" type="none"/>
          </a:ln>
        </p:spPr>
      </p:cxnSp>
      <p:cxnSp>
        <p:nvCxnSpPr>
          <p:cNvPr id="792" name="Google Shape;792;p37"/>
          <p:cNvCxnSpPr>
            <a:stCxn id="780" idx="4"/>
            <a:endCxn id="793" idx="0"/>
          </p:cNvCxnSpPr>
          <p:nvPr/>
        </p:nvCxnSpPr>
        <p:spPr>
          <a:xfrm>
            <a:off x="5555440" y="1788140"/>
            <a:ext cx="0" cy="255900"/>
          </a:xfrm>
          <a:prstGeom prst="straightConnector1">
            <a:avLst/>
          </a:prstGeom>
          <a:noFill/>
          <a:ln cap="flat" cmpd="sng" w="38100">
            <a:solidFill>
              <a:schemeClr val="accent2"/>
            </a:solidFill>
            <a:prstDash val="solid"/>
            <a:round/>
            <a:headEnd len="med" w="med" type="none"/>
            <a:tailEnd len="med" w="med" type="none"/>
          </a:ln>
        </p:spPr>
      </p:cxnSp>
      <p:cxnSp>
        <p:nvCxnSpPr>
          <p:cNvPr id="794" name="Google Shape;794;p37"/>
          <p:cNvCxnSpPr>
            <a:stCxn id="795" idx="4"/>
            <a:endCxn id="782" idx="0"/>
          </p:cNvCxnSpPr>
          <p:nvPr/>
        </p:nvCxnSpPr>
        <p:spPr>
          <a:xfrm>
            <a:off x="7528713" y="2943521"/>
            <a:ext cx="0" cy="268200"/>
          </a:xfrm>
          <a:prstGeom prst="straightConnector1">
            <a:avLst/>
          </a:prstGeom>
          <a:noFill/>
          <a:ln cap="flat" cmpd="sng" w="38100">
            <a:solidFill>
              <a:schemeClr val="accent2"/>
            </a:solidFill>
            <a:prstDash val="solid"/>
            <a:round/>
            <a:headEnd len="med" w="med" type="none"/>
            <a:tailEnd len="med" w="med" type="none"/>
          </a:ln>
        </p:spPr>
      </p:cxnSp>
      <p:grpSp>
        <p:nvGrpSpPr>
          <p:cNvPr id="796" name="Google Shape;796;p37"/>
          <p:cNvGrpSpPr/>
          <p:nvPr/>
        </p:nvGrpSpPr>
        <p:grpSpPr>
          <a:xfrm>
            <a:off x="101721" y="4505825"/>
            <a:ext cx="8940558" cy="84600"/>
            <a:chOff x="155346" y="4358775"/>
            <a:chExt cx="8934304" cy="84600"/>
          </a:xfrm>
        </p:grpSpPr>
        <p:cxnSp>
          <p:nvCxnSpPr>
            <p:cNvPr id="797" name="Google Shape;797;p37"/>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798" name="Google Shape;798;p37"/>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 name="Google Shape;799;p37"/>
          <p:cNvSpPr/>
          <p:nvPr/>
        </p:nvSpPr>
        <p:spPr>
          <a:xfrm>
            <a:off x="2600250" y="4084625"/>
            <a:ext cx="3943500" cy="638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7">
            <a:hlinkClick action="ppaction://hlinksldjump" r:id="rId3"/>
          </p:cNvPr>
          <p:cNvSpPr txBox="1"/>
          <p:nvPr/>
        </p:nvSpPr>
        <p:spPr>
          <a:xfrm>
            <a:off x="270395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1</a:t>
            </a:r>
            <a:endParaRPr>
              <a:solidFill>
                <a:schemeClr val="dk1"/>
              </a:solidFill>
              <a:latin typeface="Poppins ExtraBold"/>
              <a:ea typeface="Poppins ExtraBold"/>
              <a:cs typeface="Poppins ExtraBold"/>
              <a:sym typeface="Poppins ExtraBold"/>
            </a:endParaRPr>
          </a:p>
        </p:txBody>
      </p:sp>
      <p:sp>
        <p:nvSpPr>
          <p:cNvPr id="801" name="Google Shape;801;p37">
            <a:hlinkClick action="ppaction://hlinksldjump" r:id="rId4"/>
          </p:cNvPr>
          <p:cNvSpPr txBox="1"/>
          <p:nvPr/>
        </p:nvSpPr>
        <p:spPr>
          <a:xfrm>
            <a:off x="3724518"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2</a:t>
            </a:r>
            <a:endParaRPr>
              <a:solidFill>
                <a:schemeClr val="dk1"/>
              </a:solidFill>
              <a:latin typeface="Poppins ExtraBold"/>
              <a:ea typeface="Poppins ExtraBold"/>
              <a:cs typeface="Poppins ExtraBold"/>
              <a:sym typeface="Poppins ExtraBold"/>
            </a:endParaRPr>
          </a:p>
        </p:txBody>
      </p:sp>
      <p:sp>
        <p:nvSpPr>
          <p:cNvPr id="802" name="Google Shape;802;p37">
            <a:hlinkClick action="ppaction://hlinksldjump" r:id="rId5"/>
          </p:cNvPr>
          <p:cNvSpPr txBox="1"/>
          <p:nvPr/>
        </p:nvSpPr>
        <p:spPr>
          <a:xfrm>
            <a:off x="4745082"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3</a:t>
            </a:r>
            <a:endParaRPr>
              <a:solidFill>
                <a:schemeClr val="dk1"/>
              </a:solidFill>
              <a:latin typeface="Poppins ExtraBold"/>
              <a:ea typeface="Poppins ExtraBold"/>
              <a:cs typeface="Poppins ExtraBold"/>
              <a:sym typeface="Poppins ExtraBold"/>
            </a:endParaRPr>
          </a:p>
        </p:txBody>
      </p:sp>
      <p:sp>
        <p:nvSpPr>
          <p:cNvPr id="803" name="Google Shape;803;p37"/>
          <p:cNvSpPr txBox="1"/>
          <p:nvPr/>
        </p:nvSpPr>
        <p:spPr>
          <a:xfrm>
            <a:off x="576564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TASK 4</a:t>
            </a:r>
            <a:endParaRPr>
              <a:solidFill>
                <a:schemeClr val="dk1"/>
              </a:solidFill>
              <a:latin typeface="Poppins"/>
              <a:ea typeface="Poppins"/>
              <a:cs typeface="Poppins"/>
              <a:sym typeface="Poppins"/>
            </a:endParaRPr>
          </a:p>
        </p:txBody>
      </p:sp>
      <p:cxnSp>
        <p:nvCxnSpPr>
          <p:cNvPr id="804" name="Google Shape;804;p37"/>
          <p:cNvCxnSpPr/>
          <p:nvPr/>
        </p:nvCxnSpPr>
        <p:spPr>
          <a:xfrm>
            <a:off x="3551436"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805" name="Google Shape;805;p37"/>
          <p:cNvCxnSpPr/>
          <p:nvPr/>
        </p:nvCxnSpPr>
        <p:spPr>
          <a:xfrm>
            <a:off x="4572000"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806" name="Google Shape;806;p37"/>
          <p:cNvCxnSpPr/>
          <p:nvPr/>
        </p:nvCxnSpPr>
        <p:spPr>
          <a:xfrm>
            <a:off x="5592563" y="4131800"/>
            <a:ext cx="0" cy="319200"/>
          </a:xfrm>
          <a:prstGeom prst="straightConnector1">
            <a:avLst/>
          </a:prstGeom>
          <a:noFill/>
          <a:ln cap="flat" cmpd="sng" w="19050">
            <a:solidFill>
              <a:schemeClr val="dk1"/>
            </a:solidFill>
            <a:prstDash val="solid"/>
            <a:round/>
            <a:headEnd len="med" w="med" type="none"/>
            <a:tailEnd len="med" w="med" type="none"/>
          </a:ln>
        </p:spPr>
      </p:cxnSp>
      <p:sp>
        <p:nvSpPr>
          <p:cNvPr id="807" name="Google Shape;807;p37"/>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808" name="Google Shape;808;p37">
            <a:hlinkClick action="ppaction://hlinksldjump" r:id="rId6"/>
          </p:cNvPr>
          <p:cNvSpPr txBox="1"/>
          <p:nvPr/>
        </p:nvSpPr>
        <p:spPr>
          <a:xfrm>
            <a:off x="219912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Tue</a:t>
            </a:r>
            <a:endParaRPr b="1" sz="1800">
              <a:solidFill>
                <a:schemeClr val="accent1"/>
              </a:solidFill>
              <a:latin typeface="Poppins"/>
              <a:ea typeface="Poppins"/>
              <a:cs typeface="Poppins"/>
              <a:sym typeface="Poppins"/>
            </a:endParaRPr>
          </a:p>
        </p:txBody>
      </p:sp>
      <p:sp>
        <p:nvSpPr>
          <p:cNvPr id="809" name="Google Shape;809;p37">
            <a:hlinkClick action="ppaction://hlinksldjump" r:id="rId7"/>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810" name="Google Shape;810;p37">
            <a:hlinkClick action="ppaction://hlinksldjump" r:id="rId8"/>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811" name="Google Shape;811;p37">
            <a:hlinkClick action="ppaction://hlinksldjump" r:id="rId9"/>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812" name="Google Shape;812;p37">
            <a:hlinkClick action="ppaction://hlinksldjump" r:id="rId10"/>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813" name="Google Shape;813;p37">
            <a:hlinkClick action="ppaction://hlinksldjump" r:id="rId11"/>
          </p:cNvPr>
          <p:cNvPicPr preferRelativeResize="0"/>
          <p:nvPr/>
        </p:nvPicPr>
        <p:blipFill rotWithShape="1">
          <a:blip r:embed="rId12">
            <a:alphaModFix/>
          </a:blip>
          <a:srcRect b="0" l="0" r="0" t="0"/>
          <a:stretch/>
        </p:blipFill>
        <p:spPr>
          <a:xfrm>
            <a:off x="881657" y="4626989"/>
            <a:ext cx="274320" cy="274320"/>
          </a:xfrm>
          <a:prstGeom prst="rect">
            <a:avLst/>
          </a:prstGeom>
          <a:noFill/>
          <a:ln>
            <a:noFill/>
          </a:ln>
        </p:spPr>
      </p:pic>
      <p:sp>
        <p:nvSpPr>
          <p:cNvPr id="814" name="Google Shape;814;p37"/>
          <p:cNvSpPr txBox="1"/>
          <p:nvPr/>
        </p:nvSpPr>
        <p:spPr>
          <a:xfrm>
            <a:off x="1409473" y="4498986"/>
            <a:ext cx="7968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Poppins"/>
                <a:ea typeface="Poppins"/>
                <a:cs typeface="Poppins"/>
                <a:sym typeface="Poppins"/>
              </a:rPr>
              <a:t>Mon</a:t>
            </a:r>
            <a:endParaRPr b="1" sz="1800">
              <a:solidFill>
                <a:schemeClr val="accent2"/>
              </a:solidFill>
              <a:latin typeface="Poppins"/>
              <a:ea typeface="Poppins"/>
              <a:cs typeface="Poppins"/>
              <a:sym typeface="Poppins"/>
            </a:endParaRPr>
          </a:p>
        </p:txBody>
      </p:sp>
      <p:sp>
        <p:nvSpPr>
          <p:cNvPr id="815" name="Google Shape;815;p37">
            <a:hlinkClick action="ppaction://hlinksldjump" r:id="rId13"/>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816" name="Google Shape;816;p37">
            <a:hlinkClick action="ppaction://hlinksldjump" r:id="rId14"/>
          </p:cNvPr>
          <p:cNvPicPr preferRelativeResize="0"/>
          <p:nvPr/>
        </p:nvPicPr>
        <p:blipFill>
          <a:blip r:embed="rId15">
            <a:alphaModFix/>
          </a:blip>
          <a:stretch>
            <a:fillRect/>
          </a:stretch>
        </p:blipFill>
        <p:spPr>
          <a:xfrm>
            <a:off x="5572688" y="4588783"/>
            <a:ext cx="360876" cy="341206"/>
          </a:xfrm>
          <a:prstGeom prst="rect">
            <a:avLst/>
          </a:prstGeom>
          <a:noFill/>
          <a:ln>
            <a:noFill/>
          </a:ln>
        </p:spPr>
      </p:pic>
      <p:sp>
        <p:nvSpPr>
          <p:cNvPr id="817" name="Google Shape;817;p37">
            <a:hlinkClick action="ppaction://hlinksldjump" r:id="rId16"/>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818" name="Google Shape;818;p37">
            <a:hlinkClick action="ppaction://hlinksldjump" r:id="rId17"/>
          </p:cNvPr>
          <p:cNvPicPr preferRelativeResize="0"/>
          <p:nvPr/>
        </p:nvPicPr>
        <p:blipFill rotWithShape="1">
          <a:blip r:embed="rId18">
            <a:alphaModFix/>
          </a:blip>
          <a:srcRect b="2723" l="0" r="0" t="2723"/>
          <a:stretch/>
        </p:blipFill>
        <p:spPr>
          <a:xfrm>
            <a:off x="7225973" y="4656705"/>
            <a:ext cx="217200" cy="205362"/>
          </a:xfrm>
          <a:prstGeom prst="rect">
            <a:avLst/>
          </a:prstGeom>
          <a:noFill/>
          <a:ln>
            <a:noFill/>
          </a:ln>
        </p:spPr>
      </p:pic>
      <p:sp>
        <p:nvSpPr>
          <p:cNvPr id="819" name="Google Shape;819;p37">
            <a:hlinkClick action="ppaction://hlinksldjump" r:id="rId19"/>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820" name="Google Shape;820;p37">
            <a:hlinkClick action="ppaction://hlinksldjump" r:id="rId20"/>
          </p:cNvPr>
          <p:cNvPicPr preferRelativeResize="0"/>
          <p:nvPr/>
        </p:nvPicPr>
        <p:blipFill rotWithShape="1">
          <a:blip r:embed="rId21">
            <a:alphaModFix/>
          </a:blip>
          <a:srcRect b="2723" l="0" r="0" t="2723"/>
          <a:stretch/>
        </p:blipFill>
        <p:spPr>
          <a:xfrm>
            <a:off x="8016583" y="4656705"/>
            <a:ext cx="217200" cy="205362"/>
          </a:xfrm>
          <a:prstGeom prst="rect">
            <a:avLst/>
          </a:prstGeom>
          <a:noFill/>
          <a:ln>
            <a:noFill/>
          </a:ln>
        </p:spPr>
      </p:pic>
      <p:sp>
        <p:nvSpPr>
          <p:cNvPr id="821" name="Google Shape;821;p37">
            <a:hlinkClick action="ppaction://hlinksldjump" r:id="rId22"/>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822" name="Google Shape;822;p37">
            <a:hlinkClick action="ppaction://hlinksldjump" r:id="rId23"/>
          </p:cNvPr>
          <p:cNvPicPr preferRelativeResize="0"/>
          <p:nvPr/>
        </p:nvPicPr>
        <p:blipFill rotWithShape="1">
          <a:blip r:embed="rId24">
            <a:alphaModFix/>
          </a:blip>
          <a:srcRect b="2723" l="0" r="0" t="2723"/>
          <a:stretch/>
        </p:blipFill>
        <p:spPr>
          <a:xfrm>
            <a:off x="6435363" y="4656705"/>
            <a:ext cx="217200" cy="205362"/>
          </a:xfrm>
          <a:prstGeom prst="rect">
            <a:avLst/>
          </a:prstGeom>
          <a:noFill/>
          <a:ln>
            <a:noFill/>
          </a:ln>
        </p:spPr>
      </p:pic>
      <p:grpSp>
        <p:nvGrpSpPr>
          <p:cNvPr id="823" name="Google Shape;823;p37"/>
          <p:cNvGrpSpPr/>
          <p:nvPr/>
        </p:nvGrpSpPr>
        <p:grpSpPr>
          <a:xfrm>
            <a:off x="7309236" y="2266570"/>
            <a:ext cx="438994" cy="431306"/>
            <a:chOff x="-40748275" y="3238700"/>
            <a:chExt cx="322600" cy="316950"/>
          </a:xfrm>
        </p:grpSpPr>
        <p:sp>
          <p:nvSpPr>
            <p:cNvPr id="824" name="Google Shape;824;p3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 name="Google Shape;830;p37"/>
          <p:cNvSpPr/>
          <p:nvPr/>
        </p:nvSpPr>
        <p:spPr>
          <a:xfrm>
            <a:off x="1373126" y="2267333"/>
            <a:ext cx="504962" cy="429779"/>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 name="Google Shape;831;p37"/>
          <p:cNvGrpSpPr/>
          <p:nvPr/>
        </p:nvGrpSpPr>
        <p:grpSpPr>
          <a:xfrm>
            <a:off x="5288102" y="2267338"/>
            <a:ext cx="547948" cy="429771"/>
            <a:chOff x="-41526450" y="3653375"/>
            <a:chExt cx="315875" cy="247350"/>
          </a:xfrm>
        </p:grpSpPr>
        <p:sp>
          <p:nvSpPr>
            <p:cNvPr id="832" name="Google Shape;832;p3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37"/>
          <p:cNvGrpSpPr/>
          <p:nvPr/>
        </p:nvGrpSpPr>
        <p:grpSpPr>
          <a:xfrm>
            <a:off x="3375047" y="2266774"/>
            <a:ext cx="426611" cy="430897"/>
            <a:chOff x="-41526450" y="3951100"/>
            <a:chExt cx="313500" cy="316650"/>
          </a:xfrm>
        </p:grpSpPr>
        <p:sp>
          <p:nvSpPr>
            <p:cNvPr id="835" name="Google Shape;835;p3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 name="Google Shape;838;p37"/>
          <p:cNvSpPr/>
          <p:nvPr/>
        </p:nvSpPr>
        <p:spPr>
          <a:xfrm>
            <a:off x="1409986"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9" name="Google Shape;839;p37">
            <a:hlinkClick action="ppaction://hlinksldjump" r:id="rId25"/>
          </p:cNvPr>
          <p:cNvPicPr preferRelativeResize="0"/>
          <p:nvPr/>
        </p:nvPicPr>
        <p:blipFill>
          <a:blip r:embed="rId26">
            <a:alphaModFix/>
          </a:blip>
          <a:stretch>
            <a:fillRect/>
          </a:stretch>
        </p:blipFill>
        <p:spPr>
          <a:xfrm>
            <a:off x="713224" y="585350"/>
            <a:ext cx="360887" cy="260251"/>
          </a:xfrm>
          <a:prstGeom prst="rect">
            <a:avLst/>
          </a:prstGeom>
          <a:noFill/>
          <a:ln>
            <a:noFill/>
          </a:ln>
        </p:spPr>
      </p:pic>
      <p:sp>
        <p:nvSpPr>
          <p:cNvPr id="840" name="Google Shape;840;p37">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7">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38"/>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1 | TUESDAY</a:t>
            </a:r>
            <a:endParaRPr/>
          </a:p>
        </p:txBody>
      </p:sp>
      <p:grpSp>
        <p:nvGrpSpPr>
          <p:cNvPr id="847" name="Google Shape;847;p38"/>
          <p:cNvGrpSpPr/>
          <p:nvPr/>
        </p:nvGrpSpPr>
        <p:grpSpPr>
          <a:xfrm>
            <a:off x="101721" y="4505825"/>
            <a:ext cx="8940558" cy="84600"/>
            <a:chOff x="155346" y="4358775"/>
            <a:chExt cx="8934304" cy="84600"/>
          </a:xfrm>
        </p:grpSpPr>
        <p:cxnSp>
          <p:nvCxnSpPr>
            <p:cNvPr id="848" name="Google Shape;848;p38"/>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849" name="Google Shape;849;p38"/>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 name="Google Shape;850;p38"/>
          <p:cNvSpPr/>
          <p:nvPr/>
        </p:nvSpPr>
        <p:spPr>
          <a:xfrm>
            <a:off x="2600250" y="4084625"/>
            <a:ext cx="3943500" cy="638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8"/>
          <p:cNvSpPr txBox="1"/>
          <p:nvPr/>
        </p:nvSpPr>
        <p:spPr>
          <a:xfrm>
            <a:off x="270395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TASK 1</a:t>
            </a:r>
            <a:endParaRPr>
              <a:solidFill>
                <a:schemeClr val="dk1"/>
              </a:solidFill>
              <a:latin typeface="Poppins"/>
              <a:ea typeface="Poppins"/>
              <a:cs typeface="Poppins"/>
              <a:sym typeface="Poppins"/>
            </a:endParaRPr>
          </a:p>
        </p:txBody>
      </p:sp>
      <p:sp>
        <p:nvSpPr>
          <p:cNvPr id="852" name="Google Shape;852;p38">
            <a:hlinkClick action="ppaction://hlinksldjump" r:id="rId3"/>
          </p:cNvPr>
          <p:cNvSpPr txBox="1"/>
          <p:nvPr/>
        </p:nvSpPr>
        <p:spPr>
          <a:xfrm>
            <a:off x="3724518"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2</a:t>
            </a:r>
            <a:endParaRPr>
              <a:solidFill>
                <a:schemeClr val="dk1"/>
              </a:solidFill>
              <a:latin typeface="Poppins ExtraBold"/>
              <a:ea typeface="Poppins ExtraBold"/>
              <a:cs typeface="Poppins ExtraBold"/>
              <a:sym typeface="Poppins ExtraBold"/>
            </a:endParaRPr>
          </a:p>
        </p:txBody>
      </p:sp>
      <p:sp>
        <p:nvSpPr>
          <p:cNvPr id="853" name="Google Shape;853;p38">
            <a:hlinkClick action="ppaction://hlinksldjump" r:id="rId4"/>
          </p:cNvPr>
          <p:cNvSpPr txBox="1"/>
          <p:nvPr/>
        </p:nvSpPr>
        <p:spPr>
          <a:xfrm>
            <a:off x="4745082"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3</a:t>
            </a:r>
            <a:endParaRPr>
              <a:solidFill>
                <a:schemeClr val="dk1"/>
              </a:solidFill>
              <a:latin typeface="Poppins ExtraBold"/>
              <a:ea typeface="Poppins ExtraBold"/>
              <a:cs typeface="Poppins ExtraBold"/>
              <a:sym typeface="Poppins ExtraBold"/>
            </a:endParaRPr>
          </a:p>
        </p:txBody>
      </p:sp>
      <p:sp>
        <p:nvSpPr>
          <p:cNvPr id="854" name="Google Shape;854;p38">
            <a:hlinkClick action="ppaction://hlinksldjump" r:id="rId5"/>
          </p:cNvPr>
          <p:cNvSpPr txBox="1"/>
          <p:nvPr/>
        </p:nvSpPr>
        <p:spPr>
          <a:xfrm>
            <a:off x="576564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4</a:t>
            </a:r>
            <a:endParaRPr>
              <a:solidFill>
                <a:schemeClr val="dk1"/>
              </a:solidFill>
              <a:latin typeface="Poppins ExtraBold"/>
              <a:ea typeface="Poppins ExtraBold"/>
              <a:cs typeface="Poppins ExtraBold"/>
              <a:sym typeface="Poppins ExtraBold"/>
            </a:endParaRPr>
          </a:p>
        </p:txBody>
      </p:sp>
      <p:cxnSp>
        <p:nvCxnSpPr>
          <p:cNvPr id="855" name="Google Shape;855;p38"/>
          <p:cNvCxnSpPr/>
          <p:nvPr/>
        </p:nvCxnSpPr>
        <p:spPr>
          <a:xfrm>
            <a:off x="3551436"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856" name="Google Shape;856;p38"/>
          <p:cNvCxnSpPr/>
          <p:nvPr/>
        </p:nvCxnSpPr>
        <p:spPr>
          <a:xfrm>
            <a:off x="4572000"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857" name="Google Shape;857;p38"/>
          <p:cNvCxnSpPr/>
          <p:nvPr/>
        </p:nvCxnSpPr>
        <p:spPr>
          <a:xfrm>
            <a:off x="5592564" y="4131800"/>
            <a:ext cx="0" cy="319200"/>
          </a:xfrm>
          <a:prstGeom prst="straightConnector1">
            <a:avLst/>
          </a:prstGeom>
          <a:noFill/>
          <a:ln cap="flat" cmpd="sng" w="19050">
            <a:solidFill>
              <a:schemeClr val="dk1"/>
            </a:solidFill>
            <a:prstDash val="solid"/>
            <a:round/>
            <a:headEnd len="med" w="med" type="none"/>
            <a:tailEnd len="med" w="med" type="none"/>
          </a:ln>
        </p:spPr>
      </p:cxnSp>
      <p:sp>
        <p:nvSpPr>
          <p:cNvPr id="858" name="Google Shape;858;p38"/>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859" name="Google Shape;859;p38">
            <a:hlinkClick action="ppaction://hlinksldjump" r:id="rId6"/>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860" name="Google Shape;860;p38">
            <a:hlinkClick action="ppaction://hlinksldjump" r:id="rId7"/>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861" name="Google Shape;861;p38">
            <a:hlinkClick action="ppaction://hlinksldjump" r:id="rId8"/>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862" name="Google Shape;862;p38">
            <a:hlinkClick action="ppaction://hlinksldjump" r:id="rId9"/>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863" name="Google Shape;863;p38">
            <a:hlinkClick action="ppaction://hlinksldjump" r:id="rId10"/>
          </p:cNvPr>
          <p:cNvPicPr preferRelativeResize="0"/>
          <p:nvPr/>
        </p:nvPicPr>
        <p:blipFill rotWithShape="1">
          <a:blip r:embed="rId11">
            <a:alphaModFix/>
          </a:blip>
          <a:srcRect b="0" l="0" r="0" t="0"/>
          <a:stretch/>
        </p:blipFill>
        <p:spPr>
          <a:xfrm>
            <a:off x="881657" y="4626989"/>
            <a:ext cx="274320" cy="274320"/>
          </a:xfrm>
          <a:prstGeom prst="rect">
            <a:avLst/>
          </a:prstGeom>
          <a:noFill/>
          <a:ln>
            <a:noFill/>
          </a:ln>
        </p:spPr>
      </p:pic>
      <p:sp>
        <p:nvSpPr>
          <p:cNvPr id="864" name="Google Shape;864;p38">
            <a:hlinkClick action="ppaction://hlinksldjump" r:id="rId12"/>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865" name="Google Shape;865;p38">
            <a:hlinkClick action="ppaction://hlinksldjump" r:id="rId13"/>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866" name="Google Shape;866;p38">
            <a:hlinkClick action="ppaction://hlinksldjump" r:id="rId14"/>
          </p:cNvPr>
          <p:cNvPicPr preferRelativeResize="0"/>
          <p:nvPr/>
        </p:nvPicPr>
        <p:blipFill>
          <a:blip r:embed="rId15">
            <a:alphaModFix/>
          </a:blip>
          <a:stretch>
            <a:fillRect/>
          </a:stretch>
        </p:blipFill>
        <p:spPr>
          <a:xfrm>
            <a:off x="5572688" y="4588783"/>
            <a:ext cx="360876" cy="341206"/>
          </a:xfrm>
          <a:prstGeom prst="rect">
            <a:avLst/>
          </a:prstGeom>
          <a:noFill/>
          <a:ln>
            <a:noFill/>
          </a:ln>
        </p:spPr>
      </p:pic>
      <p:sp>
        <p:nvSpPr>
          <p:cNvPr id="867" name="Google Shape;867;p38">
            <a:hlinkClick action="ppaction://hlinksldjump" r:id="rId16"/>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868" name="Google Shape;868;p38">
            <a:hlinkClick action="ppaction://hlinksldjump" r:id="rId17"/>
          </p:cNvPr>
          <p:cNvPicPr preferRelativeResize="0"/>
          <p:nvPr/>
        </p:nvPicPr>
        <p:blipFill rotWithShape="1">
          <a:blip r:embed="rId18">
            <a:alphaModFix/>
          </a:blip>
          <a:srcRect b="2723" l="0" r="0" t="2723"/>
          <a:stretch/>
        </p:blipFill>
        <p:spPr>
          <a:xfrm>
            <a:off x="7225973" y="4656705"/>
            <a:ext cx="217200" cy="205362"/>
          </a:xfrm>
          <a:prstGeom prst="rect">
            <a:avLst/>
          </a:prstGeom>
          <a:noFill/>
          <a:ln>
            <a:noFill/>
          </a:ln>
        </p:spPr>
      </p:pic>
      <p:sp>
        <p:nvSpPr>
          <p:cNvPr id="869" name="Google Shape;869;p38">
            <a:hlinkClick action="ppaction://hlinksldjump" r:id="rId19"/>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870" name="Google Shape;870;p38">
            <a:hlinkClick action="ppaction://hlinksldjump" r:id="rId20"/>
          </p:cNvPr>
          <p:cNvPicPr preferRelativeResize="0"/>
          <p:nvPr/>
        </p:nvPicPr>
        <p:blipFill rotWithShape="1">
          <a:blip r:embed="rId21">
            <a:alphaModFix/>
          </a:blip>
          <a:srcRect b="2723" l="0" r="0" t="2723"/>
          <a:stretch/>
        </p:blipFill>
        <p:spPr>
          <a:xfrm>
            <a:off x="8016583" y="4656705"/>
            <a:ext cx="217200" cy="205362"/>
          </a:xfrm>
          <a:prstGeom prst="rect">
            <a:avLst/>
          </a:prstGeom>
          <a:noFill/>
          <a:ln>
            <a:noFill/>
          </a:ln>
        </p:spPr>
      </p:pic>
      <p:sp>
        <p:nvSpPr>
          <p:cNvPr id="871" name="Google Shape;871;p38">
            <a:hlinkClick action="ppaction://hlinksldjump" r:id="rId22"/>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872" name="Google Shape;872;p38">
            <a:hlinkClick action="ppaction://hlinksldjump" r:id="rId23"/>
          </p:cNvPr>
          <p:cNvPicPr preferRelativeResize="0"/>
          <p:nvPr/>
        </p:nvPicPr>
        <p:blipFill rotWithShape="1">
          <a:blip r:embed="rId24">
            <a:alphaModFix/>
          </a:blip>
          <a:srcRect b="2723" l="0" r="0" t="2723"/>
          <a:stretch/>
        </p:blipFill>
        <p:spPr>
          <a:xfrm>
            <a:off x="6435363" y="4656705"/>
            <a:ext cx="217200" cy="205362"/>
          </a:xfrm>
          <a:prstGeom prst="rect">
            <a:avLst/>
          </a:prstGeom>
          <a:noFill/>
          <a:ln>
            <a:noFill/>
          </a:ln>
        </p:spPr>
      </p:pic>
      <p:sp>
        <p:nvSpPr>
          <p:cNvPr id="873" name="Google Shape;873;p38"/>
          <p:cNvSpPr/>
          <p:nvPr/>
        </p:nvSpPr>
        <p:spPr>
          <a:xfrm>
            <a:off x="1621021" y="1357072"/>
            <a:ext cx="985200" cy="9852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8"/>
          <p:cNvSpPr/>
          <p:nvPr/>
        </p:nvSpPr>
        <p:spPr>
          <a:xfrm>
            <a:off x="4076371" y="1357072"/>
            <a:ext cx="985200" cy="9852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8"/>
          <p:cNvSpPr/>
          <p:nvPr/>
        </p:nvSpPr>
        <p:spPr>
          <a:xfrm>
            <a:off x="6533980" y="1387572"/>
            <a:ext cx="985200" cy="9852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8"/>
          <p:cNvSpPr txBox="1"/>
          <p:nvPr>
            <p:ph idx="4" type="subTitle"/>
          </p:nvPr>
        </p:nvSpPr>
        <p:spPr>
          <a:xfrm>
            <a:off x="970625" y="2964530"/>
            <a:ext cx="2286000" cy="697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877" name="Google Shape;877;p38"/>
          <p:cNvSpPr txBox="1"/>
          <p:nvPr>
            <p:ph idx="5" type="subTitle"/>
          </p:nvPr>
        </p:nvSpPr>
        <p:spPr>
          <a:xfrm>
            <a:off x="3425971" y="2964530"/>
            <a:ext cx="2286000" cy="6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a gas giant and the biggest planet</a:t>
            </a:r>
            <a:endParaRPr/>
          </a:p>
        </p:txBody>
      </p:sp>
      <p:sp>
        <p:nvSpPr>
          <p:cNvPr id="878" name="Google Shape;878;p38"/>
          <p:cNvSpPr txBox="1"/>
          <p:nvPr>
            <p:ph idx="6" type="subTitle"/>
          </p:nvPr>
        </p:nvSpPr>
        <p:spPr>
          <a:xfrm>
            <a:off x="5883580" y="2964530"/>
            <a:ext cx="2286000" cy="697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It’s composed mostly of hydrogen and helium</a:t>
            </a:r>
            <a:endParaRPr/>
          </a:p>
        </p:txBody>
      </p:sp>
      <p:sp>
        <p:nvSpPr>
          <p:cNvPr id="879" name="Google Shape;879;p38"/>
          <p:cNvSpPr txBox="1"/>
          <p:nvPr>
            <p:ph idx="3" type="subTitle"/>
          </p:nvPr>
        </p:nvSpPr>
        <p:spPr>
          <a:xfrm>
            <a:off x="3643771" y="2632928"/>
            <a:ext cx="1850400" cy="31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880" name="Google Shape;880;p38"/>
          <p:cNvSpPr txBox="1"/>
          <p:nvPr>
            <p:ph idx="2" type="subTitle"/>
          </p:nvPr>
        </p:nvSpPr>
        <p:spPr>
          <a:xfrm>
            <a:off x="6101380" y="2632928"/>
            <a:ext cx="1850400" cy="31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881" name="Google Shape;881;p38"/>
          <p:cNvSpPr txBox="1"/>
          <p:nvPr>
            <p:ph idx="1" type="subTitle"/>
          </p:nvPr>
        </p:nvSpPr>
        <p:spPr>
          <a:xfrm>
            <a:off x="1188415" y="2624233"/>
            <a:ext cx="1850400" cy="31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grpSp>
        <p:nvGrpSpPr>
          <p:cNvPr id="882" name="Google Shape;882;p38"/>
          <p:cNvGrpSpPr/>
          <p:nvPr/>
        </p:nvGrpSpPr>
        <p:grpSpPr>
          <a:xfrm>
            <a:off x="1827463" y="1568756"/>
            <a:ext cx="572313" cy="561845"/>
            <a:chOff x="-60255350" y="3733825"/>
            <a:chExt cx="316650" cy="316550"/>
          </a:xfrm>
        </p:grpSpPr>
        <p:sp>
          <p:nvSpPr>
            <p:cNvPr id="883" name="Google Shape;883;p3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38"/>
          <p:cNvGrpSpPr/>
          <p:nvPr/>
        </p:nvGrpSpPr>
        <p:grpSpPr>
          <a:xfrm>
            <a:off x="6738181" y="1567957"/>
            <a:ext cx="572313" cy="563442"/>
            <a:chOff x="-61784125" y="3377700"/>
            <a:chExt cx="316650" cy="317450"/>
          </a:xfrm>
        </p:grpSpPr>
        <p:sp>
          <p:nvSpPr>
            <p:cNvPr id="891" name="Google Shape;891;p3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 name="Google Shape;898;p38"/>
          <p:cNvSpPr/>
          <p:nvPr/>
        </p:nvSpPr>
        <p:spPr>
          <a:xfrm>
            <a:off x="4233367" y="1629480"/>
            <a:ext cx="575160" cy="440397"/>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8"/>
          <p:cNvSpPr txBox="1"/>
          <p:nvPr/>
        </p:nvSpPr>
        <p:spPr>
          <a:xfrm>
            <a:off x="2199123" y="4498986"/>
            <a:ext cx="7956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Poppins"/>
                <a:ea typeface="Poppins"/>
                <a:cs typeface="Poppins"/>
                <a:sym typeface="Poppins"/>
              </a:rPr>
              <a:t>Tue</a:t>
            </a:r>
            <a:endParaRPr b="1" sz="1800">
              <a:solidFill>
                <a:schemeClr val="accent2"/>
              </a:solidFill>
              <a:latin typeface="Poppins"/>
              <a:ea typeface="Poppins"/>
              <a:cs typeface="Poppins"/>
              <a:sym typeface="Poppins"/>
            </a:endParaRPr>
          </a:p>
        </p:txBody>
      </p:sp>
      <p:sp>
        <p:nvSpPr>
          <p:cNvPr id="900" name="Google Shape;900;p38"/>
          <p:cNvSpPr/>
          <p:nvPr/>
        </p:nvSpPr>
        <p:spPr>
          <a:xfrm>
            <a:off x="2199965"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 name="Google Shape;901;p38"/>
          <p:cNvGrpSpPr/>
          <p:nvPr/>
        </p:nvGrpSpPr>
        <p:grpSpPr>
          <a:xfrm flipH="1" rot="10800000">
            <a:off x="3265475" y="1417999"/>
            <a:ext cx="2756513" cy="1499638"/>
            <a:chOff x="3265475" y="1677663"/>
            <a:chExt cx="2756513" cy="1499638"/>
          </a:xfrm>
        </p:grpSpPr>
        <p:sp>
          <p:nvSpPr>
            <p:cNvPr id="902" name="Google Shape;902;p38"/>
            <p:cNvSpPr/>
            <p:nvPr/>
          </p:nvSpPr>
          <p:spPr>
            <a:xfrm>
              <a:off x="3265475" y="2656500"/>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8"/>
            <p:cNvSpPr/>
            <p:nvPr/>
          </p:nvSpPr>
          <p:spPr>
            <a:xfrm>
              <a:off x="5501788" y="1677663"/>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04" name="Google Shape;904;p38">
            <a:hlinkClick action="ppaction://hlinksldjump" r:id="rId25"/>
          </p:cNvPr>
          <p:cNvPicPr preferRelativeResize="0"/>
          <p:nvPr/>
        </p:nvPicPr>
        <p:blipFill>
          <a:blip r:embed="rId26">
            <a:alphaModFix/>
          </a:blip>
          <a:stretch>
            <a:fillRect/>
          </a:stretch>
        </p:blipFill>
        <p:spPr>
          <a:xfrm>
            <a:off x="713224" y="585350"/>
            <a:ext cx="360887" cy="260251"/>
          </a:xfrm>
          <a:prstGeom prst="rect">
            <a:avLst/>
          </a:prstGeom>
          <a:noFill/>
          <a:ln>
            <a:noFill/>
          </a:ln>
        </p:spPr>
      </p:pic>
      <p:sp>
        <p:nvSpPr>
          <p:cNvPr id="905" name="Google Shape;905;p38">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8">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39"/>
          <p:cNvSpPr txBox="1"/>
          <p:nvPr>
            <p:ph idx="8"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2 | TUESDAY</a:t>
            </a:r>
            <a:endParaRPr/>
          </a:p>
        </p:txBody>
      </p:sp>
      <p:sp>
        <p:nvSpPr>
          <p:cNvPr id="912" name="Google Shape;912;p39"/>
          <p:cNvSpPr txBox="1"/>
          <p:nvPr>
            <p:ph type="title"/>
          </p:nvPr>
        </p:nvSpPr>
        <p:spPr>
          <a:xfrm>
            <a:off x="923550" y="1265863"/>
            <a:ext cx="2190900" cy="44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Goal 1</a:t>
            </a:r>
            <a:endParaRPr/>
          </a:p>
        </p:txBody>
      </p:sp>
      <p:sp>
        <p:nvSpPr>
          <p:cNvPr id="913" name="Google Shape;913;p39"/>
          <p:cNvSpPr txBox="1"/>
          <p:nvPr>
            <p:ph idx="1" type="subTitle"/>
          </p:nvPr>
        </p:nvSpPr>
        <p:spPr>
          <a:xfrm>
            <a:off x="790650" y="1713125"/>
            <a:ext cx="2323800" cy="5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 is the closest planet to the Sun</a:t>
            </a:r>
            <a:endParaRPr/>
          </a:p>
        </p:txBody>
      </p:sp>
      <p:sp>
        <p:nvSpPr>
          <p:cNvPr id="914" name="Google Shape;914;p39"/>
          <p:cNvSpPr txBox="1"/>
          <p:nvPr>
            <p:ph idx="2" type="title"/>
          </p:nvPr>
        </p:nvSpPr>
        <p:spPr>
          <a:xfrm>
            <a:off x="923550" y="2668141"/>
            <a:ext cx="2190900" cy="44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Goal 3</a:t>
            </a:r>
            <a:endParaRPr/>
          </a:p>
        </p:txBody>
      </p:sp>
      <p:sp>
        <p:nvSpPr>
          <p:cNvPr id="915" name="Google Shape;915;p39"/>
          <p:cNvSpPr txBox="1"/>
          <p:nvPr>
            <p:ph idx="3" type="subTitle"/>
          </p:nvPr>
        </p:nvSpPr>
        <p:spPr>
          <a:xfrm>
            <a:off x="790650" y="3115418"/>
            <a:ext cx="2323800" cy="56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 is the second planet from the Sun</a:t>
            </a:r>
            <a:endParaRPr/>
          </a:p>
        </p:txBody>
      </p:sp>
      <p:sp>
        <p:nvSpPr>
          <p:cNvPr id="916" name="Google Shape;916;p39"/>
          <p:cNvSpPr txBox="1"/>
          <p:nvPr>
            <p:ph idx="4" type="title"/>
          </p:nvPr>
        </p:nvSpPr>
        <p:spPr>
          <a:xfrm>
            <a:off x="6029625" y="1265863"/>
            <a:ext cx="21909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2</a:t>
            </a:r>
            <a:endParaRPr/>
          </a:p>
        </p:txBody>
      </p:sp>
      <p:sp>
        <p:nvSpPr>
          <p:cNvPr id="917" name="Google Shape;917;p39"/>
          <p:cNvSpPr txBox="1"/>
          <p:nvPr>
            <p:ph idx="5" type="subTitle"/>
          </p:nvPr>
        </p:nvSpPr>
        <p:spPr>
          <a:xfrm>
            <a:off x="6029625" y="1713125"/>
            <a:ext cx="23238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918" name="Google Shape;918;p39"/>
          <p:cNvSpPr txBox="1"/>
          <p:nvPr>
            <p:ph idx="6" type="title"/>
          </p:nvPr>
        </p:nvSpPr>
        <p:spPr>
          <a:xfrm>
            <a:off x="6029625" y="2668143"/>
            <a:ext cx="21909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4</a:t>
            </a:r>
            <a:endParaRPr/>
          </a:p>
        </p:txBody>
      </p:sp>
      <p:sp>
        <p:nvSpPr>
          <p:cNvPr id="919" name="Google Shape;919;p39"/>
          <p:cNvSpPr txBox="1"/>
          <p:nvPr>
            <p:ph idx="7" type="subTitle"/>
          </p:nvPr>
        </p:nvSpPr>
        <p:spPr>
          <a:xfrm>
            <a:off x="6029625" y="3115418"/>
            <a:ext cx="23238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grpSp>
        <p:nvGrpSpPr>
          <p:cNvPr id="920" name="Google Shape;920;p39"/>
          <p:cNvGrpSpPr/>
          <p:nvPr/>
        </p:nvGrpSpPr>
        <p:grpSpPr>
          <a:xfrm>
            <a:off x="3750388" y="1535420"/>
            <a:ext cx="566942" cy="548647"/>
            <a:chOff x="-28463700" y="3914875"/>
            <a:chExt cx="303275" cy="296150"/>
          </a:xfrm>
        </p:grpSpPr>
        <p:sp>
          <p:nvSpPr>
            <p:cNvPr id="921" name="Google Shape;921;p3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39"/>
          <p:cNvGrpSpPr/>
          <p:nvPr/>
        </p:nvGrpSpPr>
        <p:grpSpPr>
          <a:xfrm>
            <a:off x="4845020" y="1535417"/>
            <a:ext cx="603498" cy="548650"/>
            <a:chOff x="-25465200" y="3565175"/>
            <a:chExt cx="298525" cy="277250"/>
          </a:xfrm>
        </p:grpSpPr>
        <p:sp>
          <p:nvSpPr>
            <p:cNvPr id="924" name="Google Shape;924;p3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39"/>
          <p:cNvGrpSpPr/>
          <p:nvPr/>
        </p:nvGrpSpPr>
        <p:grpSpPr>
          <a:xfrm>
            <a:off x="4876453" y="2937710"/>
            <a:ext cx="537671" cy="548647"/>
            <a:chOff x="-23615075" y="3148525"/>
            <a:chExt cx="295375" cy="296150"/>
          </a:xfrm>
        </p:grpSpPr>
        <p:sp>
          <p:nvSpPr>
            <p:cNvPr id="927" name="Google Shape;927;p3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39"/>
          <p:cNvGrpSpPr/>
          <p:nvPr/>
        </p:nvGrpSpPr>
        <p:grpSpPr>
          <a:xfrm>
            <a:off x="3695549" y="2937700"/>
            <a:ext cx="676644" cy="548648"/>
            <a:chOff x="-26981375" y="3951875"/>
            <a:chExt cx="296150" cy="242625"/>
          </a:xfrm>
        </p:grpSpPr>
        <p:sp>
          <p:nvSpPr>
            <p:cNvPr id="932" name="Google Shape;932;p3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35" name="Google Shape;935;p39"/>
          <p:cNvCxnSpPr/>
          <p:nvPr/>
        </p:nvCxnSpPr>
        <p:spPr>
          <a:xfrm>
            <a:off x="3114450" y="3212023"/>
            <a:ext cx="447900" cy="0"/>
          </a:xfrm>
          <a:prstGeom prst="straightConnector1">
            <a:avLst/>
          </a:prstGeom>
          <a:noFill/>
          <a:ln cap="flat" cmpd="sng" w="9525">
            <a:solidFill>
              <a:schemeClr val="dk2"/>
            </a:solidFill>
            <a:prstDash val="solid"/>
            <a:round/>
            <a:headEnd len="med" w="med" type="none"/>
            <a:tailEnd len="med" w="med" type="oval"/>
          </a:ln>
        </p:spPr>
      </p:cxnSp>
      <p:cxnSp>
        <p:nvCxnSpPr>
          <p:cNvPr id="936" name="Google Shape;936;p39"/>
          <p:cNvCxnSpPr/>
          <p:nvPr/>
        </p:nvCxnSpPr>
        <p:spPr>
          <a:xfrm>
            <a:off x="3114450" y="1809744"/>
            <a:ext cx="447900" cy="0"/>
          </a:xfrm>
          <a:prstGeom prst="straightConnector1">
            <a:avLst/>
          </a:prstGeom>
          <a:noFill/>
          <a:ln cap="flat" cmpd="sng" w="9525">
            <a:solidFill>
              <a:schemeClr val="dk2"/>
            </a:solidFill>
            <a:prstDash val="solid"/>
            <a:round/>
            <a:headEnd len="med" w="med" type="none"/>
            <a:tailEnd len="med" w="med" type="oval"/>
          </a:ln>
        </p:spPr>
      </p:cxnSp>
      <p:cxnSp>
        <p:nvCxnSpPr>
          <p:cNvPr id="937" name="Google Shape;937;p39"/>
          <p:cNvCxnSpPr/>
          <p:nvPr/>
        </p:nvCxnSpPr>
        <p:spPr>
          <a:xfrm rot="10800000">
            <a:off x="5552925" y="3212034"/>
            <a:ext cx="476700" cy="0"/>
          </a:xfrm>
          <a:prstGeom prst="straightConnector1">
            <a:avLst/>
          </a:prstGeom>
          <a:noFill/>
          <a:ln cap="flat" cmpd="sng" w="9525">
            <a:solidFill>
              <a:schemeClr val="dk2"/>
            </a:solidFill>
            <a:prstDash val="solid"/>
            <a:round/>
            <a:headEnd len="med" w="med" type="none"/>
            <a:tailEnd len="med" w="med" type="oval"/>
          </a:ln>
        </p:spPr>
      </p:cxnSp>
      <p:cxnSp>
        <p:nvCxnSpPr>
          <p:cNvPr id="938" name="Google Shape;938;p39"/>
          <p:cNvCxnSpPr/>
          <p:nvPr/>
        </p:nvCxnSpPr>
        <p:spPr>
          <a:xfrm rot="10800000">
            <a:off x="5552925" y="1809742"/>
            <a:ext cx="476700" cy="0"/>
          </a:xfrm>
          <a:prstGeom prst="straightConnector1">
            <a:avLst/>
          </a:prstGeom>
          <a:noFill/>
          <a:ln cap="flat" cmpd="sng" w="9525">
            <a:solidFill>
              <a:schemeClr val="dk2"/>
            </a:solidFill>
            <a:prstDash val="solid"/>
            <a:round/>
            <a:headEnd len="med" w="med" type="none"/>
            <a:tailEnd len="med" w="med" type="oval"/>
          </a:ln>
        </p:spPr>
      </p:cxnSp>
      <p:grpSp>
        <p:nvGrpSpPr>
          <p:cNvPr id="939" name="Google Shape;939;p39"/>
          <p:cNvGrpSpPr/>
          <p:nvPr/>
        </p:nvGrpSpPr>
        <p:grpSpPr>
          <a:xfrm>
            <a:off x="101721" y="4505825"/>
            <a:ext cx="8940558" cy="84600"/>
            <a:chOff x="155346" y="4358775"/>
            <a:chExt cx="8934304" cy="84600"/>
          </a:xfrm>
        </p:grpSpPr>
        <p:cxnSp>
          <p:nvCxnSpPr>
            <p:cNvPr id="940" name="Google Shape;940;p39"/>
            <p:cNvCxnSpPr/>
            <p:nvPr/>
          </p:nvCxnSpPr>
          <p:spPr>
            <a:xfrm rot="10800000">
              <a:off x="155350" y="4358775"/>
              <a:ext cx="8934300" cy="0"/>
            </a:xfrm>
            <a:prstGeom prst="straightConnector1">
              <a:avLst/>
            </a:prstGeom>
            <a:noFill/>
            <a:ln cap="flat" cmpd="sng" w="9525">
              <a:solidFill>
                <a:schemeClr val="lt2"/>
              </a:solidFill>
              <a:prstDash val="solid"/>
              <a:round/>
              <a:headEnd len="med" w="med" type="none"/>
              <a:tailEnd len="med" w="med" type="none"/>
            </a:ln>
            <a:effectLst>
              <a:outerShdw blurRad="200025" rotWithShape="0" algn="bl" dir="15840000" dist="57150">
                <a:srgbClr val="7966E4"/>
              </a:outerShdw>
            </a:effectLst>
          </p:spPr>
        </p:cxnSp>
        <p:sp>
          <p:nvSpPr>
            <p:cNvPr id="941" name="Google Shape;941;p39"/>
            <p:cNvSpPr/>
            <p:nvPr/>
          </p:nvSpPr>
          <p:spPr>
            <a:xfrm>
              <a:off x="155346" y="4358775"/>
              <a:ext cx="8934300" cy="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 name="Google Shape;942;p39"/>
          <p:cNvSpPr/>
          <p:nvPr/>
        </p:nvSpPr>
        <p:spPr>
          <a:xfrm>
            <a:off x="2600250" y="4084625"/>
            <a:ext cx="3943500" cy="638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9">
            <a:hlinkClick action="ppaction://hlinksldjump" r:id="rId3"/>
          </p:cNvPr>
          <p:cNvSpPr txBox="1"/>
          <p:nvPr/>
        </p:nvSpPr>
        <p:spPr>
          <a:xfrm>
            <a:off x="270395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1</a:t>
            </a:r>
            <a:endParaRPr>
              <a:solidFill>
                <a:schemeClr val="dk1"/>
              </a:solidFill>
              <a:latin typeface="Poppins ExtraBold"/>
              <a:ea typeface="Poppins ExtraBold"/>
              <a:cs typeface="Poppins ExtraBold"/>
              <a:sym typeface="Poppins ExtraBold"/>
            </a:endParaRPr>
          </a:p>
        </p:txBody>
      </p:sp>
      <p:sp>
        <p:nvSpPr>
          <p:cNvPr id="944" name="Google Shape;944;p39"/>
          <p:cNvSpPr txBox="1"/>
          <p:nvPr/>
        </p:nvSpPr>
        <p:spPr>
          <a:xfrm>
            <a:off x="3724518"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TASK 2</a:t>
            </a:r>
            <a:endParaRPr>
              <a:solidFill>
                <a:schemeClr val="dk1"/>
              </a:solidFill>
              <a:latin typeface="Poppins"/>
              <a:ea typeface="Poppins"/>
              <a:cs typeface="Poppins"/>
              <a:sym typeface="Poppins"/>
            </a:endParaRPr>
          </a:p>
        </p:txBody>
      </p:sp>
      <p:sp>
        <p:nvSpPr>
          <p:cNvPr id="945" name="Google Shape;945;p39">
            <a:hlinkClick action="ppaction://hlinksldjump" r:id="rId4"/>
          </p:cNvPr>
          <p:cNvSpPr txBox="1"/>
          <p:nvPr/>
        </p:nvSpPr>
        <p:spPr>
          <a:xfrm>
            <a:off x="4745082"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3</a:t>
            </a:r>
            <a:endParaRPr>
              <a:solidFill>
                <a:schemeClr val="dk1"/>
              </a:solidFill>
              <a:latin typeface="Poppins ExtraBold"/>
              <a:ea typeface="Poppins ExtraBold"/>
              <a:cs typeface="Poppins ExtraBold"/>
              <a:sym typeface="Poppins ExtraBold"/>
            </a:endParaRPr>
          </a:p>
        </p:txBody>
      </p:sp>
      <p:sp>
        <p:nvSpPr>
          <p:cNvPr id="946" name="Google Shape;946;p39">
            <a:hlinkClick action="ppaction://hlinksldjump" r:id="rId5"/>
          </p:cNvPr>
          <p:cNvSpPr txBox="1"/>
          <p:nvPr/>
        </p:nvSpPr>
        <p:spPr>
          <a:xfrm>
            <a:off x="5765645" y="4134200"/>
            <a:ext cx="674400" cy="314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TASK 4</a:t>
            </a:r>
            <a:endParaRPr>
              <a:solidFill>
                <a:schemeClr val="dk1"/>
              </a:solidFill>
              <a:latin typeface="Poppins ExtraBold"/>
              <a:ea typeface="Poppins ExtraBold"/>
              <a:cs typeface="Poppins ExtraBold"/>
              <a:sym typeface="Poppins ExtraBold"/>
            </a:endParaRPr>
          </a:p>
        </p:txBody>
      </p:sp>
      <p:cxnSp>
        <p:nvCxnSpPr>
          <p:cNvPr id="947" name="Google Shape;947;p39"/>
          <p:cNvCxnSpPr/>
          <p:nvPr/>
        </p:nvCxnSpPr>
        <p:spPr>
          <a:xfrm>
            <a:off x="3551436"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948" name="Google Shape;948;p39"/>
          <p:cNvCxnSpPr/>
          <p:nvPr/>
        </p:nvCxnSpPr>
        <p:spPr>
          <a:xfrm>
            <a:off x="4572000" y="4131800"/>
            <a:ext cx="0" cy="319200"/>
          </a:xfrm>
          <a:prstGeom prst="straightConnector1">
            <a:avLst/>
          </a:prstGeom>
          <a:noFill/>
          <a:ln cap="flat" cmpd="sng" w="19050">
            <a:solidFill>
              <a:schemeClr val="dk1"/>
            </a:solidFill>
            <a:prstDash val="solid"/>
            <a:round/>
            <a:headEnd len="med" w="med" type="none"/>
            <a:tailEnd len="med" w="med" type="none"/>
          </a:ln>
        </p:spPr>
      </p:cxnSp>
      <p:cxnSp>
        <p:nvCxnSpPr>
          <p:cNvPr id="949" name="Google Shape;949;p39"/>
          <p:cNvCxnSpPr/>
          <p:nvPr/>
        </p:nvCxnSpPr>
        <p:spPr>
          <a:xfrm>
            <a:off x="5592564" y="4131800"/>
            <a:ext cx="0" cy="319200"/>
          </a:xfrm>
          <a:prstGeom prst="straightConnector1">
            <a:avLst/>
          </a:prstGeom>
          <a:noFill/>
          <a:ln cap="flat" cmpd="sng" w="19050">
            <a:solidFill>
              <a:schemeClr val="dk1"/>
            </a:solidFill>
            <a:prstDash val="solid"/>
            <a:round/>
            <a:headEnd len="med" w="med" type="none"/>
            <a:tailEnd len="med" w="med" type="none"/>
          </a:ln>
        </p:spPr>
      </p:cxnSp>
      <p:sp>
        <p:nvSpPr>
          <p:cNvPr id="950" name="Google Shape;950;p39"/>
          <p:cNvSpPr txBox="1"/>
          <p:nvPr/>
        </p:nvSpPr>
        <p:spPr>
          <a:xfrm>
            <a:off x="220008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2"/>
              </a:solidFill>
              <a:latin typeface="Poppins"/>
              <a:ea typeface="Poppins"/>
              <a:cs typeface="Poppins"/>
              <a:sym typeface="Poppins"/>
            </a:endParaRPr>
          </a:p>
        </p:txBody>
      </p:sp>
      <p:sp>
        <p:nvSpPr>
          <p:cNvPr id="951" name="Google Shape;951;p39">
            <a:hlinkClick action="ppaction://hlinksldjump" r:id="rId6"/>
          </p:cNvPr>
          <p:cNvSpPr txBox="1"/>
          <p:nvPr/>
        </p:nvSpPr>
        <p:spPr>
          <a:xfrm>
            <a:off x="2987574"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Wed</a:t>
            </a:r>
            <a:endParaRPr b="1" sz="1800">
              <a:solidFill>
                <a:schemeClr val="accent1"/>
              </a:solidFill>
              <a:latin typeface="Poppins"/>
              <a:ea typeface="Poppins"/>
              <a:cs typeface="Poppins"/>
              <a:sym typeface="Poppins"/>
            </a:endParaRPr>
          </a:p>
        </p:txBody>
      </p:sp>
      <p:sp>
        <p:nvSpPr>
          <p:cNvPr id="952" name="Google Shape;952;p39">
            <a:hlinkClick action="ppaction://hlinksldjump" r:id="rId7"/>
          </p:cNvPr>
          <p:cNvSpPr txBox="1"/>
          <p:nvPr/>
        </p:nvSpPr>
        <p:spPr>
          <a:xfrm>
            <a:off x="3777211"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Thu</a:t>
            </a:r>
            <a:endParaRPr b="1" sz="1800">
              <a:solidFill>
                <a:schemeClr val="accent1"/>
              </a:solidFill>
              <a:latin typeface="Poppins"/>
              <a:ea typeface="Poppins"/>
              <a:cs typeface="Poppins"/>
              <a:sym typeface="Poppins"/>
            </a:endParaRPr>
          </a:p>
        </p:txBody>
      </p:sp>
      <p:sp>
        <p:nvSpPr>
          <p:cNvPr id="953" name="Google Shape;953;p39">
            <a:hlinkClick action="ppaction://hlinksldjump" r:id="rId8"/>
          </p:cNvPr>
          <p:cNvSpPr txBox="1"/>
          <p:nvPr/>
        </p:nvSpPr>
        <p:spPr>
          <a:xfrm>
            <a:off x="456446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Fri</a:t>
            </a:r>
            <a:endParaRPr b="1" sz="1800">
              <a:solidFill>
                <a:schemeClr val="accent1"/>
              </a:solidFill>
              <a:latin typeface="Poppins"/>
              <a:ea typeface="Poppins"/>
              <a:cs typeface="Poppins"/>
              <a:sym typeface="Poppins"/>
            </a:endParaRPr>
          </a:p>
        </p:txBody>
      </p:sp>
      <p:sp>
        <p:nvSpPr>
          <p:cNvPr id="954" name="Google Shape;954;p39">
            <a:hlinkClick action="ppaction://hlinksldjump" r:id="rId9"/>
          </p:cNvPr>
          <p:cNvSpPr txBox="1"/>
          <p:nvPr/>
        </p:nvSpPr>
        <p:spPr>
          <a:xfrm>
            <a:off x="621017"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955" name="Google Shape;955;p39">
            <a:hlinkClick action="ppaction://hlinksldjump" r:id="rId10"/>
          </p:cNvPr>
          <p:cNvPicPr preferRelativeResize="0"/>
          <p:nvPr/>
        </p:nvPicPr>
        <p:blipFill rotWithShape="1">
          <a:blip r:embed="rId11">
            <a:alphaModFix/>
          </a:blip>
          <a:srcRect b="0" l="0" r="0" t="0"/>
          <a:stretch/>
        </p:blipFill>
        <p:spPr>
          <a:xfrm>
            <a:off x="881657" y="4626989"/>
            <a:ext cx="274320" cy="274320"/>
          </a:xfrm>
          <a:prstGeom prst="rect">
            <a:avLst/>
          </a:prstGeom>
          <a:noFill/>
          <a:ln>
            <a:noFill/>
          </a:ln>
        </p:spPr>
      </p:pic>
      <p:sp>
        <p:nvSpPr>
          <p:cNvPr id="956" name="Google Shape;956;p39">
            <a:hlinkClick action="ppaction://hlinksldjump" r:id="rId12"/>
          </p:cNvPr>
          <p:cNvSpPr txBox="1"/>
          <p:nvPr/>
        </p:nvSpPr>
        <p:spPr>
          <a:xfrm>
            <a:off x="1409473" y="4498986"/>
            <a:ext cx="7968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Mon</a:t>
            </a:r>
            <a:endParaRPr b="1" sz="1800">
              <a:solidFill>
                <a:schemeClr val="accent1"/>
              </a:solidFill>
              <a:latin typeface="Poppins"/>
              <a:ea typeface="Poppins"/>
              <a:cs typeface="Poppins"/>
              <a:sym typeface="Poppins"/>
            </a:endParaRPr>
          </a:p>
        </p:txBody>
      </p:sp>
      <p:sp>
        <p:nvSpPr>
          <p:cNvPr id="957" name="Google Shape;957;p39">
            <a:hlinkClick action="ppaction://hlinksldjump" r:id="rId13"/>
          </p:cNvPr>
          <p:cNvSpPr txBox="1"/>
          <p:nvPr/>
        </p:nvSpPr>
        <p:spPr>
          <a:xfrm>
            <a:off x="5355326"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958" name="Google Shape;958;p39">
            <a:hlinkClick action="ppaction://hlinksldjump" r:id="rId14"/>
          </p:cNvPr>
          <p:cNvPicPr preferRelativeResize="0"/>
          <p:nvPr/>
        </p:nvPicPr>
        <p:blipFill>
          <a:blip r:embed="rId15">
            <a:alphaModFix/>
          </a:blip>
          <a:stretch>
            <a:fillRect/>
          </a:stretch>
        </p:blipFill>
        <p:spPr>
          <a:xfrm>
            <a:off x="5572688" y="4588783"/>
            <a:ext cx="360876" cy="341206"/>
          </a:xfrm>
          <a:prstGeom prst="rect">
            <a:avLst/>
          </a:prstGeom>
          <a:noFill/>
          <a:ln>
            <a:noFill/>
          </a:ln>
        </p:spPr>
      </p:pic>
      <p:sp>
        <p:nvSpPr>
          <p:cNvPr id="959" name="Google Shape;959;p39">
            <a:hlinkClick action="ppaction://hlinksldjump" r:id="rId16"/>
          </p:cNvPr>
          <p:cNvSpPr txBox="1"/>
          <p:nvPr/>
        </p:nvSpPr>
        <p:spPr>
          <a:xfrm>
            <a:off x="693677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960" name="Google Shape;960;p39">
            <a:hlinkClick action="ppaction://hlinksldjump" r:id="rId17"/>
          </p:cNvPr>
          <p:cNvPicPr preferRelativeResize="0"/>
          <p:nvPr/>
        </p:nvPicPr>
        <p:blipFill rotWithShape="1">
          <a:blip r:embed="rId18">
            <a:alphaModFix/>
          </a:blip>
          <a:srcRect b="2723" l="0" r="0" t="2723"/>
          <a:stretch/>
        </p:blipFill>
        <p:spPr>
          <a:xfrm>
            <a:off x="7225973" y="4656705"/>
            <a:ext cx="217200" cy="205362"/>
          </a:xfrm>
          <a:prstGeom prst="rect">
            <a:avLst/>
          </a:prstGeom>
          <a:noFill/>
          <a:ln>
            <a:noFill/>
          </a:ln>
        </p:spPr>
      </p:pic>
      <p:sp>
        <p:nvSpPr>
          <p:cNvPr id="961" name="Google Shape;961;p39">
            <a:hlinkClick action="ppaction://hlinksldjump" r:id="rId19"/>
          </p:cNvPr>
          <p:cNvSpPr txBox="1"/>
          <p:nvPr/>
        </p:nvSpPr>
        <p:spPr>
          <a:xfrm>
            <a:off x="772738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962" name="Google Shape;962;p39">
            <a:hlinkClick action="ppaction://hlinksldjump" r:id="rId20"/>
          </p:cNvPr>
          <p:cNvPicPr preferRelativeResize="0"/>
          <p:nvPr/>
        </p:nvPicPr>
        <p:blipFill rotWithShape="1">
          <a:blip r:embed="rId21">
            <a:alphaModFix/>
          </a:blip>
          <a:srcRect b="2723" l="0" r="0" t="2723"/>
          <a:stretch/>
        </p:blipFill>
        <p:spPr>
          <a:xfrm>
            <a:off x="8016583" y="4656705"/>
            <a:ext cx="217200" cy="205362"/>
          </a:xfrm>
          <a:prstGeom prst="rect">
            <a:avLst/>
          </a:prstGeom>
          <a:noFill/>
          <a:ln>
            <a:noFill/>
          </a:ln>
        </p:spPr>
      </p:pic>
      <p:sp>
        <p:nvSpPr>
          <p:cNvPr id="963" name="Google Shape;963;p39">
            <a:hlinkClick action="ppaction://hlinksldjump" r:id="rId22"/>
          </p:cNvPr>
          <p:cNvSpPr txBox="1"/>
          <p:nvPr/>
        </p:nvSpPr>
        <p:spPr>
          <a:xfrm>
            <a:off x="6146163" y="4498986"/>
            <a:ext cx="795600" cy="5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1"/>
              </a:solidFill>
              <a:latin typeface="Poppins"/>
              <a:ea typeface="Poppins"/>
              <a:cs typeface="Poppins"/>
              <a:sym typeface="Poppins"/>
            </a:endParaRPr>
          </a:p>
        </p:txBody>
      </p:sp>
      <p:pic>
        <p:nvPicPr>
          <p:cNvPr id="964" name="Google Shape;964;p39">
            <a:hlinkClick action="ppaction://hlinksldjump" r:id="rId23"/>
          </p:cNvPr>
          <p:cNvPicPr preferRelativeResize="0"/>
          <p:nvPr/>
        </p:nvPicPr>
        <p:blipFill rotWithShape="1">
          <a:blip r:embed="rId24">
            <a:alphaModFix/>
          </a:blip>
          <a:srcRect b="2723" l="0" r="0" t="2723"/>
          <a:stretch/>
        </p:blipFill>
        <p:spPr>
          <a:xfrm>
            <a:off x="6435363" y="4656705"/>
            <a:ext cx="217200" cy="205362"/>
          </a:xfrm>
          <a:prstGeom prst="rect">
            <a:avLst/>
          </a:prstGeom>
          <a:noFill/>
          <a:ln>
            <a:noFill/>
          </a:ln>
        </p:spPr>
      </p:pic>
      <p:sp>
        <p:nvSpPr>
          <p:cNvPr id="965" name="Google Shape;965;p39"/>
          <p:cNvSpPr txBox="1"/>
          <p:nvPr/>
        </p:nvSpPr>
        <p:spPr>
          <a:xfrm>
            <a:off x="2199123" y="4498986"/>
            <a:ext cx="795600" cy="520800"/>
          </a:xfrm>
          <a:prstGeom prst="rect">
            <a:avLst/>
          </a:prstGeom>
          <a:gradFill>
            <a:gsLst>
              <a:gs pos="0">
                <a:srgbClr val="AA9EEE">
                  <a:alpha val="12549"/>
                </a:srgbClr>
              </a:gs>
              <a:gs pos="100000">
                <a:srgbClr val="FFFFFF"/>
              </a:gs>
            </a:gsLst>
            <a:lin ang="1619866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Poppins"/>
                <a:ea typeface="Poppins"/>
                <a:cs typeface="Poppins"/>
                <a:sym typeface="Poppins"/>
              </a:rPr>
              <a:t>Tue</a:t>
            </a:r>
            <a:endParaRPr b="1" sz="1800">
              <a:solidFill>
                <a:schemeClr val="accent2"/>
              </a:solidFill>
              <a:latin typeface="Poppins"/>
              <a:ea typeface="Poppins"/>
              <a:cs typeface="Poppins"/>
              <a:sym typeface="Poppins"/>
            </a:endParaRPr>
          </a:p>
        </p:txBody>
      </p:sp>
      <p:sp>
        <p:nvSpPr>
          <p:cNvPr id="966" name="Google Shape;966;p39"/>
          <p:cNvSpPr/>
          <p:nvPr/>
        </p:nvSpPr>
        <p:spPr>
          <a:xfrm>
            <a:off x="2199965" y="4987052"/>
            <a:ext cx="795600" cy="3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 name="Google Shape;967;p39"/>
          <p:cNvGrpSpPr/>
          <p:nvPr/>
        </p:nvGrpSpPr>
        <p:grpSpPr>
          <a:xfrm flipH="1" rot="10800000">
            <a:off x="2013645" y="1083350"/>
            <a:ext cx="5776730" cy="3205994"/>
            <a:chOff x="2013645" y="305956"/>
            <a:chExt cx="5776730" cy="3205994"/>
          </a:xfrm>
        </p:grpSpPr>
        <p:sp>
          <p:nvSpPr>
            <p:cNvPr id="968" name="Google Shape;968;p39"/>
            <p:cNvSpPr/>
            <p:nvPr/>
          </p:nvSpPr>
          <p:spPr>
            <a:xfrm>
              <a:off x="7218275" y="360574"/>
              <a:ext cx="572100" cy="5727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9"/>
            <p:cNvSpPr/>
            <p:nvPr/>
          </p:nvSpPr>
          <p:spPr>
            <a:xfrm>
              <a:off x="4352897" y="3132749"/>
              <a:ext cx="378900" cy="3792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9"/>
            <p:cNvSpPr/>
            <p:nvPr/>
          </p:nvSpPr>
          <p:spPr>
            <a:xfrm>
              <a:off x="5501788" y="1677663"/>
              <a:ext cx="520200" cy="5208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9"/>
            <p:cNvSpPr/>
            <p:nvPr/>
          </p:nvSpPr>
          <p:spPr>
            <a:xfrm>
              <a:off x="2013645" y="305956"/>
              <a:ext cx="293700" cy="294000"/>
            </a:xfrm>
            <a:prstGeom prst="donut">
              <a:avLst>
                <a:gd fmla="val 1594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72" name="Google Shape;972;p39">
            <a:hlinkClick action="ppaction://hlinksldjump" r:id="rId25"/>
          </p:cNvPr>
          <p:cNvPicPr preferRelativeResize="0"/>
          <p:nvPr/>
        </p:nvPicPr>
        <p:blipFill>
          <a:blip r:embed="rId26">
            <a:alphaModFix/>
          </a:blip>
          <a:stretch>
            <a:fillRect/>
          </a:stretch>
        </p:blipFill>
        <p:spPr>
          <a:xfrm>
            <a:off x="713224" y="585350"/>
            <a:ext cx="360887" cy="260251"/>
          </a:xfrm>
          <a:prstGeom prst="rect">
            <a:avLst/>
          </a:prstGeom>
          <a:noFill/>
          <a:ln>
            <a:noFill/>
          </a:ln>
        </p:spPr>
      </p:pic>
      <p:sp>
        <p:nvSpPr>
          <p:cNvPr id="973" name="Google Shape;973;p39">
            <a:hlinkClick action="ppaction://hlinkshowjump?jump=nextslide"/>
          </p:cNvPr>
          <p:cNvSpPr/>
          <p:nvPr/>
        </p:nvSpPr>
        <p:spPr>
          <a:xfrm>
            <a:off x="7977175"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9">
            <a:hlinkClick action="ppaction://hlinkshowjump?jump=previousslide"/>
          </p:cNvPr>
          <p:cNvSpPr/>
          <p:nvPr/>
        </p:nvSpPr>
        <p:spPr>
          <a:xfrm flipH="1">
            <a:off x="7358100" y="627091"/>
            <a:ext cx="432265" cy="208566"/>
          </a:xfrm>
          <a:custGeom>
            <a:rect b="b" l="l" r="r" t="t"/>
            <a:pathLst>
              <a:path extrusionOk="0" h="101123" w="209583">
                <a:moveTo>
                  <a:pt x="158014" y="1"/>
                </a:moveTo>
                <a:cubicBezTo>
                  <a:pt x="155920" y="1"/>
                  <a:pt x="153827" y="808"/>
                  <a:pt x="152237" y="2415"/>
                </a:cubicBezTo>
                <a:cubicBezTo>
                  <a:pt x="149040" y="5611"/>
                  <a:pt x="149073" y="10765"/>
                  <a:pt x="152237" y="13929"/>
                </a:cubicBezTo>
                <a:lnTo>
                  <a:pt x="180845" y="42407"/>
                </a:lnTo>
                <a:lnTo>
                  <a:pt x="8155" y="42407"/>
                </a:lnTo>
                <a:cubicBezTo>
                  <a:pt x="3653" y="42407"/>
                  <a:pt x="0" y="46060"/>
                  <a:pt x="0" y="50562"/>
                </a:cubicBezTo>
                <a:cubicBezTo>
                  <a:pt x="0" y="55063"/>
                  <a:pt x="3653" y="58717"/>
                  <a:pt x="8155" y="58717"/>
                </a:cubicBezTo>
                <a:lnTo>
                  <a:pt x="180845" y="58717"/>
                </a:lnTo>
                <a:lnTo>
                  <a:pt x="152237" y="87194"/>
                </a:lnTo>
                <a:cubicBezTo>
                  <a:pt x="149073" y="90358"/>
                  <a:pt x="149040" y="95512"/>
                  <a:pt x="152237" y="98708"/>
                </a:cubicBezTo>
                <a:cubicBezTo>
                  <a:pt x="153827" y="100315"/>
                  <a:pt x="155920" y="101122"/>
                  <a:pt x="158014" y="101122"/>
                </a:cubicBezTo>
                <a:cubicBezTo>
                  <a:pt x="160087" y="101122"/>
                  <a:pt x="162162" y="100331"/>
                  <a:pt x="163752" y="98741"/>
                </a:cubicBezTo>
                <a:lnTo>
                  <a:pt x="206353" y="56335"/>
                </a:lnTo>
                <a:lnTo>
                  <a:pt x="206386" y="56335"/>
                </a:lnTo>
                <a:cubicBezTo>
                  <a:pt x="209583" y="53139"/>
                  <a:pt x="209550" y="47952"/>
                  <a:pt x="206386" y="44788"/>
                </a:cubicBezTo>
                <a:lnTo>
                  <a:pt x="206353" y="44788"/>
                </a:lnTo>
                <a:lnTo>
                  <a:pt x="163752" y="2382"/>
                </a:lnTo>
                <a:cubicBezTo>
                  <a:pt x="162162" y="792"/>
                  <a:pt x="160087" y="1"/>
                  <a:pt x="15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nagement System Planner by Slidesgo">
  <a:themeElements>
    <a:clrScheme name="Simple Light">
      <a:dk1>
        <a:srgbClr val="36338C"/>
      </a:dk1>
      <a:lt1>
        <a:srgbClr val="DAE3F2"/>
      </a:lt1>
      <a:dk2>
        <a:srgbClr val="161620"/>
      </a:dk2>
      <a:lt2>
        <a:srgbClr val="FFFFFF"/>
      </a:lt2>
      <a:accent1>
        <a:srgbClr val="C7CEDE"/>
      </a:accent1>
      <a:accent2>
        <a:srgbClr val="7966E4"/>
      </a:accent2>
      <a:accent3>
        <a:srgbClr val="F0F5FD"/>
      </a:accent3>
      <a:accent4>
        <a:srgbClr val="F1F4FD"/>
      </a:accent4>
      <a:accent5>
        <a:srgbClr val="36338C"/>
      </a:accent5>
      <a:accent6>
        <a:srgbClr val="DAE3F2"/>
      </a:accent6>
      <a:hlink>
        <a:srgbClr val="3633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